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7B4"/>
    <a:srgbClr val="349C36"/>
    <a:srgbClr val="FF5050"/>
    <a:srgbClr val="FCFC14"/>
    <a:srgbClr val="FC8814"/>
    <a:srgbClr val="AA9EF0"/>
    <a:srgbClr val="3399FF"/>
    <a:srgbClr val="B51B6C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4788" autoAdjust="0"/>
    <p:restoredTop sz="96187" autoAdjust="0"/>
  </p:normalViewPr>
  <p:slideViewPr>
    <p:cSldViewPr>
      <p:cViewPr varScale="1">
        <p:scale>
          <a:sx n="68" d="100"/>
          <a:sy n="68" d="100"/>
        </p:scale>
        <p:origin x="776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100" d="100"/>
          <a:sy n="100" d="100"/>
        </p:scale>
        <p:origin x="1584" y="-90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8" tIns="45714" rIns="91428" bIns="45714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9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8" tIns="45714" rIns="91428" bIns="4571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8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8" tIns="45714" rIns="91428" bIns="457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8" tIns="45714" rIns="91428" bIns="45714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9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8" tIns="45714" rIns="91428" bIns="4571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A38F17B-45F8-47DF-8487-114A2AAE39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402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AB79AA-E47D-4382-9B74-5A6D926A4D39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57188" y="79375"/>
            <a:ext cx="6296025" cy="4721225"/>
          </a:xfrm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88" y="5105401"/>
            <a:ext cx="6296025" cy="3584575"/>
          </a:xfrm>
          <a:noFill/>
          <a:ln/>
        </p:spPr>
        <p:txBody>
          <a:bodyPr/>
          <a:lstStyle/>
          <a:p>
            <a:pPr algn="ctr" eaLnBrk="1" hangingPunct="1"/>
            <a:r>
              <a:rPr lang="en-US" b="1" u="sng" dirty="0"/>
              <a:t>BJS State Program Manager Assignments </a:t>
            </a:r>
            <a:endParaRPr lang="en-US" b="1" dirty="0"/>
          </a:p>
          <a:p>
            <a:pPr eaLnBrk="1" hangingPunct="1"/>
            <a:endParaRPr lang="en-US" b="1" dirty="0"/>
          </a:p>
          <a:p>
            <a:pPr eaLnBrk="1" hangingPunct="1"/>
            <a:r>
              <a:rPr lang="en-US" sz="1100" b="1" dirty="0"/>
              <a:t>Stephanie Burroughs</a:t>
            </a:r>
            <a:r>
              <a:rPr lang="en-US" sz="1100" dirty="0"/>
              <a:t> (202-514-9012 or Stephanie.Burroughs@usdoj.gov) – Alabama, American Samoa, Arkansas, Colorado, Delaware, Hawaii, Indiana, Kentucky, Louisiana, Michigan, Mississippi, New Jersey, New Mexico, Oklahoma, Puerto Rico, Tennessee, Texas, Utah</a:t>
            </a:r>
          </a:p>
          <a:p>
            <a:pPr eaLnBrk="1" hangingPunct="1"/>
            <a:endParaRPr lang="en-US" sz="1100" b="1" dirty="0"/>
          </a:p>
          <a:p>
            <a:pPr eaLnBrk="1" hangingPunct="1"/>
            <a:r>
              <a:rPr lang="en-US" sz="1100" b="1" dirty="0"/>
              <a:t>Terrance Ealey </a:t>
            </a:r>
            <a:r>
              <a:rPr lang="en-US" sz="1100" dirty="0"/>
              <a:t>-</a:t>
            </a:r>
            <a:r>
              <a:rPr lang="en-US" sz="1100" b="1" dirty="0"/>
              <a:t> </a:t>
            </a:r>
            <a:r>
              <a:rPr lang="en-US" sz="1100" dirty="0"/>
              <a:t>Alaska, Florida, Georgia, Guam, Idaho, Illinois, Kansas, Maryland,     Nebraska, Ohio, Vermont, West Virginia </a:t>
            </a:r>
            <a:endParaRPr lang="en-US" sz="1100" b="1" dirty="0"/>
          </a:p>
          <a:p>
            <a:pPr eaLnBrk="1" hangingPunct="1"/>
            <a:endParaRPr lang="en-US" sz="1100" b="1" dirty="0"/>
          </a:p>
          <a:p>
            <a:pPr eaLnBrk="1" hangingPunct="1"/>
            <a:r>
              <a:rPr lang="en-US" sz="1100" b="1" dirty="0"/>
              <a:t>Allina Lee </a:t>
            </a:r>
            <a:r>
              <a:rPr lang="en-US" sz="1100" dirty="0"/>
              <a:t>(202-305-2696 or Allina.Lee@usdoj.gov) – Arizona, District of Columbia, Massachusetts, Montana, Nevada, New Hampshire, New York,  North Dakota, N. Mariana Islands, Pennsylvania, Rhode Island, South Carolina, South Dakota, Virginia, Washington</a:t>
            </a:r>
          </a:p>
          <a:p>
            <a:pPr eaLnBrk="1" hangingPunct="1"/>
            <a:endParaRPr lang="en-US" sz="1100" b="1" dirty="0"/>
          </a:p>
          <a:p>
            <a:pPr eaLnBrk="1" hangingPunct="1"/>
            <a:r>
              <a:rPr lang="en-US" sz="1100" b="1" dirty="0"/>
              <a:t>Ron Planty </a:t>
            </a:r>
            <a:r>
              <a:rPr lang="en-US" sz="1100" dirty="0"/>
              <a:t>- California, Connecticut, Iowa, Maine, Minnesota, Missouri, New York, North Carolina, Oregon, Virgin Islands, Wisconsin, Wyoming</a:t>
            </a:r>
          </a:p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73570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31050F-365C-4596-9BCA-A231358E6C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54CC7E-10BD-4A2F-B24E-FCDD5F31C1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802571-EF43-4207-8D8E-2044A8DB67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8B3DA3-FFA2-47E6-9DE4-7C7B51FD9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267E76-28B8-46FD-9E1E-72372FA406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8E9D03-F672-4C29-8682-E0D2FE6215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FB3174-4A6A-499C-83D9-DEAE6313F5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010753-55A7-4B50-9E14-A5DB1837A6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6AB085-01E0-4DA2-AE38-A5357FCD4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465EAF-4A28-4577-8508-CFAEB1965A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9FFEA5-53D4-4A5A-B036-F0FA38C55A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0D9095C-C6BD-4127-841A-99046825E6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reeform 2"/>
          <p:cNvSpPr>
            <a:spLocks noEditPoints="1"/>
          </p:cNvSpPr>
          <p:nvPr/>
        </p:nvSpPr>
        <p:spPr bwMode="auto">
          <a:xfrm>
            <a:off x="1219200" y="3733800"/>
            <a:ext cx="606425" cy="523875"/>
          </a:xfrm>
          <a:custGeom>
            <a:avLst/>
            <a:gdLst>
              <a:gd name="T0" fmla="*/ 2147483647 w 382"/>
              <a:gd name="T1" fmla="*/ 2147483647 h 330"/>
              <a:gd name="T2" fmla="*/ 2147483647 w 382"/>
              <a:gd name="T3" fmla="*/ 2147483647 h 330"/>
              <a:gd name="T4" fmla="*/ 0 w 382"/>
              <a:gd name="T5" fmla="*/ 2147483647 h 330"/>
              <a:gd name="T6" fmla="*/ 2147483647 w 382"/>
              <a:gd name="T7" fmla="*/ 0 h 330"/>
              <a:gd name="T8" fmla="*/ 2147483647 w 382"/>
              <a:gd name="T9" fmla="*/ 2147483647 h 330"/>
              <a:gd name="T10" fmla="*/ 2147483647 w 382"/>
              <a:gd name="T11" fmla="*/ 2147483647 h 330"/>
              <a:gd name="T12" fmla="*/ 2147483647 w 382"/>
              <a:gd name="T13" fmla="*/ 2147483647 h 330"/>
              <a:gd name="T14" fmla="*/ 2147483647 w 382"/>
              <a:gd name="T15" fmla="*/ 2147483647 h 330"/>
              <a:gd name="T16" fmla="*/ 2147483647 w 382"/>
              <a:gd name="T17" fmla="*/ 2147483647 h 330"/>
              <a:gd name="T18" fmla="*/ 2147483647 w 382"/>
              <a:gd name="T19" fmla="*/ 2147483647 h 330"/>
              <a:gd name="T20" fmla="*/ 2147483647 w 382"/>
              <a:gd name="T21" fmla="*/ 2147483647 h 330"/>
              <a:gd name="T22" fmla="*/ 2147483647 w 382"/>
              <a:gd name="T23" fmla="*/ 2147483647 h 330"/>
              <a:gd name="T24" fmla="*/ 2147483647 w 382"/>
              <a:gd name="T25" fmla="*/ 2147483647 h 330"/>
              <a:gd name="T26" fmla="*/ 2147483647 w 382"/>
              <a:gd name="T27" fmla="*/ 2147483647 h 330"/>
              <a:gd name="T28" fmla="*/ 2147483647 w 382"/>
              <a:gd name="T29" fmla="*/ 2147483647 h 330"/>
              <a:gd name="T30" fmla="*/ 2147483647 w 382"/>
              <a:gd name="T31" fmla="*/ 2147483647 h 330"/>
              <a:gd name="T32" fmla="*/ 2147483647 w 382"/>
              <a:gd name="T33" fmla="*/ 2147483647 h 330"/>
              <a:gd name="T34" fmla="*/ 2147483647 w 382"/>
              <a:gd name="T35" fmla="*/ 2147483647 h 330"/>
              <a:gd name="T36" fmla="*/ 2147483647 w 382"/>
              <a:gd name="T37" fmla="*/ 2147483647 h 330"/>
              <a:gd name="T38" fmla="*/ 2147483647 w 382"/>
              <a:gd name="T39" fmla="*/ 2147483647 h 330"/>
              <a:gd name="T40" fmla="*/ 2147483647 w 382"/>
              <a:gd name="T41" fmla="*/ 2147483647 h 330"/>
              <a:gd name="T42" fmla="*/ 2147483647 w 382"/>
              <a:gd name="T43" fmla="*/ 2147483647 h 330"/>
              <a:gd name="T44" fmla="*/ 2147483647 w 382"/>
              <a:gd name="T45" fmla="*/ 2147483647 h 330"/>
              <a:gd name="T46" fmla="*/ 2147483647 w 382"/>
              <a:gd name="T47" fmla="*/ 2147483647 h 330"/>
              <a:gd name="T48" fmla="*/ 2147483647 w 382"/>
              <a:gd name="T49" fmla="*/ 2147483647 h 330"/>
              <a:gd name="T50" fmla="*/ 2147483647 w 382"/>
              <a:gd name="T51" fmla="*/ 2147483647 h 330"/>
              <a:gd name="T52" fmla="*/ 2147483647 w 382"/>
              <a:gd name="T53" fmla="*/ 2147483647 h 330"/>
              <a:gd name="T54" fmla="*/ 2147483647 w 382"/>
              <a:gd name="T55" fmla="*/ 2147483647 h 330"/>
              <a:gd name="T56" fmla="*/ 2147483647 w 382"/>
              <a:gd name="T57" fmla="*/ 2147483647 h 330"/>
              <a:gd name="T58" fmla="*/ 2147483647 w 382"/>
              <a:gd name="T59" fmla="*/ 2147483647 h 330"/>
              <a:gd name="T60" fmla="*/ 2147483647 w 382"/>
              <a:gd name="T61" fmla="*/ 2147483647 h 330"/>
              <a:gd name="T62" fmla="*/ 2147483647 w 382"/>
              <a:gd name="T63" fmla="*/ 2147483647 h 330"/>
              <a:gd name="T64" fmla="*/ 2147483647 w 382"/>
              <a:gd name="T65" fmla="*/ 2147483647 h 330"/>
              <a:gd name="T66" fmla="*/ 2147483647 w 382"/>
              <a:gd name="T67" fmla="*/ 2147483647 h 330"/>
              <a:gd name="T68" fmla="*/ 2147483647 w 382"/>
              <a:gd name="T69" fmla="*/ 2147483647 h 330"/>
              <a:gd name="T70" fmla="*/ 2147483647 w 382"/>
              <a:gd name="T71" fmla="*/ 2147483647 h 330"/>
              <a:gd name="T72" fmla="*/ 2147483647 w 382"/>
              <a:gd name="T73" fmla="*/ 2147483647 h 330"/>
              <a:gd name="T74" fmla="*/ 2147483647 w 382"/>
              <a:gd name="T75" fmla="*/ 2147483647 h 330"/>
              <a:gd name="T76" fmla="*/ 2147483647 w 382"/>
              <a:gd name="T77" fmla="*/ 2147483647 h 330"/>
              <a:gd name="T78" fmla="*/ 2147483647 w 382"/>
              <a:gd name="T79" fmla="*/ 2147483647 h 330"/>
              <a:gd name="T80" fmla="*/ 2147483647 w 382"/>
              <a:gd name="T81" fmla="*/ 2147483647 h 330"/>
              <a:gd name="T82" fmla="*/ 2147483647 w 382"/>
              <a:gd name="T83" fmla="*/ 2147483647 h 330"/>
              <a:gd name="T84" fmla="*/ 2147483647 w 382"/>
              <a:gd name="T85" fmla="*/ 2147483647 h 330"/>
              <a:gd name="T86" fmla="*/ 2147483647 w 382"/>
              <a:gd name="T87" fmla="*/ 2147483647 h 330"/>
              <a:gd name="T88" fmla="*/ 2147483647 w 382"/>
              <a:gd name="T89" fmla="*/ 2147483647 h 330"/>
              <a:gd name="T90" fmla="*/ 2147483647 w 382"/>
              <a:gd name="T91" fmla="*/ 2147483647 h 330"/>
              <a:gd name="T92" fmla="*/ 2147483647 w 382"/>
              <a:gd name="T93" fmla="*/ 2147483647 h 330"/>
              <a:gd name="T94" fmla="*/ 2147483647 w 382"/>
              <a:gd name="T95" fmla="*/ 2147483647 h 330"/>
              <a:gd name="T96" fmla="*/ 2147483647 w 382"/>
              <a:gd name="T97" fmla="*/ 2147483647 h 330"/>
              <a:gd name="T98" fmla="*/ 2147483647 w 382"/>
              <a:gd name="T99" fmla="*/ 2147483647 h 330"/>
              <a:gd name="T100" fmla="*/ 2147483647 w 382"/>
              <a:gd name="T101" fmla="*/ 2147483647 h 330"/>
              <a:gd name="T102" fmla="*/ 2147483647 w 382"/>
              <a:gd name="T103" fmla="*/ 2147483647 h 330"/>
              <a:gd name="T104" fmla="*/ 2147483647 w 382"/>
              <a:gd name="T105" fmla="*/ 2147483647 h 330"/>
              <a:gd name="T106" fmla="*/ 2147483647 w 382"/>
              <a:gd name="T107" fmla="*/ 2147483647 h 330"/>
              <a:gd name="T108" fmla="*/ 2147483647 w 382"/>
              <a:gd name="T109" fmla="*/ 2147483647 h 330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382"/>
              <a:gd name="T166" fmla="*/ 0 h 330"/>
              <a:gd name="T167" fmla="*/ 382 w 382"/>
              <a:gd name="T168" fmla="*/ 330 h 330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382" h="330">
                <a:moveTo>
                  <a:pt x="36" y="26"/>
                </a:moveTo>
                <a:lnTo>
                  <a:pt x="28" y="30"/>
                </a:lnTo>
                <a:lnTo>
                  <a:pt x="16" y="26"/>
                </a:lnTo>
                <a:lnTo>
                  <a:pt x="12" y="20"/>
                </a:lnTo>
                <a:lnTo>
                  <a:pt x="4" y="18"/>
                </a:lnTo>
                <a:lnTo>
                  <a:pt x="0" y="12"/>
                </a:lnTo>
                <a:lnTo>
                  <a:pt x="8" y="2"/>
                </a:lnTo>
                <a:lnTo>
                  <a:pt x="22" y="0"/>
                </a:lnTo>
                <a:lnTo>
                  <a:pt x="36" y="0"/>
                </a:lnTo>
                <a:lnTo>
                  <a:pt x="40" y="2"/>
                </a:lnTo>
                <a:lnTo>
                  <a:pt x="44" y="8"/>
                </a:lnTo>
                <a:lnTo>
                  <a:pt x="40" y="16"/>
                </a:lnTo>
                <a:lnTo>
                  <a:pt x="36" y="26"/>
                </a:lnTo>
                <a:close/>
                <a:moveTo>
                  <a:pt x="164" y="104"/>
                </a:moveTo>
                <a:lnTo>
                  <a:pt x="160" y="102"/>
                </a:lnTo>
                <a:lnTo>
                  <a:pt x="150" y="106"/>
                </a:lnTo>
                <a:lnTo>
                  <a:pt x="146" y="96"/>
                </a:lnTo>
                <a:lnTo>
                  <a:pt x="142" y="98"/>
                </a:lnTo>
                <a:lnTo>
                  <a:pt x="130" y="98"/>
                </a:lnTo>
                <a:lnTo>
                  <a:pt x="128" y="92"/>
                </a:lnTo>
                <a:lnTo>
                  <a:pt x="120" y="80"/>
                </a:lnTo>
                <a:lnTo>
                  <a:pt x="120" y="74"/>
                </a:lnTo>
                <a:lnTo>
                  <a:pt x="118" y="70"/>
                </a:lnTo>
                <a:lnTo>
                  <a:pt x="132" y="74"/>
                </a:lnTo>
                <a:lnTo>
                  <a:pt x="140" y="64"/>
                </a:lnTo>
                <a:lnTo>
                  <a:pt x="144" y="64"/>
                </a:lnTo>
                <a:lnTo>
                  <a:pt x="148" y="70"/>
                </a:lnTo>
                <a:lnTo>
                  <a:pt x="152" y="84"/>
                </a:lnTo>
                <a:lnTo>
                  <a:pt x="156" y="90"/>
                </a:lnTo>
                <a:lnTo>
                  <a:pt x="160" y="88"/>
                </a:lnTo>
                <a:lnTo>
                  <a:pt x="160" y="94"/>
                </a:lnTo>
                <a:lnTo>
                  <a:pt x="164" y="104"/>
                </a:lnTo>
                <a:close/>
                <a:moveTo>
                  <a:pt x="240" y="128"/>
                </a:moveTo>
                <a:lnTo>
                  <a:pt x="234" y="134"/>
                </a:lnTo>
                <a:lnTo>
                  <a:pt x="224" y="134"/>
                </a:lnTo>
                <a:lnTo>
                  <a:pt x="210" y="128"/>
                </a:lnTo>
                <a:lnTo>
                  <a:pt x="194" y="126"/>
                </a:lnTo>
                <a:lnTo>
                  <a:pt x="192" y="122"/>
                </a:lnTo>
                <a:lnTo>
                  <a:pt x="198" y="118"/>
                </a:lnTo>
                <a:lnTo>
                  <a:pt x="200" y="112"/>
                </a:lnTo>
                <a:lnTo>
                  <a:pt x="204" y="118"/>
                </a:lnTo>
                <a:lnTo>
                  <a:pt x="218" y="122"/>
                </a:lnTo>
                <a:lnTo>
                  <a:pt x="222" y="120"/>
                </a:lnTo>
                <a:lnTo>
                  <a:pt x="222" y="124"/>
                </a:lnTo>
                <a:lnTo>
                  <a:pt x="240" y="128"/>
                </a:lnTo>
                <a:close/>
                <a:moveTo>
                  <a:pt x="278" y="178"/>
                </a:moveTo>
                <a:lnTo>
                  <a:pt x="272" y="182"/>
                </a:lnTo>
                <a:lnTo>
                  <a:pt x="260" y="180"/>
                </a:lnTo>
                <a:lnTo>
                  <a:pt x="258" y="176"/>
                </a:lnTo>
                <a:lnTo>
                  <a:pt x="258" y="166"/>
                </a:lnTo>
                <a:lnTo>
                  <a:pt x="254" y="162"/>
                </a:lnTo>
                <a:lnTo>
                  <a:pt x="252" y="160"/>
                </a:lnTo>
                <a:lnTo>
                  <a:pt x="242" y="158"/>
                </a:lnTo>
                <a:lnTo>
                  <a:pt x="240" y="148"/>
                </a:lnTo>
                <a:lnTo>
                  <a:pt x="244" y="138"/>
                </a:lnTo>
                <a:lnTo>
                  <a:pt x="250" y="138"/>
                </a:lnTo>
                <a:lnTo>
                  <a:pt x="256" y="142"/>
                </a:lnTo>
                <a:lnTo>
                  <a:pt x="258" y="152"/>
                </a:lnTo>
                <a:lnTo>
                  <a:pt x="268" y="148"/>
                </a:lnTo>
                <a:lnTo>
                  <a:pt x="276" y="152"/>
                </a:lnTo>
                <a:lnTo>
                  <a:pt x="294" y="166"/>
                </a:lnTo>
                <a:lnTo>
                  <a:pt x="296" y="170"/>
                </a:lnTo>
                <a:lnTo>
                  <a:pt x="290" y="176"/>
                </a:lnTo>
                <a:lnTo>
                  <a:pt x="284" y="180"/>
                </a:lnTo>
                <a:lnTo>
                  <a:pt x="278" y="178"/>
                </a:lnTo>
                <a:close/>
                <a:moveTo>
                  <a:pt x="212" y="144"/>
                </a:moveTo>
                <a:lnTo>
                  <a:pt x="222" y="142"/>
                </a:lnTo>
                <a:lnTo>
                  <a:pt x="228" y="152"/>
                </a:lnTo>
                <a:lnTo>
                  <a:pt x="230" y="156"/>
                </a:lnTo>
                <a:lnTo>
                  <a:pt x="220" y="162"/>
                </a:lnTo>
                <a:lnTo>
                  <a:pt x="214" y="160"/>
                </a:lnTo>
                <a:lnTo>
                  <a:pt x="214" y="154"/>
                </a:lnTo>
                <a:lnTo>
                  <a:pt x="216" y="152"/>
                </a:lnTo>
                <a:lnTo>
                  <a:pt x="210" y="146"/>
                </a:lnTo>
                <a:lnTo>
                  <a:pt x="212" y="144"/>
                </a:lnTo>
                <a:close/>
                <a:moveTo>
                  <a:pt x="302" y="330"/>
                </a:moveTo>
                <a:lnTo>
                  <a:pt x="292" y="322"/>
                </a:lnTo>
                <a:lnTo>
                  <a:pt x="286" y="320"/>
                </a:lnTo>
                <a:lnTo>
                  <a:pt x="282" y="308"/>
                </a:lnTo>
                <a:lnTo>
                  <a:pt x="290" y="288"/>
                </a:lnTo>
                <a:lnTo>
                  <a:pt x="284" y="278"/>
                </a:lnTo>
                <a:lnTo>
                  <a:pt x="284" y="266"/>
                </a:lnTo>
                <a:lnTo>
                  <a:pt x="280" y="252"/>
                </a:lnTo>
                <a:lnTo>
                  <a:pt x="286" y="248"/>
                </a:lnTo>
                <a:lnTo>
                  <a:pt x="296" y="242"/>
                </a:lnTo>
                <a:lnTo>
                  <a:pt x="300" y="236"/>
                </a:lnTo>
                <a:lnTo>
                  <a:pt x="300" y="230"/>
                </a:lnTo>
                <a:lnTo>
                  <a:pt x="298" y="220"/>
                </a:lnTo>
                <a:lnTo>
                  <a:pt x="302" y="212"/>
                </a:lnTo>
                <a:lnTo>
                  <a:pt x="310" y="220"/>
                </a:lnTo>
                <a:lnTo>
                  <a:pt x="326" y="228"/>
                </a:lnTo>
                <a:lnTo>
                  <a:pt x="352" y="244"/>
                </a:lnTo>
                <a:lnTo>
                  <a:pt x="360" y="254"/>
                </a:lnTo>
                <a:lnTo>
                  <a:pt x="360" y="268"/>
                </a:lnTo>
                <a:lnTo>
                  <a:pt x="368" y="268"/>
                </a:lnTo>
                <a:lnTo>
                  <a:pt x="370" y="274"/>
                </a:lnTo>
                <a:lnTo>
                  <a:pt x="382" y="286"/>
                </a:lnTo>
                <a:lnTo>
                  <a:pt x="380" y="294"/>
                </a:lnTo>
                <a:lnTo>
                  <a:pt x="370" y="296"/>
                </a:lnTo>
                <a:lnTo>
                  <a:pt x="360" y="302"/>
                </a:lnTo>
                <a:lnTo>
                  <a:pt x="350" y="306"/>
                </a:lnTo>
                <a:lnTo>
                  <a:pt x="336" y="306"/>
                </a:lnTo>
                <a:lnTo>
                  <a:pt x="316" y="314"/>
                </a:lnTo>
                <a:lnTo>
                  <a:pt x="314" y="322"/>
                </a:lnTo>
                <a:lnTo>
                  <a:pt x="302" y="330"/>
                </a:lnTo>
                <a:close/>
              </a:path>
            </a:pathLst>
          </a:custGeom>
          <a:solidFill>
            <a:srgbClr val="FCFC14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1" name="Freeform 3"/>
          <p:cNvSpPr>
            <a:spLocks/>
          </p:cNvSpPr>
          <p:nvPr/>
        </p:nvSpPr>
        <p:spPr bwMode="auto">
          <a:xfrm>
            <a:off x="1219200" y="3733800"/>
            <a:ext cx="69850" cy="47625"/>
          </a:xfrm>
          <a:custGeom>
            <a:avLst/>
            <a:gdLst>
              <a:gd name="T0" fmla="*/ 2147483647 w 44"/>
              <a:gd name="T1" fmla="*/ 2147483647 h 30"/>
              <a:gd name="T2" fmla="*/ 2147483647 w 44"/>
              <a:gd name="T3" fmla="*/ 2147483647 h 30"/>
              <a:gd name="T4" fmla="*/ 2147483647 w 44"/>
              <a:gd name="T5" fmla="*/ 2147483647 h 30"/>
              <a:gd name="T6" fmla="*/ 2147483647 w 44"/>
              <a:gd name="T7" fmla="*/ 2147483647 h 30"/>
              <a:gd name="T8" fmla="*/ 2147483647 w 44"/>
              <a:gd name="T9" fmla="*/ 2147483647 h 30"/>
              <a:gd name="T10" fmla="*/ 0 w 44"/>
              <a:gd name="T11" fmla="*/ 2147483647 h 30"/>
              <a:gd name="T12" fmla="*/ 2147483647 w 44"/>
              <a:gd name="T13" fmla="*/ 2147483647 h 30"/>
              <a:gd name="T14" fmla="*/ 2147483647 w 44"/>
              <a:gd name="T15" fmla="*/ 0 h 30"/>
              <a:gd name="T16" fmla="*/ 2147483647 w 44"/>
              <a:gd name="T17" fmla="*/ 0 h 30"/>
              <a:gd name="T18" fmla="*/ 2147483647 w 44"/>
              <a:gd name="T19" fmla="*/ 2147483647 h 30"/>
              <a:gd name="T20" fmla="*/ 2147483647 w 44"/>
              <a:gd name="T21" fmla="*/ 2147483647 h 30"/>
              <a:gd name="T22" fmla="*/ 2147483647 w 44"/>
              <a:gd name="T23" fmla="*/ 2147483647 h 30"/>
              <a:gd name="T24" fmla="*/ 2147483647 w 44"/>
              <a:gd name="T25" fmla="*/ 2147483647 h 3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44"/>
              <a:gd name="T40" fmla="*/ 0 h 30"/>
              <a:gd name="T41" fmla="*/ 44 w 44"/>
              <a:gd name="T42" fmla="*/ 30 h 30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44" h="30">
                <a:moveTo>
                  <a:pt x="36" y="26"/>
                </a:moveTo>
                <a:lnTo>
                  <a:pt x="28" y="30"/>
                </a:lnTo>
                <a:lnTo>
                  <a:pt x="16" y="26"/>
                </a:lnTo>
                <a:lnTo>
                  <a:pt x="12" y="20"/>
                </a:lnTo>
                <a:lnTo>
                  <a:pt x="4" y="18"/>
                </a:lnTo>
                <a:lnTo>
                  <a:pt x="0" y="12"/>
                </a:lnTo>
                <a:lnTo>
                  <a:pt x="8" y="2"/>
                </a:lnTo>
                <a:lnTo>
                  <a:pt x="22" y="0"/>
                </a:lnTo>
                <a:lnTo>
                  <a:pt x="36" y="0"/>
                </a:lnTo>
                <a:lnTo>
                  <a:pt x="40" y="2"/>
                </a:lnTo>
                <a:lnTo>
                  <a:pt x="44" y="8"/>
                </a:lnTo>
                <a:lnTo>
                  <a:pt x="40" y="16"/>
                </a:lnTo>
                <a:lnTo>
                  <a:pt x="36" y="26"/>
                </a:lnTo>
              </a:path>
            </a:pathLst>
          </a:custGeom>
          <a:solidFill>
            <a:srgbClr val="FCFC14"/>
          </a:solidFill>
          <a:ln w="6350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2" name="Freeform 4"/>
          <p:cNvSpPr>
            <a:spLocks/>
          </p:cNvSpPr>
          <p:nvPr/>
        </p:nvSpPr>
        <p:spPr bwMode="auto">
          <a:xfrm>
            <a:off x="1406525" y="3835400"/>
            <a:ext cx="73025" cy="66675"/>
          </a:xfrm>
          <a:custGeom>
            <a:avLst/>
            <a:gdLst>
              <a:gd name="T0" fmla="*/ 2147483647 w 46"/>
              <a:gd name="T1" fmla="*/ 2147483647 h 42"/>
              <a:gd name="T2" fmla="*/ 2147483647 w 46"/>
              <a:gd name="T3" fmla="*/ 2147483647 h 42"/>
              <a:gd name="T4" fmla="*/ 2147483647 w 46"/>
              <a:gd name="T5" fmla="*/ 2147483647 h 42"/>
              <a:gd name="T6" fmla="*/ 2147483647 w 46"/>
              <a:gd name="T7" fmla="*/ 2147483647 h 42"/>
              <a:gd name="T8" fmla="*/ 2147483647 w 46"/>
              <a:gd name="T9" fmla="*/ 2147483647 h 42"/>
              <a:gd name="T10" fmla="*/ 2147483647 w 46"/>
              <a:gd name="T11" fmla="*/ 2147483647 h 42"/>
              <a:gd name="T12" fmla="*/ 2147483647 w 46"/>
              <a:gd name="T13" fmla="*/ 2147483647 h 42"/>
              <a:gd name="T14" fmla="*/ 2147483647 w 46"/>
              <a:gd name="T15" fmla="*/ 2147483647 h 42"/>
              <a:gd name="T16" fmla="*/ 2147483647 w 46"/>
              <a:gd name="T17" fmla="*/ 2147483647 h 42"/>
              <a:gd name="T18" fmla="*/ 0 w 46"/>
              <a:gd name="T19" fmla="*/ 2147483647 h 42"/>
              <a:gd name="T20" fmla="*/ 2147483647 w 46"/>
              <a:gd name="T21" fmla="*/ 2147483647 h 42"/>
              <a:gd name="T22" fmla="*/ 2147483647 w 46"/>
              <a:gd name="T23" fmla="*/ 0 h 42"/>
              <a:gd name="T24" fmla="*/ 2147483647 w 46"/>
              <a:gd name="T25" fmla="*/ 0 h 42"/>
              <a:gd name="T26" fmla="*/ 2147483647 w 46"/>
              <a:gd name="T27" fmla="*/ 2147483647 h 42"/>
              <a:gd name="T28" fmla="*/ 2147483647 w 46"/>
              <a:gd name="T29" fmla="*/ 2147483647 h 42"/>
              <a:gd name="T30" fmla="*/ 2147483647 w 46"/>
              <a:gd name="T31" fmla="*/ 2147483647 h 42"/>
              <a:gd name="T32" fmla="*/ 2147483647 w 46"/>
              <a:gd name="T33" fmla="*/ 2147483647 h 42"/>
              <a:gd name="T34" fmla="*/ 2147483647 w 46"/>
              <a:gd name="T35" fmla="*/ 2147483647 h 42"/>
              <a:gd name="T36" fmla="*/ 2147483647 w 46"/>
              <a:gd name="T37" fmla="*/ 2147483647 h 42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46"/>
              <a:gd name="T58" fmla="*/ 0 h 42"/>
              <a:gd name="T59" fmla="*/ 46 w 46"/>
              <a:gd name="T60" fmla="*/ 42 h 42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46" h="42">
                <a:moveTo>
                  <a:pt x="46" y="40"/>
                </a:moveTo>
                <a:lnTo>
                  <a:pt x="42" y="38"/>
                </a:lnTo>
                <a:lnTo>
                  <a:pt x="32" y="42"/>
                </a:lnTo>
                <a:lnTo>
                  <a:pt x="28" y="32"/>
                </a:lnTo>
                <a:lnTo>
                  <a:pt x="24" y="34"/>
                </a:lnTo>
                <a:lnTo>
                  <a:pt x="12" y="34"/>
                </a:lnTo>
                <a:lnTo>
                  <a:pt x="10" y="28"/>
                </a:lnTo>
                <a:lnTo>
                  <a:pt x="2" y="16"/>
                </a:lnTo>
                <a:lnTo>
                  <a:pt x="2" y="10"/>
                </a:lnTo>
                <a:lnTo>
                  <a:pt x="0" y="6"/>
                </a:lnTo>
                <a:lnTo>
                  <a:pt x="14" y="10"/>
                </a:lnTo>
                <a:lnTo>
                  <a:pt x="22" y="0"/>
                </a:lnTo>
                <a:lnTo>
                  <a:pt x="26" y="0"/>
                </a:lnTo>
                <a:lnTo>
                  <a:pt x="30" y="6"/>
                </a:lnTo>
                <a:lnTo>
                  <a:pt x="34" y="20"/>
                </a:lnTo>
                <a:lnTo>
                  <a:pt x="38" y="26"/>
                </a:lnTo>
                <a:lnTo>
                  <a:pt x="42" y="24"/>
                </a:lnTo>
                <a:lnTo>
                  <a:pt x="42" y="30"/>
                </a:lnTo>
                <a:lnTo>
                  <a:pt x="46" y="40"/>
                </a:lnTo>
              </a:path>
            </a:pathLst>
          </a:custGeom>
          <a:solidFill>
            <a:srgbClr val="FCFC14"/>
          </a:solidFill>
          <a:ln w="6350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3" name="Freeform 5"/>
          <p:cNvSpPr>
            <a:spLocks/>
          </p:cNvSpPr>
          <p:nvPr/>
        </p:nvSpPr>
        <p:spPr bwMode="auto">
          <a:xfrm>
            <a:off x="1524000" y="3911600"/>
            <a:ext cx="76200" cy="34925"/>
          </a:xfrm>
          <a:custGeom>
            <a:avLst/>
            <a:gdLst>
              <a:gd name="T0" fmla="*/ 2147483647 w 48"/>
              <a:gd name="T1" fmla="*/ 2147483647 h 22"/>
              <a:gd name="T2" fmla="*/ 2147483647 w 48"/>
              <a:gd name="T3" fmla="*/ 2147483647 h 22"/>
              <a:gd name="T4" fmla="*/ 2147483647 w 48"/>
              <a:gd name="T5" fmla="*/ 2147483647 h 22"/>
              <a:gd name="T6" fmla="*/ 2147483647 w 48"/>
              <a:gd name="T7" fmla="*/ 2147483647 h 22"/>
              <a:gd name="T8" fmla="*/ 2147483647 w 48"/>
              <a:gd name="T9" fmla="*/ 2147483647 h 22"/>
              <a:gd name="T10" fmla="*/ 0 w 48"/>
              <a:gd name="T11" fmla="*/ 2147483647 h 22"/>
              <a:gd name="T12" fmla="*/ 2147483647 w 48"/>
              <a:gd name="T13" fmla="*/ 2147483647 h 22"/>
              <a:gd name="T14" fmla="*/ 2147483647 w 48"/>
              <a:gd name="T15" fmla="*/ 0 h 22"/>
              <a:gd name="T16" fmla="*/ 2147483647 w 48"/>
              <a:gd name="T17" fmla="*/ 2147483647 h 22"/>
              <a:gd name="T18" fmla="*/ 2147483647 w 48"/>
              <a:gd name="T19" fmla="*/ 2147483647 h 22"/>
              <a:gd name="T20" fmla="*/ 2147483647 w 48"/>
              <a:gd name="T21" fmla="*/ 2147483647 h 22"/>
              <a:gd name="T22" fmla="*/ 2147483647 w 48"/>
              <a:gd name="T23" fmla="*/ 2147483647 h 22"/>
              <a:gd name="T24" fmla="*/ 2147483647 w 48"/>
              <a:gd name="T25" fmla="*/ 2147483647 h 2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48"/>
              <a:gd name="T40" fmla="*/ 0 h 22"/>
              <a:gd name="T41" fmla="*/ 48 w 48"/>
              <a:gd name="T42" fmla="*/ 22 h 22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48" h="22">
                <a:moveTo>
                  <a:pt x="48" y="16"/>
                </a:moveTo>
                <a:lnTo>
                  <a:pt x="42" y="22"/>
                </a:lnTo>
                <a:lnTo>
                  <a:pt x="32" y="22"/>
                </a:lnTo>
                <a:lnTo>
                  <a:pt x="18" y="16"/>
                </a:lnTo>
                <a:lnTo>
                  <a:pt x="2" y="14"/>
                </a:lnTo>
                <a:lnTo>
                  <a:pt x="0" y="10"/>
                </a:lnTo>
                <a:lnTo>
                  <a:pt x="6" y="6"/>
                </a:lnTo>
                <a:lnTo>
                  <a:pt x="8" y="0"/>
                </a:lnTo>
                <a:lnTo>
                  <a:pt x="12" y="6"/>
                </a:lnTo>
                <a:lnTo>
                  <a:pt x="26" y="10"/>
                </a:lnTo>
                <a:lnTo>
                  <a:pt x="30" y="8"/>
                </a:lnTo>
                <a:lnTo>
                  <a:pt x="30" y="12"/>
                </a:lnTo>
                <a:lnTo>
                  <a:pt x="48" y="16"/>
                </a:lnTo>
              </a:path>
            </a:pathLst>
          </a:custGeom>
          <a:solidFill>
            <a:srgbClr val="FCFC14"/>
          </a:solidFill>
          <a:ln w="6350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4" name="Freeform 6"/>
          <p:cNvSpPr>
            <a:spLocks/>
          </p:cNvSpPr>
          <p:nvPr/>
        </p:nvSpPr>
        <p:spPr bwMode="auto">
          <a:xfrm>
            <a:off x="1600200" y="3952875"/>
            <a:ext cx="88900" cy="69850"/>
          </a:xfrm>
          <a:custGeom>
            <a:avLst/>
            <a:gdLst>
              <a:gd name="T0" fmla="*/ 2147483647 w 56"/>
              <a:gd name="T1" fmla="*/ 2147483647 h 44"/>
              <a:gd name="T2" fmla="*/ 2147483647 w 56"/>
              <a:gd name="T3" fmla="*/ 2147483647 h 44"/>
              <a:gd name="T4" fmla="*/ 2147483647 w 56"/>
              <a:gd name="T5" fmla="*/ 2147483647 h 44"/>
              <a:gd name="T6" fmla="*/ 2147483647 w 56"/>
              <a:gd name="T7" fmla="*/ 2147483647 h 44"/>
              <a:gd name="T8" fmla="*/ 2147483647 w 56"/>
              <a:gd name="T9" fmla="*/ 2147483647 h 44"/>
              <a:gd name="T10" fmla="*/ 2147483647 w 56"/>
              <a:gd name="T11" fmla="*/ 2147483647 h 44"/>
              <a:gd name="T12" fmla="*/ 2147483647 w 56"/>
              <a:gd name="T13" fmla="*/ 2147483647 h 44"/>
              <a:gd name="T14" fmla="*/ 2147483647 w 56"/>
              <a:gd name="T15" fmla="*/ 2147483647 h 44"/>
              <a:gd name="T16" fmla="*/ 0 w 56"/>
              <a:gd name="T17" fmla="*/ 2147483647 h 44"/>
              <a:gd name="T18" fmla="*/ 2147483647 w 56"/>
              <a:gd name="T19" fmla="*/ 0 h 44"/>
              <a:gd name="T20" fmla="*/ 2147483647 w 56"/>
              <a:gd name="T21" fmla="*/ 0 h 44"/>
              <a:gd name="T22" fmla="*/ 2147483647 w 56"/>
              <a:gd name="T23" fmla="*/ 2147483647 h 44"/>
              <a:gd name="T24" fmla="*/ 2147483647 w 56"/>
              <a:gd name="T25" fmla="*/ 2147483647 h 44"/>
              <a:gd name="T26" fmla="*/ 2147483647 w 56"/>
              <a:gd name="T27" fmla="*/ 2147483647 h 44"/>
              <a:gd name="T28" fmla="*/ 2147483647 w 56"/>
              <a:gd name="T29" fmla="*/ 2147483647 h 44"/>
              <a:gd name="T30" fmla="*/ 2147483647 w 56"/>
              <a:gd name="T31" fmla="*/ 2147483647 h 44"/>
              <a:gd name="T32" fmla="*/ 2147483647 w 56"/>
              <a:gd name="T33" fmla="*/ 2147483647 h 44"/>
              <a:gd name="T34" fmla="*/ 2147483647 w 56"/>
              <a:gd name="T35" fmla="*/ 2147483647 h 44"/>
              <a:gd name="T36" fmla="*/ 2147483647 w 56"/>
              <a:gd name="T37" fmla="*/ 2147483647 h 44"/>
              <a:gd name="T38" fmla="*/ 2147483647 w 56"/>
              <a:gd name="T39" fmla="*/ 2147483647 h 44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56"/>
              <a:gd name="T61" fmla="*/ 0 h 44"/>
              <a:gd name="T62" fmla="*/ 56 w 56"/>
              <a:gd name="T63" fmla="*/ 44 h 44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56" h="44">
                <a:moveTo>
                  <a:pt x="38" y="40"/>
                </a:moveTo>
                <a:lnTo>
                  <a:pt x="32" y="44"/>
                </a:lnTo>
                <a:lnTo>
                  <a:pt x="20" y="42"/>
                </a:lnTo>
                <a:lnTo>
                  <a:pt x="18" y="38"/>
                </a:lnTo>
                <a:lnTo>
                  <a:pt x="18" y="28"/>
                </a:lnTo>
                <a:lnTo>
                  <a:pt x="14" y="24"/>
                </a:lnTo>
                <a:lnTo>
                  <a:pt x="12" y="22"/>
                </a:lnTo>
                <a:lnTo>
                  <a:pt x="2" y="20"/>
                </a:lnTo>
                <a:lnTo>
                  <a:pt x="0" y="10"/>
                </a:lnTo>
                <a:lnTo>
                  <a:pt x="4" y="0"/>
                </a:lnTo>
                <a:lnTo>
                  <a:pt x="10" y="0"/>
                </a:lnTo>
                <a:lnTo>
                  <a:pt x="16" y="4"/>
                </a:lnTo>
                <a:lnTo>
                  <a:pt x="18" y="14"/>
                </a:lnTo>
                <a:lnTo>
                  <a:pt x="28" y="10"/>
                </a:lnTo>
                <a:lnTo>
                  <a:pt x="36" y="14"/>
                </a:lnTo>
                <a:lnTo>
                  <a:pt x="54" y="28"/>
                </a:lnTo>
                <a:lnTo>
                  <a:pt x="56" y="32"/>
                </a:lnTo>
                <a:lnTo>
                  <a:pt x="50" y="38"/>
                </a:lnTo>
                <a:lnTo>
                  <a:pt x="44" y="42"/>
                </a:lnTo>
                <a:lnTo>
                  <a:pt x="38" y="40"/>
                </a:lnTo>
              </a:path>
            </a:pathLst>
          </a:custGeom>
          <a:solidFill>
            <a:srgbClr val="FCFC14"/>
          </a:solidFill>
          <a:ln w="6350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5" name="Freeform 7"/>
          <p:cNvSpPr>
            <a:spLocks/>
          </p:cNvSpPr>
          <p:nvPr/>
        </p:nvSpPr>
        <p:spPr bwMode="auto">
          <a:xfrm>
            <a:off x="1552575" y="3959225"/>
            <a:ext cx="31750" cy="31750"/>
          </a:xfrm>
          <a:custGeom>
            <a:avLst/>
            <a:gdLst>
              <a:gd name="T0" fmla="*/ 2147483647 w 20"/>
              <a:gd name="T1" fmla="*/ 2147483647 h 20"/>
              <a:gd name="T2" fmla="*/ 2147483647 w 20"/>
              <a:gd name="T3" fmla="*/ 0 h 20"/>
              <a:gd name="T4" fmla="*/ 2147483647 w 20"/>
              <a:gd name="T5" fmla="*/ 2147483647 h 20"/>
              <a:gd name="T6" fmla="*/ 2147483647 w 20"/>
              <a:gd name="T7" fmla="*/ 2147483647 h 20"/>
              <a:gd name="T8" fmla="*/ 2147483647 w 20"/>
              <a:gd name="T9" fmla="*/ 2147483647 h 20"/>
              <a:gd name="T10" fmla="*/ 2147483647 w 20"/>
              <a:gd name="T11" fmla="*/ 2147483647 h 20"/>
              <a:gd name="T12" fmla="*/ 2147483647 w 20"/>
              <a:gd name="T13" fmla="*/ 2147483647 h 20"/>
              <a:gd name="T14" fmla="*/ 2147483647 w 20"/>
              <a:gd name="T15" fmla="*/ 2147483647 h 20"/>
              <a:gd name="T16" fmla="*/ 0 w 20"/>
              <a:gd name="T17" fmla="*/ 2147483647 h 20"/>
              <a:gd name="T18" fmla="*/ 2147483647 w 20"/>
              <a:gd name="T19" fmla="*/ 2147483647 h 2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20"/>
              <a:gd name="T31" fmla="*/ 0 h 20"/>
              <a:gd name="T32" fmla="*/ 20 w 20"/>
              <a:gd name="T33" fmla="*/ 20 h 2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0" h="20">
                <a:moveTo>
                  <a:pt x="2" y="2"/>
                </a:moveTo>
                <a:lnTo>
                  <a:pt x="12" y="0"/>
                </a:lnTo>
                <a:lnTo>
                  <a:pt x="18" y="10"/>
                </a:lnTo>
                <a:lnTo>
                  <a:pt x="20" y="14"/>
                </a:lnTo>
                <a:lnTo>
                  <a:pt x="10" y="20"/>
                </a:lnTo>
                <a:lnTo>
                  <a:pt x="4" y="18"/>
                </a:lnTo>
                <a:lnTo>
                  <a:pt x="4" y="12"/>
                </a:lnTo>
                <a:lnTo>
                  <a:pt x="6" y="10"/>
                </a:lnTo>
                <a:lnTo>
                  <a:pt x="0" y="4"/>
                </a:lnTo>
                <a:lnTo>
                  <a:pt x="2" y="2"/>
                </a:lnTo>
              </a:path>
            </a:pathLst>
          </a:custGeom>
          <a:solidFill>
            <a:srgbClr val="FCFC14"/>
          </a:solidFill>
          <a:ln w="6350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6" name="Freeform 8"/>
          <p:cNvSpPr>
            <a:spLocks/>
          </p:cNvSpPr>
          <p:nvPr/>
        </p:nvSpPr>
        <p:spPr bwMode="auto">
          <a:xfrm>
            <a:off x="1663700" y="4070350"/>
            <a:ext cx="161925" cy="187325"/>
          </a:xfrm>
          <a:custGeom>
            <a:avLst/>
            <a:gdLst>
              <a:gd name="T0" fmla="*/ 2147483647 w 102"/>
              <a:gd name="T1" fmla="*/ 2147483647 h 118"/>
              <a:gd name="T2" fmla="*/ 2147483647 w 102"/>
              <a:gd name="T3" fmla="*/ 2147483647 h 118"/>
              <a:gd name="T4" fmla="*/ 2147483647 w 102"/>
              <a:gd name="T5" fmla="*/ 2147483647 h 118"/>
              <a:gd name="T6" fmla="*/ 2147483647 w 102"/>
              <a:gd name="T7" fmla="*/ 2147483647 h 118"/>
              <a:gd name="T8" fmla="*/ 2147483647 w 102"/>
              <a:gd name="T9" fmla="*/ 2147483647 h 118"/>
              <a:gd name="T10" fmla="*/ 2147483647 w 102"/>
              <a:gd name="T11" fmla="*/ 2147483647 h 118"/>
              <a:gd name="T12" fmla="*/ 2147483647 w 102"/>
              <a:gd name="T13" fmla="*/ 2147483647 h 118"/>
              <a:gd name="T14" fmla="*/ 0 w 102"/>
              <a:gd name="T15" fmla="*/ 2147483647 h 118"/>
              <a:gd name="T16" fmla="*/ 2147483647 w 102"/>
              <a:gd name="T17" fmla="*/ 2147483647 h 118"/>
              <a:gd name="T18" fmla="*/ 2147483647 w 102"/>
              <a:gd name="T19" fmla="*/ 2147483647 h 118"/>
              <a:gd name="T20" fmla="*/ 2147483647 w 102"/>
              <a:gd name="T21" fmla="*/ 2147483647 h 118"/>
              <a:gd name="T22" fmla="*/ 2147483647 w 102"/>
              <a:gd name="T23" fmla="*/ 2147483647 h 118"/>
              <a:gd name="T24" fmla="*/ 2147483647 w 102"/>
              <a:gd name="T25" fmla="*/ 2147483647 h 118"/>
              <a:gd name="T26" fmla="*/ 2147483647 w 102"/>
              <a:gd name="T27" fmla="*/ 0 h 118"/>
              <a:gd name="T28" fmla="*/ 2147483647 w 102"/>
              <a:gd name="T29" fmla="*/ 2147483647 h 118"/>
              <a:gd name="T30" fmla="*/ 2147483647 w 102"/>
              <a:gd name="T31" fmla="*/ 2147483647 h 118"/>
              <a:gd name="T32" fmla="*/ 2147483647 w 102"/>
              <a:gd name="T33" fmla="*/ 2147483647 h 118"/>
              <a:gd name="T34" fmla="*/ 2147483647 w 102"/>
              <a:gd name="T35" fmla="*/ 2147483647 h 118"/>
              <a:gd name="T36" fmla="*/ 2147483647 w 102"/>
              <a:gd name="T37" fmla="*/ 2147483647 h 118"/>
              <a:gd name="T38" fmla="*/ 2147483647 w 102"/>
              <a:gd name="T39" fmla="*/ 2147483647 h 118"/>
              <a:gd name="T40" fmla="*/ 2147483647 w 102"/>
              <a:gd name="T41" fmla="*/ 2147483647 h 118"/>
              <a:gd name="T42" fmla="*/ 2147483647 w 102"/>
              <a:gd name="T43" fmla="*/ 2147483647 h 118"/>
              <a:gd name="T44" fmla="*/ 2147483647 w 102"/>
              <a:gd name="T45" fmla="*/ 2147483647 h 118"/>
              <a:gd name="T46" fmla="*/ 2147483647 w 102"/>
              <a:gd name="T47" fmla="*/ 2147483647 h 118"/>
              <a:gd name="T48" fmla="*/ 2147483647 w 102"/>
              <a:gd name="T49" fmla="*/ 2147483647 h 118"/>
              <a:gd name="T50" fmla="*/ 2147483647 w 102"/>
              <a:gd name="T51" fmla="*/ 2147483647 h 118"/>
              <a:gd name="T52" fmla="*/ 2147483647 w 102"/>
              <a:gd name="T53" fmla="*/ 2147483647 h 118"/>
              <a:gd name="T54" fmla="*/ 2147483647 w 102"/>
              <a:gd name="T55" fmla="*/ 2147483647 h 118"/>
              <a:gd name="T56" fmla="*/ 2147483647 w 102"/>
              <a:gd name="T57" fmla="*/ 2147483647 h 118"/>
              <a:gd name="T58" fmla="*/ 2147483647 w 102"/>
              <a:gd name="T59" fmla="*/ 2147483647 h 118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w 102"/>
              <a:gd name="T91" fmla="*/ 0 h 118"/>
              <a:gd name="T92" fmla="*/ 102 w 102"/>
              <a:gd name="T93" fmla="*/ 118 h 118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T90" t="T91" r="T92" b="T93"/>
            <a:pathLst>
              <a:path w="102" h="118">
                <a:moveTo>
                  <a:pt x="22" y="118"/>
                </a:moveTo>
                <a:lnTo>
                  <a:pt x="12" y="110"/>
                </a:lnTo>
                <a:lnTo>
                  <a:pt x="6" y="108"/>
                </a:lnTo>
                <a:lnTo>
                  <a:pt x="2" y="96"/>
                </a:lnTo>
                <a:lnTo>
                  <a:pt x="10" y="76"/>
                </a:lnTo>
                <a:lnTo>
                  <a:pt x="4" y="66"/>
                </a:lnTo>
                <a:lnTo>
                  <a:pt x="4" y="54"/>
                </a:lnTo>
                <a:lnTo>
                  <a:pt x="0" y="40"/>
                </a:lnTo>
                <a:lnTo>
                  <a:pt x="6" y="36"/>
                </a:lnTo>
                <a:lnTo>
                  <a:pt x="16" y="30"/>
                </a:lnTo>
                <a:lnTo>
                  <a:pt x="20" y="24"/>
                </a:lnTo>
                <a:lnTo>
                  <a:pt x="20" y="18"/>
                </a:lnTo>
                <a:lnTo>
                  <a:pt x="18" y="8"/>
                </a:lnTo>
                <a:lnTo>
                  <a:pt x="22" y="0"/>
                </a:lnTo>
                <a:lnTo>
                  <a:pt x="30" y="8"/>
                </a:lnTo>
                <a:lnTo>
                  <a:pt x="46" y="16"/>
                </a:lnTo>
                <a:lnTo>
                  <a:pt x="72" y="32"/>
                </a:lnTo>
                <a:lnTo>
                  <a:pt x="80" y="42"/>
                </a:lnTo>
                <a:lnTo>
                  <a:pt x="80" y="56"/>
                </a:lnTo>
                <a:lnTo>
                  <a:pt x="88" y="56"/>
                </a:lnTo>
                <a:lnTo>
                  <a:pt x="90" y="62"/>
                </a:lnTo>
                <a:lnTo>
                  <a:pt x="102" y="74"/>
                </a:lnTo>
                <a:lnTo>
                  <a:pt x="100" y="82"/>
                </a:lnTo>
                <a:lnTo>
                  <a:pt x="90" y="84"/>
                </a:lnTo>
                <a:lnTo>
                  <a:pt x="80" y="90"/>
                </a:lnTo>
                <a:lnTo>
                  <a:pt x="70" y="94"/>
                </a:lnTo>
                <a:lnTo>
                  <a:pt x="56" y="94"/>
                </a:lnTo>
                <a:lnTo>
                  <a:pt x="36" y="102"/>
                </a:lnTo>
                <a:lnTo>
                  <a:pt x="34" y="110"/>
                </a:lnTo>
                <a:lnTo>
                  <a:pt x="22" y="118"/>
                </a:lnTo>
              </a:path>
            </a:pathLst>
          </a:custGeom>
          <a:solidFill>
            <a:srgbClr val="FCFC14"/>
          </a:solidFill>
          <a:ln w="6350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7" name="Freeform 9"/>
          <p:cNvSpPr>
            <a:spLocks/>
          </p:cNvSpPr>
          <p:nvPr/>
        </p:nvSpPr>
        <p:spPr bwMode="auto">
          <a:xfrm>
            <a:off x="2330450" y="1809750"/>
            <a:ext cx="733425" cy="536575"/>
          </a:xfrm>
          <a:custGeom>
            <a:avLst/>
            <a:gdLst>
              <a:gd name="T0" fmla="*/ 2147483647 w 462"/>
              <a:gd name="T1" fmla="*/ 2147483647 h 338"/>
              <a:gd name="T2" fmla="*/ 2147483647 w 462"/>
              <a:gd name="T3" fmla="*/ 2147483647 h 338"/>
              <a:gd name="T4" fmla="*/ 2147483647 w 462"/>
              <a:gd name="T5" fmla="*/ 2147483647 h 338"/>
              <a:gd name="T6" fmla="*/ 2147483647 w 462"/>
              <a:gd name="T7" fmla="*/ 2147483647 h 338"/>
              <a:gd name="T8" fmla="*/ 2147483647 w 462"/>
              <a:gd name="T9" fmla="*/ 2147483647 h 338"/>
              <a:gd name="T10" fmla="*/ 2147483647 w 462"/>
              <a:gd name="T11" fmla="*/ 2147483647 h 338"/>
              <a:gd name="T12" fmla="*/ 2147483647 w 462"/>
              <a:gd name="T13" fmla="*/ 2147483647 h 338"/>
              <a:gd name="T14" fmla="*/ 2147483647 w 462"/>
              <a:gd name="T15" fmla="*/ 2147483647 h 338"/>
              <a:gd name="T16" fmla="*/ 2147483647 w 462"/>
              <a:gd name="T17" fmla="*/ 2147483647 h 338"/>
              <a:gd name="T18" fmla="*/ 2147483647 w 462"/>
              <a:gd name="T19" fmla="*/ 2147483647 h 338"/>
              <a:gd name="T20" fmla="*/ 2147483647 w 462"/>
              <a:gd name="T21" fmla="*/ 2147483647 h 338"/>
              <a:gd name="T22" fmla="*/ 2147483647 w 462"/>
              <a:gd name="T23" fmla="*/ 2147483647 h 338"/>
              <a:gd name="T24" fmla="*/ 2147483647 w 462"/>
              <a:gd name="T25" fmla="*/ 2147483647 h 338"/>
              <a:gd name="T26" fmla="*/ 2147483647 w 462"/>
              <a:gd name="T27" fmla="*/ 2147483647 h 338"/>
              <a:gd name="T28" fmla="*/ 2147483647 w 462"/>
              <a:gd name="T29" fmla="*/ 2147483647 h 338"/>
              <a:gd name="T30" fmla="*/ 2147483647 w 462"/>
              <a:gd name="T31" fmla="*/ 2147483647 h 338"/>
              <a:gd name="T32" fmla="*/ 2147483647 w 462"/>
              <a:gd name="T33" fmla="*/ 2147483647 h 338"/>
              <a:gd name="T34" fmla="*/ 2147483647 w 462"/>
              <a:gd name="T35" fmla="*/ 2147483647 h 338"/>
              <a:gd name="T36" fmla="*/ 2147483647 w 462"/>
              <a:gd name="T37" fmla="*/ 2147483647 h 338"/>
              <a:gd name="T38" fmla="*/ 2147483647 w 462"/>
              <a:gd name="T39" fmla="*/ 2147483647 h 338"/>
              <a:gd name="T40" fmla="*/ 2147483647 w 462"/>
              <a:gd name="T41" fmla="*/ 2147483647 h 338"/>
              <a:gd name="T42" fmla="*/ 2147483647 w 462"/>
              <a:gd name="T43" fmla="*/ 2147483647 h 338"/>
              <a:gd name="T44" fmla="*/ 2147483647 w 462"/>
              <a:gd name="T45" fmla="*/ 2147483647 h 338"/>
              <a:gd name="T46" fmla="*/ 2147483647 w 462"/>
              <a:gd name="T47" fmla="*/ 2147483647 h 338"/>
              <a:gd name="T48" fmla="*/ 2147483647 w 462"/>
              <a:gd name="T49" fmla="*/ 2147483647 h 338"/>
              <a:gd name="T50" fmla="*/ 2147483647 w 462"/>
              <a:gd name="T51" fmla="*/ 2147483647 h 338"/>
              <a:gd name="T52" fmla="*/ 2147483647 w 462"/>
              <a:gd name="T53" fmla="*/ 2147483647 h 338"/>
              <a:gd name="T54" fmla="*/ 2147483647 w 462"/>
              <a:gd name="T55" fmla="*/ 2147483647 h 338"/>
              <a:gd name="T56" fmla="*/ 2147483647 w 462"/>
              <a:gd name="T57" fmla="*/ 2147483647 h 338"/>
              <a:gd name="T58" fmla="*/ 2147483647 w 462"/>
              <a:gd name="T59" fmla="*/ 2147483647 h 338"/>
              <a:gd name="T60" fmla="*/ 2147483647 w 462"/>
              <a:gd name="T61" fmla="*/ 2147483647 h 338"/>
              <a:gd name="T62" fmla="*/ 2147483647 w 462"/>
              <a:gd name="T63" fmla="*/ 2147483647 h 338"/>
              <a:gd name="T64" fmla="*/ 2147483647 w 462"/>
              <a:gd name="T65" fmla="*/ 2147483647 h 338"/>
              <a:gd name="T66" fmla="*/ 2147483647 w 462"/>
              <a:gd name="T67" fmla="*/ 2147483647 h 338"/>
              <a:gd name="T68" fmla="*/ 2147483647 w 462"/>
              <a:gd name="T69" fmla="*/ 2147483647 h 338"/>
              <a:gd name="T70" fmla="*/ 2147483647 w 462"/>
              <a:gd name="T71" fmla="*/ 2147483647 h 338"/>
              <a:gd name="T72" fmla="*/ 2147483647 w 462"/>
              <a:gd name="T73" fmla="*/ 2147483647 h 338"/>
              <a:gd name="T74" fmla="*/ 2147483647 w 462"/>
              <a:gd name="T75" fmla="*/ 2147483647 h 338"/>
              <a:gd name="T76" fmla="*/ 2147483647 w 462"/>
              <a:gd name="T77" fmla="*/ 2147483647 h 338"/>
              <a:gd name="T78" fmla="*/ 2147483647 w 462"/>
              <a:gd name="T79" fmla="*/ 2147483647 h 338"/>
              <a:gd name="T80" fmla="*/ 2147483647 w 462"/>
              <a:gd name="T81" fmla="*/ 2147483647 h 338"/>
              <a:gd name="T82" fmla="*/ 2147483647 w 462"/>
              <a:gd name="T83" fmla="*/ 2147483647 h 338"/>
              <a:gd name="T84" fmla="*/ 2147483647 w 462"/>
              <a:gd name="T85" fmla="*/ 2147483647 h 338"/>
              <a:gd name="T86" fmla="*/ 2147483647 w 462"/>
              <a:gd name="T87" fmla="*/ 2147483647 h 338"/>
              <a:gd name="T88" fmla="*/ 2147483647 w 462"/>
              <a:gd name="T89" fmla="*/ 2147483647 h 338"/>
              <a:gd name="T90" fmla="*/ 2147483647 w 462"/>
              <a:gd name="T91" fmla="*/ 2147483647 h 338"/>
              <a:gd name="T92" fmla="*/ 2147483647 w 462"/>
              <a:gd name="T93" fmla="*/ 2147483647 h 338"/>
              <a:gd name="T94" fmla="*/ 2147483647 w 462"/>
              <a:gd name="T95" fmla="*/ 2147483647 h 338"/>
              <a:gd name="T96" fmla="*/ 2147483647 w 462"/>
              <a:gd name="T97" fmla="*/ 2147483647 h 338"/>
              <a:gd name="T98" fmla="*/ 2147483647 w 462"/>
              <a:gd name="T99" fmla="*/ 2147483647 h 338"/>
              <a:gd name="T100" fmla="*/ 2147483647 w 462"/>
              <a:gd name="T101" fmla="*/ 2147483647 h 338"/>
              <a:gd name="T102" fmla="*/ 2147483647 w 462"/>
              <a:gd name="T103" fmla="*/ 2147483647 h 338"/>
              <a:gd name="T104" fmla="*/ 2147483647 w 462"/>
              <a:gd name="T105" fmla="*/ 2147483647 h 338"/>
              <a:gd name="T106" fmla="*/ 2147483647 w 462"/>
              <a:gd name="T107" fmla="*/ 2147483647 h 338"/>
              <a:gd name="T108" fmla="*/ 2147483647 w 462"/>
              <a:gd name="T109" fmla="*/ 2147483647 h 338"/>
              <a:gd name="T110" fmla="*/ 2147483647 w 462"/>
              <a:gd name="T111" fmla="*/ 2147483647 h 338"/>
              <a:gd name="T112" fmla="*/ 2147483647 w 462"/>
              <a:gd name="T113" fmla="*/ 2147483647 h 338"/>
              <a:gd name="T114" fmla="*/ 2147483647 w 462"/>
              <a:gd name="T115" fmla="*/ 2147483647 h 338"/>
              <a:gd name="T116" fmla="*/ 2147483647 w 462"/>
              <a:gd name="T117" fmla="*/ 2147483647 h 338"/>
              <a:gd name="T118" fmla="*/ 2147483647 w 462"/>
              <a:gd name="T119" fmla="*/ 2147483647 h 338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462"/>
              <a:gd name="T181" fmla="*/ 0 h 338"/>
              <a:gd name="T182" fmla="*/ 462 w 462"/>
              <a:gd name="T183" fmla="*/ 338 h 338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462" h="338">
                <a:moveTo>
                  <a:pt x="142" y="70"/>
                </a:moveTo>
                <a:lnTo>
                  <a:pt x="140" y="68"/>
                </a:lnTo>
                <a:lnTo>
                  <a:pt x="138" y="78"/>
                </a:lnTo>
                <a:lnTo>
                  <a:pt x="142" y="84"/>
                </a:lnTo>
                <a:lnTo>
                  <a:pt x="136" y="76"/>
                </a:lnTo>
                <a:lnTo>
                  <a:pt x="136" y="68"/>
                </a:lnTo>
                <a:lnTo>
                  <a:pt x="138" y="66"/>
                </a:lnTo>
                <a:lnTo>
                  <a:pt x="142" y="68"/>
                </a:lnTo>
                <a:lnTo>
                  <a:pt x="146" y="64"/>
                </a:lnTo>
                <a:lnTo>
                  <a:pt x="138" y="52"/>
                </a:lnTo>
                <a:lnTo>
                  <a:pt x="132" y="50"/>
                </a:lnTo>
                <a:lnTo>
                  <a:pt x="132" y="44"/>
                </a:lnTo>
                <a:lnTo>
                  <a:pt x="138" y="44"/>
                </a:lnTo>
                <a:lnTo>
                  <a:pt x="142" y="48"/>
                </a:lnTo>
                <a:lnTo>
                  <a:pt x="144" y="50"/>
                </a:lnTo>
                <a:lnTo>
                  <a:pt x="144" y="40"/>
                </a:lnTo>
                <a:lnTo>
                  <a:pt x="152" y="38"/>
                </a:lnTo>
                <a:lnTo>
                  <a:pt x="148" y="34"/>
                </a:lnTo>
                <a:lnTo>
                  <a:pt x="146" y="28"/>
                </a:lnTo>
                <a:lnTo>
                  <a:pt x="148" y="24"/>
                </a:lnTo>
                <a:lnTo>
                  <a:pt x="140" y="18"/>
                </a:lnTo>
                <a:lnTo>
                  <a:pt x="140" y="6"/>
                </a:lnTo>
                <a:lnTo>
                  <a:pt x="138" y="2"/>
                </a:lnTo>
                <a:lnTo>
                  <a:pt x="142" y="4"/>
                </a:lnTo>
                <a:lnTo>
                  <a:pt x="142" y="0"/>
                </a:lnTo>
                <a:lnTo>
                  <a:pt x="248" y="30"/>
                </a:lnTo>
                <a:lnTo>
                  <a:pt x="304" y="44"/>
                </a:lnTo>
                <a:lnTo>
                  <a:pt x="360" y="60"/>
                </a:lnTo>
                <a:lnTo>
                  <a:pt x="396" y="66"/>
                </a:lnTo>
                <a:lnTo>
                  <a:pt x="440" y="78"/>
                </a:lnTo>
                <a:lnTo>
                  <a:pt x="462" y="82"/>
                </a:lnTo>
                <a:lnTo>
                  <a:pt x="458" y="96"/>
                </a:lnTo>
                <a:lnTo>
                  <a:pt x="444" y="164"/>
                </a:lnTo>
                <a:lnTo>
                  <a:pt x="442" y="170"/>
                </a:lnTo>
                <a:lnTo>
                  <a:pt x="430" y="220"/>
                </a:lnTo>
                <a:lnTo>
                  <a:pt x="428" y="230"/>
                </a:lnTo>
                <a:lnTo>
                  <a:pt x="426" y="242"/>
                </a:lnTo>
                <a:lnTo>
                  <a:pt x="414" y="290"/>
                </a:lnTo>
                <a:lnTo>
                  <a:pt x="412" y="298"/>
                </a:lnTo>
                <a:lnTo>
                  <a:pt x="412" y="304"/>
                </a:lnTo>
                <a:lnTo>
                  <a:pt x="410" y="306"/>
                </a:lnTo>
                <a:lnTo>
                  <a:pt x="412" y="308"/>
                </a:lnTo>
                <a:lnTo>
                  <a:pt x="412" y="310"/>
                </a:lnTo>
                <a:lnTo>
                  <a:pt x="412" y="316"/>
                </a:lnTo>
                <a:lnTo>
                  <a:pt x="412" y="320"/>
                </a:lnTo>
                <a:lnTo>
                  <a:pt x="414" y="324"/>
                </a:lnTo>
                <a:lnTo>
                  <a:pt x="410" y="328"/>
                </a:lnTo>
                <a:lnTo>
                  <a:pt x="410" y="332"/>
                </a:lnTo>
                <a:lnTo>
                  <a:pt x="412" y="338"/>
                </a:lnTo>
                <a:lnTo>
                  <a:pt x="378" y="332"/>
                </a:lnTo>
                <a:lnTo>
                  <a:pt x="370" y="328"/>
                </a:lnTo>
                <a:lnTo>
                  <a:pt x="348" y="324"/>
                </a:lnTo>
                <a:lnTo>
                  <a:pt x="348" y="322"/>
                </a:lnTo>
                <a:lnTo>
                  <a:pt x="290" y="308"/>
                </a:lnTo>
                <a:lnTo>
                  <a:pt x="284" y="310"/>
                </a:lnTo>
                <a:lnTo>
                  <a:pt x="278" y="312"/>
                </a:lnTo>
                <a:lnTo>
                  <a:pt x="276" y="312"/>
                </a:lnTo>
                <a:lnTo>
                  <a:pt x="268" y="310"/>
                </a:lnTo>
                <a:lnTo>
                  <a:pt x="264" y="310"/>
                </a:lnTo>
                <a:lnTo>
                  <a:pt x="262" y="310"/>
                </a:lnTo>
                <a:lnTo>
                  <a:pt x="258" y="310"/>
                </a:lnTo>
                <a:lnTo>
                  <a:pt x="252" y="308"/>
                </a:lnTo>
                <a:lnTo>
                  <a:pt x="250" y="308"/>
                </a:lnTo>
                <a:lnTo>
                  <a:pt x="246" y="310"/>
                </a:lnTo>
                <a:lnTo>
                  <a:pt x="236" y="310"/>
                </a:lnTo>
                <a:lnTo>
                  <a:pt x="234" y="310"/>
                </a:lnTo>
                <a:lnTo>
                  <a:pt x="224" y="310"/>
                </a:lnTo>
                <a:lnTo>
                  <a:pt x="220" y="310"/>
                </a:lnTo>
                <a:lnTo>
                  <a:pt x="216" y="310"/>
                </a:lnTo>
                <a:lnTo>
                  <a:pt x="212" y="316"/>
                </a:lnTo>
                <a:lnTo>
                  <a:pt x="206" y="312"/>
                </a:lnTo>
                <a:lnTo>
                  <a:pt x="198" y="312"/>
                </a:lnTo>
                <a:lnTo>
                  <a:pt x="192" y="310"/>
                </a:lnTo>
                <a:lnTo>
                  <a:pt x="190" y="306"/>
                </a:lnTo>
                <a:lnTo>
                  <a:pt x="188" y="306"/>
                </a:lnTo>
                <a:lnTo>
                  <a:pt x="186" y="306"/>
                </a:lnTo>
                <a:lnTo>
                  <a:pt x="184" y="308"/>
                </a:lnTo>
                <a:lnTo>
                  <a:pt x="172" y="308"/>
                </a:lnTo>
                <a:lnTo>
                  <a:pt x="168" y="310"/>
                </a:lnTo>
                <a:lnTo>
                  <a:pt x="168" y="308"/>
                </a:lnTo>
                <a:lnTo>
                  <a:pt x="166" y="308"/>
                </a:lnTo>
                <a:lnTo>
                  <a:pt x="160" y="306"/>
                </a:lnTo>
                <a:lnTo>
                  <a:pt x="158" y="306"/>
                </a:lnTo>
                <a:lnTo>
                  <a:pt x="156" y="308"/>
                </a:lnTo>
                <a:lnTo>
                  <a:pt x="152" y="308"/>
                </a:lnTo>
                <a:lnTo>
                  <a:pt x="152" y="304"/>
                </a:lnTo>
                <a:lnTo>
                  <a:pt x="146" y="302"/>
                </a:lnTo>
                <a:lnTo>
                  <a:pt x="146" y="298"/>
                </a:lnTo>
                <a:lnTo>
                  <a:pt x="142" y="296"/>
                </a:lnTo>
                <a:lnTo>
                  <a:pt x="140" y="296"/>
                </a:lnTo>
                <a:lnTo>
                  <a:pt x="138" y="296"/>
                </a:lnTo>
                <a:lnTo>
                  <a:pt x="132" y="294"/>
                </a:lnTo>
                <a:lnTo>
                  <a:pt x="124" y="292"/>
                </a:lnTo>
                <a:lnTo>
                  <a:pt x="120" y="292"/>
                </a:lnTo>
                <a:lnTo>
                  <a:pt x="116" y="290"/>
                </a:lnTo>
                <a:lnTo>
                  <a:pt x="112" y="292"/>
                </a:lnTo>
                <a:lnTo>
                  <a:pt x="110" y="292"/>
                </a:lnTo>
                <a:lnTo>
                  <a:pt x="106" y="292"/>
                </a:lnTo>
                <a:lnTo>
                  <a:pt x="102" y="294"/>
                </a:lnTo>
                <a:lnTo>
                  <a:pt x="98" y="294"/>
                </a:lnTo>
                <a:lnTo>
                  <a:pt x="86" y="296"/>
                </a:lnTo>
                <a:lnTo>
                  <a:pt x="84" y="294"/>
                </a:lnTo>
                <a:lnTo>
                  <a:pt x="82" y="292"/>
                </a:lnTo>
                <a:lnTo>
                  <a:pt x="78" y="292"/>
                </a:lnTo>
                <a:lnTo>
                  <a:pt x="70" y="288"/>
                </a:lnTo>
                <a:lnTo>
                  <a:pt x="66" y="286"/>
                </a:lnTo>
                <a:lnTo>
                  <a:pt x="64" y="280"/>
                </a:lnTo>
                <a:lnTo>
                  <a:pt x="60" y="278"/>
                </a:lnTo>
                <a:lnTo>
                  <a:pt x="62" y="272"/>
                </a:lnTo>
                <a:lnTo>
                  <a:pt x="64" y="270"/>
                </a:lnTo>
                <a:lnTo>
                  <a:pt x="62" y="266"/>
                </a:lnTo>
                <a:lnTo>
                  <a:pt x="64" y="262"/>
                </a:lnTo>
                <a:lnTo>
                  <a:pt x="64" y="260"/>
                </a:lnTo>
                <a:lnTo>
                  <a:pt x="64" y="258"/>
                </a:lnTo>
                <a:lnTo>
                  <a:pt x="64" y="252"/>
                </a:lnTo>
                <a:lnTo>
                  <a:pt x="64" y="246"/>
                </a:lnTo>
                <a:lnTo>
                  <a:pt x="62" y="242"/>
                </a:lnTo>
                <a:lnTo>
                  <a:pt x="60" y="236"/>
                </a:lnTo>
                <a:lnTo>
                  <a:pt x="54" y="232"/>
                </a:lnTo>
                <a:lnTo>
                  <a:pt x="52" y="228"/>
                </a:lnTo>
                <a:lnTo>
                  <a:pt x="50" y="228"/>
                </a:lnTo>
                <a:lnTo>
                  <a:pt x="48" y="228"/>
                </a:lnTo>
                <a:lnTo>
                  <a:pt x="42" y="230"/>
                </a:lnTo>
                <a:lnTo>
                  <a:pt x="40" y="228"/>
                </a:lnTo>
                <a:lnTo>
                  <a:pt x="34" y="214"/>
                </a:lnTo>
                <a:lnTo>
                  <a:pt x="24" y="214"/>
                </a:lnTo>
                <a:lnTo>
                  <a:pt x="20" y="210"/>
                </a:lnTo>
                <a:lnTo>
                  <a:pt x="8" y="210"/>
                </a:lnTo>
                <a:lnTo>
                  <a:pt x="6" y="202"/>
                </a:lnTo>
                <a:lnTo>
                  <a:pt x="0" y="204"/>
                </a:lnTo>
                <a:lnTo>
                  <a:pt x="8" y="174"/>
                </a:lnTo>
                <a:lnTo>
                  <a:pt x="10" y="180"/>
                </a:lnTo>
                <a:lnTo>
                  <a:pt x="6" y="196"/>
                </a:lnTo>
                <a:lnTo>
                  <a:pt x="16" y="198"/>
                </a:lnTo>
                <a:lnTo>
                  <a:pt x="14" y="188"/>
                </a:lnTo>
                <a:lnTo>
                  <a:pt x="16" y="188"/>
                </a:lnTo>
                <a:lnTo>
                  <a:pt x="16" y="176"/>
                </a:lnTo>
                <a:lnTo>
                  <a:pt x="18" y="174"/>
                </a:lnTo>
                <a:lnTo>
                  <a:pt x="24" y="172"/>
                </a:lnTo>
                <a:lnTo>
                  <a:pt x="22" y="168"/>
                </a:lnTo>
                <a:lnTo>
                  <a:pt x="14" y="168"/>
                </a:lnTo>
                <a:lnTo>
                  <a:pt x="10" y="166"/>
                </a:lnTo>
                <a:lnTo>
                  <a:pt x="10" y="160"/>
                </a:lnTo>
                <a:lnTo>
                  <a:pt x="10" y="152"/>
                </a:lnTo>
                <a:lnTo>
                  <a:pt x="14" y="152"/>
                </a:lnTo>
                <a:lnTo>
                  <a:pt x="14" y="154"/>
                </a:lnTo>
                <a:lnTo>
                  <a:pt x="16" y="158"/>
                </a:lnTo>
                <a:lnTo>
                  <a:pt x="18" y="154"/>
                </a:lnTo>
                <a:lnTo>
                  <a:pt x="32" y="152"/>
                </a:lnTo>
                <a:lnTo>
                  <a:pt x="22" y="146"/>
                </a:lnTo>
                <a:lnTo>
                  <a:pt x="20" y="142"/>
                </a:lnTo>
                <a:lnTo>
                  <a:pt x="18" y="140"/>
                </a:lnTo>
                <a:lnTo>
                  <a:pt x="10" y="146"/>
                </a:lnTo>
                <a:lnTo>
                  <a:pt x="16" y="128"/>
                </a:lnTo>
                <a:lnTo>
                  <a:pt x="16" y="120"/>
                </a:lnTo>
                <a:lnTo>
                  <a:pt x="14" y="110"/>
                </a:lnTo>
                <a:lnTo>
                  <a:pt x="16" y="96"/>
                </a:lnTo>
                <a:lnTo>
                  <a:pt x="18" y="84"/>
                </a:lnTo>
                <a:lnTo>
                  <a:pt x="16" y="68"/>
                </a:lnTo>
                <a:lnTo>
                  <a:pt x="10" y="62"/>
                </a:lnTo>
                <a:lnTo>
                  <a:pt x="10" y="36"/>
                </a:lnTo>
                <a:lnTo>
                  <a:pt x="14" y="32"/>
                </a:lnTo>
                <a:lnTo>
                  <a:pt x="18" y="18"/>
                </a:lnTo>
                <a:lnTo>
                  <a:pt x="24" y="22"/>
                </a:lnTo>
                <a:lnTo>
                  <a:pt x="52" y="50"/>
                </a:lnTo>
                <a:lnTo>
                  <a:pt x="84" y="64"/>
                </a:lnTo>
                <a:lnTo>
                  <a:pt x="100" y="64"/>
                </a:lnTo>
                <a:lnTo>
                  <a:pt x="110" y="74"/>
                </a:lnTo>
                <a:lnTo>
                  <a:pt x="110" y="76"/>
                </a:lnTo>
                <a:lnTo>
                  <a:pt x="116" y="70"/>
                </a:lnTo>
                <a:lnTo>
                  <a:pt x="120" y="70"/>
                </a:lnTo>
                <a:lnTo>
                  <a:pt x="116" y="76"/>
                </a:lnTo>
                <a:lnTo>
                  <a:pt x="122" y="92"/>
                </a:lnTo>
                <a:lnTo>
                  <a:pt x="120" y="96"/>
                </a:lnTo>
                <a:lnTo>
                  <a:pt x="114" y="98"/>
                </a:lnTo>
                <a:lnTo>
                  <a:pt x="110" y="98"/>
                </a:lnTo>
                <a:lnTo>
                  <a:pt x="110" y="94"/>
                </a:lnTo>
                <a:lnTo>
                  <a:pt x="108" y="96"/>
                </a:lnTo>
                <a:lnTo>
                  <a:pt x="100" y="108"/>
                </a:lnTo>
                <a:lnTo>
                  <a:pt x="96" y="112"/>
                </a:lnTo>
                <a:lnTo>
                  <a:pt x="84" y="122"/>
                </a:lnTo>
                <a:lnTo>
                  <a:pt x="80" y="130"/>
                </a:lnTo>
                <a:lnTo>
                  <a:pt x="86" y="134"/>
                </a:lnTo>
                <a:lnTo>
                  <a:pt x="98" y="128"/>
                </a:lnTo>
                <a:lnTo>
                  <a:pt x="86" y="130"/>
                </a:lnTo>
                <a:lnTo>
                  <a:pt x="82" y="128"/>
                </a:lnTo>
                <a:lnTo>
                  <a:pt x="92" y="120"/>
                </a:lnTo>
                <a:lnTo>
                  <a:pt x="98" y="112"/>
                </a:lnTo>
                <a:lnTo>
                  <a:pt x="110" y="112"/>
                </a:lnTo>
                <a:lnTo>
                  <a:pt x="114" y="104"/>
                </a:lnTo>
                <a:lnTo>
                  <a:pt x="122" y="98"/>
                </a:lnTo>
                <a:lnTo>
                  <a:pt x="124" y="92"/>
                </a:lnTo>
                <a:lnTo>
                  <a:pt x="128" y="94"/>
                </a:lnTo>
                <a:lnTo>
                  <a:pt x="128" y="108"/>
                </a:lnTo>
                <a:lnTo>
                  <a:pt x="116" y="110"/>
                </a:lnTo>
                <a:lnTo>
                  <a:pt x="116" y="122"/>
                </a:lnTo>
                <a:lnTo>
                  <a:pt x="120" y="122"/>
                </a:lnTo>
                <a:lnTo>
                  <a:pt x="120" y="126"/>
                </a:lnTo>
                <a:lnTo>
                  <a:pt x="120" y="128"/>
                </a:lnTo>
                <a:lnTo>
                  <a:pt x="114" y="136"/>
                </a:lnTo>
                <a:lnTo>
                  <a:pt x="114" y="138"/>
                </a:lnTo>
                <a:lnTo>
                  <a:pt x="110" y="142"/>
                </a:lnTo>
                <a:lnTo>
                  <a:pt x="112" y="146"/>
                </a:lnTo>
                <a:lnTo>
                  <a:pt x="110" y="150"/>
                </a:lnTo>
                <a:lnTo>
                  <a:pt x="108" y="144"/>
                </a:lnTo>
                <a:lnTo>
                  <a:pt x="108" y="146"/>
                </a:lnTo>
                <a:lnTo>
                  <a:pt x="102" y="142"/>
                </a:lnTo>
                <a:lnTo>
                  <a:pt x="110" y="136"/>
                </a:lnTo>
                <a:lnTo>
                  <a:pt x="102" y="138"/>
                </a:lnTo>
                <a:lnTo>
                  <a:pt x="98" y="144"/>
                </a:lnTo>
                <a:lnTo>
                  <a:pt x="100" y="150"/>
                </a:lnTo>
                <a:lnTo>
                  <a:pt x="96" y="152"/>
                </a:lnTo>
                <a:lnTo>
                  <a:pt x="96" y="144"/>
                </a:lnTo>
                <a:lnTo>
                  <a:pt x="100" y="138"/>
                </a:lnTo>
                <a:lnTo>
                  <a:pt x="98" y="136"/>
                </a:lnTo>
                <a:lnTo>
                  <a:pt x="94" y="140"/>
                </a:lnTo>
                <a:lnTo>
                  <a:pt x="78" y="142"/>
                </a:lnTo>
                <a:lnTo>
                  <a:pt x="78" y="154"/>
                </a:lnTo>
                <a:lnTo>
                  <a:pt x="80" y="154"/>
                </a:lnTo>
                <a:lnTo>
                  <a:pt x="84" y="158"/>
                </a:lnTo>
                <a:lnTo>
                  <a:pt x="94" y="156"/>
                </a:lnTo>
                <a:lnTo>
                  <a:pt x="96" y="160"/>
                </a:lnTo>
                <a:lnTo>
                  <a:pt x="98" y="158"/>
                </a:lnTo>
                <a:lnTo>
                  <a:pt x="108" y="154"/>
                </a:lnTo>
                <a:lnTo>
                  <a:pt x="112" y="146"/>
                </a:lnTo>
                <a:lnTo>
                  <a:pt x="112" y="142"/>
                </a:lnTo>
                <a:lnTo>
                  <a:pt x="120" y="150"/>
                </a:lnTo>
                <a:lnTo>
                  <a:pt x="122" y="150"/>
                </a:lnTo>
                <a:lnTo>
                  <a:pt x="120" y="146"/>
                </a:lnTo>
                <a:lnTo>
                  <a:pt x="120" y="144"/>
                </a:lnTo>
                <a:lnTo>
                  <a:pt x="126" y="144"/>
                </a:lnTo>
                <a:lnTo>
                  <a:pt x="128" y="140"/>
                </a:lnTo>
                <a:lnTo>
                  <a:pt x="126" y="130"/>
                </a:lnTo>
                <a:lnTo>
                  <a:pt x="128" y="124"/>
                </a:lnTo>
                <a:lnTo>
                  <a:pt x="128" y="116"/>
                </a:lnTo>
                <a:lnTo>
                  <a:pt x="132" y="108"/>
                </a:lnTo>
                <a:lnTo>
                  <a:pt x="142" y="94"/>
                </a:lnTo>
                <a:lnTo>
                  <a:pt x="146" y="94"/>
                </a:lnTo>
                <a:lnTo>
                  <a:pt x="148" y="92"/>
                </a:lnTo>
                <a:lnTo>
                  <a:pt x="142" y="78"/>
                </a:lnTo>
                <a:lnTo>
                  <a:pt x="142" y="70"/>
                </a:lnTo>
                <a:close/>
              </a:path>
            </a:pathLst>
          </a:custGeom>
          <a:solidFill>
            <a:srgbClr val="F1DFB3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8" name="Freeform 10"/>
          <p:cNvSpPr>
            <a:spLocks/>
          </p:cNvSpPr>
          <p:nvPr/>
        </p:nvSpPr>
        <p:spPr bwMode="auto">
          <a:xfrm>
            <a:off x="2330450" y="1809750"/>
            <a:ext cx="733425" cy="536575"/>
          </a:xfrm>
          <a:custGeom>
            <a:avLst/>
            <a:gdLst>
              <a:gd name="T0" fmla="*/ 2147483647 w 462"/>
              <a:gd name="T1" fmla="*/ 2147483647 h 338"/>
              <a:gd name="T2" fmla="*/ 2147483647 w 462"/>
              <a:gd name="T3" fmla="*/ 2147483647 h 338"/>
              <a:gd name="T4" fmla="*/ 2147483647 w 462"/>
              <a:gd name="T5" fmla="*/ 2147483647 h 338"/>
              <a:gd name="T6" fmla="*/ 2147483647 w 462"/>
              <a:gd name="T7" fmla="*/ 2147483647 h 338"/>
              <a:gd name="T8" fmla="*/ 2147483647 w 462"/>
              <a:gd name="T9" fmla="*/ 2147483647 h 338"/>
              <a:gd name="T10" fmla="*/ 2147483647 w 462"/>
              <a:gd name="T11" fmla="*/ 2147483647 h 338"/>
              <a:gd name="T12" fmla="*/ 2147483647 w 462"/>
              <a:gd name="T13" fmla="*/ 2147483647 h 338"/>
              <a:gd name="T14" fmla="*/ 2147483647 w 462"/>
              <a:gd name="T15" fmla="*/ 2147483647 h 338"/>
              <a:gd name="T16" fmla="*/ 2147483647 w 462"/>
              <a:gd name="T17" fmla="*/ 2147483647 h 338"/>
              <a:gd name="T18" fmla="*/ 2147483647 w 462"/>
              <a:gd name="T19" fmla="*/ 2147483647 h 338"/>
              <a:gd name="T20" fmla="*/ 2147483647 w 462"/>
              <a:gd name="T21" fmla="*/ 2147483647 h 338"/>
              <a:gd name="T22" fmla="*/ 2147483647 w 462"/>
              <a:gd name="T23" fmla="*/ 2147483647 h 338"/>
              <a:gd name="T24" fmla="*/ 2147483647 w 462"/>
              <a:gd name="T25" fmla="*/ 2147483647 h 338"/>
              <a:gd name="T26" fmla="*/ 2147483647 w 462"/>
              <a:gd name="T27" fmla="*/ 2147483647 h 338"/>
              <a:gd name="T28" fmla="*/ 2147483647 w 462"/>
              <a:gd name="T29" fmla="*/ 2147483647 h 338"/>
              <a:gd name="T30" fmla="*/ 2147483647 w 462"/>
              <a:gd name="T31" fmla="*/ 2147483647 h 338"/>
              <a:gd name="T32" fmla="*/ 2147483647 w 462"/>
              <a:gd name="T33" fmla="*/ 2147483647 h 338"/>
              <a:gd name="T34" fmla="*/ 2147483647 w 462"/>
              <a:gd name="T35" fmla="*/ 2147483647 h 338"/>
              <a:gd name="T36" fmla="*/ 2147483647 w 462"/>
              <a:gd name="T37" fmla="*/ 2147483647 h 338"/>
              <a:gd name="T38" fmla="*/ 2147483647 w 462"/>
              <a:gd name="T39" fmla="*/ 2147483647 h 338"/>
              <a:gd name="T40" fmla="*/ 2147483647 w 462"/>
              <a:gd name="T41" fmla="*/ 2147483647 h 338"/>
              <a:gd name="T42" fmla="*/ 2147483647 w 462"/>
              <a:gd name="T43" fmla="*/ 2147483647 h 338"/>
              <a:gd name="T44" fmla="*/ 2147483647 w 462"/>
              <a:gd name="T45" fmla="*/ 2147483647 h 338"/>
              <a:gd name="T46" fmla="*/ 2147483647 w 462"/>
              <a:gd name="T47" fmla="*/ 2147483647 h 338"/>
              <a:gd name="T48" fmla="*/ 2147483647 w 462"/>
              <a:gd name="T49" fmla="*/ 2147483647 h 338"/>
              <a:gd name="T50" fmla="*/ 2147483647 w 462"/>
              <a:gd name="T51" fmla="*/ 2147483647 h 338"/>
              <a:gd name="T52" fmla="*/ 2147483647 w 462"/>
              <a:gd name="T53" fmla="*/ 2147483647 h 338"/>
              <a:gd name="T54" fmla="*/ 2147483647 w 462"/>
              <a:gd name="T55" fmla="*/ 2147483647 h 338"/>
              <a:gd name="T56" fmla="*/ 2147483647 w 462"/>
              <a:gd name="T57" fmla="*/ 2147483647 h 338"/>
              <a:gd name="T58" fmla="*/ 2147483647 w 462"/>
              <a:gd name="T59" fmla="*/ 2147483647 h 338"/>
              <a:gd name="T60" fmla="*/ 2147483647 w 462"/>
              <a:gd name="T61" fmla="*/ 2147483647 h 338"/>
              <a:gd name="T62" fmla="*/ 2147483647 w 462"/>
              <a:gd name="T63" fmla="*/ 2147483647 h 338"/>
              <a:gd name="T64" fmla="*/ 2147483647 w 462"/>
              <a:gd name="T65" fmla="*/ 2147483647 h 338"/>
              <a:gd name="T66" fmla="*/ 2147483647 w 462"/>
              <a:gd name="T67" fmla="*/ 2147483647 h 338"/>
              <a:gd name="T68" fmla="*/ 2147483647 w 462"/>
              <a:gd name="T69" fmla="*/ 2147483647 h 338"/>
              <a:gd name="T70" fmla="*/ 2147483647 w 462"/>
              <a:gd name="T71" fmla="*/ 2147483647 h 338"/>
              <a:gd name="T72" fmla="*/ 2147483647 w 462"/>
              <a:gd name="T73" fmla="*/ 2147483647 h 338"/>
              <a:gd name="T74" fmla="*/ 2147483647 w 462"/>
              <a:gd name="T75" fmla="*/ 2147483647 h 338"/>
              <a:gd name="T76" fmla="*/ 2147483647 w 462"/>
              <a:gd name="T77" fmla="*/ 2147483647 h 338"/>
              <a:gd name="T78" fmla="*/ 2147483647 w 462"/>
              <a:gd name="T79" fmla="*/ 2147483647 h 338"/>
              <a:gd name="T80" fmla="*/ 2147483647 w 462"/>
              <a:gd name="T81" fmla="*/ 2147483647 h 338"/>
              <a:gd name="T82" fmla="*/ 2147483647 w 462"/>
              <a:gd name="T83" fmla="*/ 2147483647 h 338"/>
              <a:gd name="T84" fmla="*/ 2147483647 w 462"/>
              <a:gd name="T85" fmla="*/ 2147483647 h 338"/>
              <a:gd name="T86" fmla="*/ 2147483647 w 462"/>
              <a:gd name="T87" fmla="*/ 2147483647 h 338"/>
              <a:gd name="T88" fmla="*/ 2147483647 w 462"/>
              <a:gd name="T89" fmla="*/ 2147483647 h 338"/>
              <a:gd name="T90" fmla="*/ 2147483647 w 462"/>
              <a:gd name="T91" fmla="*/ 2147483647 h 338"/>
              <a:gd name="T92" fmla="*/ 2147483647 w 462"/>
              <a:gd name="T93" fmla="*/ 2147483647 h 338"/>
              <a:gd name="T94" fmla="*/ 2147483647 w 462"/>
              <a:gd name="T95" fmla="*/ 2147483647 h 338"/>
              <a:gd name="T96" fmla="*/ 2147483647 w 462"/>
              <a:gd name="T97" fmla="*/ 2147483647 h 338"/>
              <a:gd name="T98" fmla="*/ 2147483647 w 462"/>
              <a:gd name="T99" fmla="*/ 2147483647 h 338"/>
              <a:gd name="T100" fmla="*/ 2147483647 w 462"/>
              <a:gd name="T101" fmla="*/ 2147483647 h 338"/>
              <a:gd name="T102" fmla="*/ 2147483647 w 462"/>
              <a:gd name="T103" fmla="*/ 2147483647 h 338"/>
              <a:gd name="T104" fmla="*/ 2147483647 w 462"/>
              <a:gd name="T105" fmla="*/ 2147483647 h 338"/>
              <a:gd name="T106" fmla="*/ 2147483647 w 462"/>
              <a:gd name="T107" fmla="*/ 2147483647 h 338"/>
              <a:gd name="T108" fmla="*/ 2147483647 w 462"/>
              <a:gd name="T109" fmla="*/ 2147483647 h 338"/>
              <a:gd name="T110" fmla="*/ 2147483647 w 462"/>
              <a:gd name="T111" fmla="*/ 2147483647 h 338"/>
              <a:gd name="T112" fmla="*/ 2147483647 w 462"/>
              <a:gd name="T113" fmla="*/ 2147483647 h 338"/>
              <a:gd name="T114" fmla="*/ 2147483647 w 462"/>
              <a:gd name="T115" fmla="*/ 2147483647 h 338"/>
              <a:gd name="T116" fmla="*/ 2147483647 w 462"/>
              <a:gd name="T117" fmla="*/ 2147483647 h 338"/>
              <a:gd name="T118" fmla="*/ 2147483647 w 462"/>
              <a:gd name="T119" fmla="*/ 2147483647 h 338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462"/>
              <a:gd name="T181" fmla="*/ 0 h 338"/>
              <a:gd name="T182" fmla="*/ 462 w 462"/>
              <a:gd name="T183" fmla="*/ 338 h 338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462" h="338">
                <a:moveTo>
                  <a:pt x="142" y="70"/>
                </a:moveTo>
                <a:lnTo>
                  <a:pt x="140" y="68"/>
                </a:lnTo>
                <a:lnTo>
                  <a:pt x="138" y="78"/>
                </a:lnTo>
                <a:lnTo>
                  <a:pt x="142" y="84"/>
                </a:lnTo>
                <a:lnTo>
                  <a:pt x="136" y="76"/>
                </a:lnTo>
                <a:lnTo>
                  <a:pt x="136" y="68"/>
                </a:lnTo>
                <a:lnTo>
                  <a:pt x="138" y="66"/>
                </a:lnTo>
                <a:lnTo>
                  <a:pt x="142" y="68"/>
                </a:lnTo>
                <a:lnTo>
                  <a:pt x="146" y="64"/>
                </a:lnTo>
                <a:lnTo>
                  <a:pt x="138" y="52"/>
                </a:lnTo>
                <a:lnTo>
                  <a:pt x="132" y="50"/>
                </a:lnTo>
                <a:lnTo>
                  <a:pt x="132" y="44"/>
                </a:lnTo>
                <a:lnTo>
                  <a:pt x="138" y="44"/>
                </a:lnTo>
                <a:lnTo>
                  <a:pt x="142" y="48"/>
                </a:lnTo>
                <a:lnTo>
                  <a:pt x="144" y="50"/>
                </a:lnTo>
                <a:lnTo>
                  <a:pt x="144" y="40"/>
                </a:lnTo>
                <a:lnTo>
                  <a:pt x="152" y="38"/>
                </a:lnTo>
                <a:lnTo>
                  <a:pt x="148" y="34"/>
                </a:lnTo>
                <a:lnTo>
                  <a:pt x="146" y="28"/>
                </a:lnTo>
                <a:lnTo>
                  <a:pt x="148" y="24"/>
                </a:lnTo>
                <a:lnTo>
                  <a:pt x="140" y="18"/>
                </a:lnTo>
                <a:lnTo>
                  <a:pt x="140" y="6"/>
                </a:lnTo>
                <a:lnTo>
                  <a:pt x="138" y="2"/>
                </a:lnTo>
                <a:lnTo>
                  <a:pt x="142" y="4"/>
                </a:lnTo>
                <a:lnTo>
                  <a:pt x="142" y="0"/>
                </a:lnTo>
                <a:lnTo>
                  <a:pt x="248" y="30"/>
                </a:lnTo>
                <a:lnTo>
                  <a:pt x="304" y="44"/>
                </a:lnTo>
                <a:lnTo>
                  <a:pt x="360" y="60"/>
                </a:lnTo>
                <a:lnTo>
                  <a:pt x="396" y="66"/>
                </a:lnTo>
                <a:lnTo>
                  <a:pt x="440" y="78"/>
                </a:lnTo>
                <a:lnTo>
                  <a:pt x="462" y="82"/>
                </a:lnTo>
                <a:lnTo>
                  <a:pt x="458" y="96"/>
                </a:lnTo>
                <a:lnTo>
                  <a:pt x="444" y="164"/>
                </a:lnTo>
                <a:lnTo>
                  <a:pt x="442" y="170"/>
                </a:lnTo>
                <a:lnTo>
                  <a:pt x="430" y="220"/>
                </a:lnTo>
                <a:lnTo>
                  <a:pt x="428" y="230"/>
                </a:lnTo>
                <a:lnTo>
                  <a:pt x="426" y="242"/>
                </a:lnTo>
                <a:lnTo>
                  <a:pt x="414" y="290"/>
                </a:lnTo>
                <a:lnTo>
                  <a:pt x="412" y="298"/>
                </a:lnTo>
                <a:lnTo>
                  <a:pt x="412" y="304"/>
                </a:lnTo>
                <a:lnTo>
                  <a:pt x="410" y="306"/>
                </a:lnTo>
                <a:lnTo>
                  <a:pt x="412" y="308"/>
                </a:lnTo>
                <a:lnTo>
                  <a:pt x="412" y="310"/>
                </a:lnTo>
                <a:lnTo>
                  <a:pt x="412" y="316"/>
                </a:lnTo>
                <a:lnTo>
                  <a:pt x="412" y="320"/>
                </a:lnTo>
                <a:lnTo>
                  <a:pt x="414" y="324"/>
                </a:lnTo>
                <a:lnTo>
                  <a:pt x="410" y="328"/>
                </a:lnTo>
                <a:lnTo>
                  <a:pt x="410" y="332"/>
                </a:lnTo>
                <a:lnTo>
                  <a:pt x="412" y="338"/>
                </a:lnTo>
                <a:lnTo>
                  <a:pt x="378" y="332"/>
                </a:lnTo>
                <a:lnTo>
                  <a:pt x="370" y="328"/>
                </a:lnTo>
                <a:lnTo>
                  <a:pt x="348" y="324"/>
                </a:lnTo>
                <a:lnTo>
                  <a:pt x="348" y="322"/>
                </a:lnTo>
                <a:lnTo>
                  <a:pt x="290" y="308"/>
                </a:lnTo>
                <a:lnTo>
                  <a:pt x="284" y="310"/>
                </a:lnTo>
                <a:lnTo>
                  <a:pt x="278" y="312"/>
                </a:lnTo>
                <a:lnTo>
                  <a:pt x="276" y="312"/>
                </a:lnTo>
                <a:lnTo>
                  <a:pt x="268" y="310"/>
                </a:lnTo>
                <a:lnTo>
                  <a:pt x="264" y="310"/>
                </a:lnTo>
                <a:lnTo>
                  <a:pt x="262" y="310"/>
                </a:lnTo>
                <a:lnTo>
                  <a:pt x="258" y="310"/>
                </a:lnTo>
                <a:lnTo>
                  <a:pt x="252" y="308"/>
                </a:lnTo>
                <a:lnTo>
                  <a:pt x="250" y="308"/>
                </a:lnTo>
                <a:lnTo>
                  <a:pt x="246" y="310"/>
                </a:lnTo>
                <a:lnTo>
                  <a:pt x="236" y="310"/>
                </a:lnTo>
                <a:lnTo>
                  <a:pt x="234" y="310"/>
                </a:lnTo>
                <a:lnTo>
                  <a:pt x="224" y="310"/>
                </a:lnTo>
                <a:lnTo>
                  <a:pt x="220" y="310"/>
                </a:lnTo>
                <a:lnTo>
                  <a:pt x="216" y="310"/>
                </a:lnTo>
                <a:lnTo>
                  <a:pt x="212" y="316"/>
                </a:lnTo>
                <a:lnTo>
                  <a:pt x="206" y="312"/>
                </a:lnTo>
                <a:lnTo>
                  <a:pt x="198" y="312"/>
                </a:lnTo>
                <a:lnTo>
                  <a:pt x="192" y="310"/>
                </a:lnTo>
                <a:lnTo>
                  <a:pt x="190" y="306"/>
                </a:lnTo>
                <a:lnTo>
                  <a:pt x="188" y="306"/>
                </a:lnTo>
                <a:lnTo>
                  <a:pt x="186" y="306"/>
                </a:lnTo>
                <a:lnTo>
                  <a:pt x="184" y="308"/>
                </a:lnTo>
                <a:lnTo>
                  <a:pt x="172" y="308"/>
                </a:lnTo>
                <a:lnTo>
                  <a:pt x="168" y="310"/>
                </a:lnTo>
                <a:lnTo>
                  <a:pt x="168" y="308"/>
                </a:lnTo>
                <a:lnTo>
                  <a:pt x="166" y="308"/>
                </a:lnTo>
                <a:lnTo>
                  <a:pt x="160" y="306"/>
                </a:lnTo>
                <a:lnTo>
                  <a:pt x="158" y="306"/>
                </a:lnTo>
                <a:lnTo>
                  <a:pt x="156" y="308"/>
                </a:lnTo>
                <a:lnTo>
                  <a:pt x="152" y="308"/>
                </a:lnTo>
                <a:lnTo>
                  <a:pt x="152" y="304"/>
                </a:lnTo>
                <a:lnTo>
                  <a:pt x="146" y="302"/>
                </a:lnTo>
                <a:lnTo>
                  <a:pt x="146" y="298"/>
                </a:lnTo>
                <a:lnTo>
                  <a:pt x="142" y="296"/>
                </a:lnTo>
                <a:lnTo>
                  <a:pt x="140" y="296"/>
                </a:lnTo>
                <a:lnTo>
                  <a:pt x="138" y="296"/>
                </a:lnTo>
                <a:lnTo>
                  <a:pt x="132" y="294"/>
                </a:lnTo>
                <a:lnTo>
                  <a:pt x="124" y="292"/>
                </a:lnTo>
                <a:lnTo>
                  <a:pt x="120" y="292"/>
                </a:lnTo>
                <a:lnTo>
                  <a:pt x="116" y="290"/>
                </a:lnTo>
                <a:lnTo>
                  <a:pt x="112" y="292"/>
                </a:lnTo>
                <a:lnTo>
                  <a:pt x="110" y="292"/>
                </a:lnTo>
                <a:lnTo>
                  <a:pt x="106" y="292"/>
                </a:lnTo>
                <a:lnTo>
                  <a:pt x="102" y="294"/>
                </a:lnTo>
                <a:lnTo>
                  <a:pt x="98" y="294"/>
                </a:lnTo>
                <a:lnTo>
                  <a:pt x="86" y="296"/>
                </a:lnTo>
                <a:lnTo>
                  <a:pt x="84" y="294"/>
                </a:lnTo>
                <a:lnTo>
                  <a:pt x="82" y="292"/>
                </a:lnTo>
                <a:lnTo>
                  <a:pt x="78" y="292"/>
                </a:lnTo>
                <a:lnTo>
                  <a:pt x="70" y="288"/>
                </a:lnTo>
                <a:lnTo>
                  <a:pt x="66" y="286"/>
                </a:lnTo>
                <a:lnTo>
                  <a:pt x="64" y="280"/>
                </a:lnTo>
                <a:lnTo>
                  <a:pt x="60" y="278"/>
                </a:lnTo>
                <a:lnTo>
                  <a:pt x="62" y="272"/>
                </a:lnTo>
                <a:lnTo>
                  <a:pt x="64" y="270"/>
                </a:lnTo>
                <a:lnTo>
                  <a:pt x="62" y="266"/>
                </a:lnTo>
                <a:lnTo>
                  <a:pt x="64" y="262"/>
                </a:lnTo>
                <a:lnTo>
                  <a:pt x="64" y="260"/>
                </a:lnTo>
                <a:lnTo>
                  <a:pt x="64" y="258"/>
                </a:lnTo>
                <a:lnTo>
                  <a:pt x="64" y="252"/>
                </a:lnTo>
                <a:lnTo>
                  <a:pt x="64" y="246"/>
                </a:lnTo>
                <a:lnTo>
                  <a:pt x="62" y="242"/>
                </a:lnTo>
                <a:lnTo>
                  <a:pt x="60" y="236"/>
                </a:lnTo>
                <a:lnTo>
                  <a:pt x="54" y="232"/>
                </a:lnTo>
                <a:lnTo>
                  <a:pt x="52" y="228"/>
                </a:lnTo>
                <a:lnTo>
                  <a:pt x="50" y="228"/>
                </a:lnTo>
                <a:lnTo>
                  <a:pt x="48" y="228"/>
                </a:lnTo>
                <a:lnTo>
                  <a:pt x="42" y="230"/>
                </a:lnTo>
                <a:lnTo>
                  <a:pt x="40" y="228"/>
                </a:lnTo>
                <a:lnTo>
                  <a:pt x="34" y="214"/>
                </a:lnTo>
                <a:lnTo>
                  <a:pt x="24" y="214"/>
                </a:lnTo>
                <a:lnTo>
                  <a:pt x="20" y="210"/>
                </a:lnTo>
                <a:lnTo>
                  <a:pt x="8" y="210"/>
                </a:lnTo>
                <a:lnTo>
                  <a:pt x="6" y="202"/>
                </a:lnTo>
                <a:lnTo>
                  <a:pt x="0" y="204"/>
                </a:lnTo>
                <a:lnTo>
                  <a:pt x="8" y="174"/>
                </a:lnTo>
                <a:lnTo>
                  <a:pt x="10" y="180"/>
                </a:lnTo>
                <a:lnTo>
                  <a:pt x="6" y="196"/>
                </a:lnTo>
                <a:lnTo>
                  <a:pt x="16" y="198"/>
                </a:lnTo>
                <a:lnTo>
                  <a:pt x="14" y="188"/>
                </a:lnTo>
                <a:lnTo>
                  <a:pt x="16" y="188"/>
                </a:lnTo>
                <a:lnTo>
                  <a:pt x="16" y="176"/>
                </a:lnTo>
                <a:lnTo>
                  <a:pt x="18" y="174"/>
                </a:lnTo>
                <a:lnTo>
                  <a:pt x="24" y="172"/>
                </a:lnTo>
                <a:lnTo>
                  <a:pt x="22" y="168"/>
                </a:lnTo>
                <a:lnTo>
                  <a:pt x="14" y="168"/>
                </a:lnTo>
                <a:lnTo>
                  <a:pt x="10" y="166"/>
                </a:lnTo>
                <a:lnTo>
                  <a:pt x="10" y="160"/>
                </a:lnTo>
                <a:lnTo>
                  <a:pt x="10" y="152"/>
                </a:lnTo>
                <a:lnTo>
                  <a:pt x="14" y="152"/>
                </a:lnTo>
                <a:lnTo>
                  <a:pt x="14" y="154"/>
                </a:lnTo>
                <a:lnTo>
                  <a:pt x="16" y="158"/>
                </a:lnTo>
                <a:lnTo>
                  <a:pt x="18" y="154"/>
                </a:lnTo>
                <a:lnTo>
                  <a:pt x="32" y="152"/>
                </a:lnTo>
                <a:lnTo>
                  <a:pt x="22" y="146"/>
                </a:lnTo>
                <a:lnTo>
                  <a:pt x="20" y="142"/>
                </a:lnTo>
                <a:lnTo>
                  <a:pt x="18" y="140"/>
                </a:lnTo>
                <a:lnTo>
                  <a:pt x="10" y="146"/>
                </a:lnTo>
                <a:lnTo>
                  <a:pt x="16" y="128"/>
                </a:lnTo>
                <a:lnTo>
                  <a:pt x="16" y="120"/>
                </a:lnTo>
                <a:lnTo>
                  <a:pt x="14" y="110"/>
                </a:lnTo>
                <a:lnTo>
                  <a:pt x="16" y="96"/>
                </a:lnTo>
                <a:lnTo>
                  <a:pt x="18" y="84"/>
                </a:lnTo>
                <a:lnTo>
                  <a:pt x="16" y="68"/>
                </a:lnTo>
                <a:lnTo>
                  <a:pt x="10" y="62"/>
                </a:lnTo>
                <a:lnTo>
                  <a:pt x="10" y="36"/>
                </a:lnTo>
                <a:lnTo>
                  <a:pt x="14" y="32"/>
                </a:lnTo>
                <a:lnTo>
                  <a:pt x="18" y="18"/>
                </a:lnTo>
                <a:lnTo>
                  <a:pt x="24" y="22"/>
                </a:lnTo>
                <a:lnTo>
                  <a:pt x="52" y="50"/>
                </a:lnTo>
                <a:lnTo>
                  <a:pt x="84" y="64"/>
                </a:lnTo>
                <a:lnTo>
                  <a:pt x="100" y="64"/>
                </a:lnTo>
                <a:lnTo>
                  <a:pt x="110" y="74"/>
                </a:lnTo>
                <a:lnTo>
                  <a:pt x="110" y="76"/>
                </a:lnTo>
                <a:lnTo>
                  <a:pt x="116" y="70"/>
                </a:lnTo>
                <a:lnTo>
                  <a:pt x="120" y="70"/>
                </a:lnTo>
                <a:lnTo>
                  <a:pt x="116" y="76"/>
                </a:lnTo>
                <a:lnTo>
                  <a:pt x="122" y="92"/>
                </a:lnTo>
                <a:lnTo>
                  <a:pt x="120" y="96"/>
                </a:lnTo>
                <a:lnTo>
                  <a:pt x="114" y="98"/>
                </a:lnTo>
                <a:lnTo>
                  <a:pt x="110" y="98"/>
                </a:lnTo>
                <a:lnTo>
                  <a:pt x="110" y="94"/>
                </a:lnTo>
                <a:lnTo>
                  <a:pt x="108" y="96"/>
                </a:lnTo>
                <a:lnTo>
                  <a:pt x="100" y="108"/>
                </a:lnTo>
                <a:lnTo>
                  <a:pt x="96" y="112"/>
                </a:lnTo>
                <a:lnTo>
                  <a:pt x="84" y="122"/>
                </a:lnTo>
                <a:lnTo>
                  <a:pt x="80" y="130"/>
                </a:lnTo>
                <a:lnTo>
                  <a:pt x="86" y="134"/>
                </a:lnTo>
                <a:lnTo>
                  <a:pt x="98" y="128"/>
                </a:lnTo>
                <a:lnTo>
                  <a:pt x="86" y="130"/>
                </a:lnTo>
                <a:lnTo>
                  <a:pt x="82" y="128"/>
                </a:lnTo>
                <a:lnTo>
                  <a:pt x="92" y="120"/>
                </a:lnTo>
                <a:lnTo>
                  <a:pt x="98" y="112"/>
                </a:lnTo>
                <a:lnTo>
                  <a:pt x="110" y="112"/>
                </a:lnTo>
                <a:lnTo>
                  <a:pt x="114" y="104"/>
                </a:lnTo>
                <a:lnTo>
                  <a:pt x="122" y="98"/>
                </a:lnTo>
                <a:lnTo>
                  <a:pt x="124" y="92"/>
                </a:lnTo>
                <a:lnTo>
                  <a:pt x="128" y="94"/>
                </a:lnTo>
                <a:lnTo>
                  <a:pt x="128" y="108"/>
                </a:lnTo>
                <a:lnTo>
                  <a:pt x="116" y="110"/>
                </a:lnTo>
                <a:lnTo>
                  <a:pt x="116" y="122"/>
                </a:lnTo>
                <a:lnTo>
                  <a:pt x="120" y="122"/>
                </a:lnTo>
                <a:lnTo>
                  <a:pt x="120" y="126"/>
                </a:lnTo>
                <a:lnTo>
                  <a:pt x="120" y="128"/>
                </a:lnTo>
                <a:lnTo>
                  <a:pt x="114" y="136"/>
                </a:lnTo>
                <a:lnTo>
                  <a:pt x="114" y="138"/>
                </a:lnTo>
                <a:lnTo>
                  <a:pt x="110" y="142"/>
                </a:lnTo>
                <a:lnTo>
                  <a:pt x="112" y="146"/>
                </a:lnTo>
                <a:lnTo>
                  <a:pt x="110" y="150"/>
                </a:lnTo>
                <a:lnTo>
                  <a:pt x="108" y="144"/>
                </a:lnTo>
                <a:lnTo>
                  <a:pt x="108" y="146"/>
                </a:lnTo>
                <a:lnTo>
                  <a:pt x="102" y="142"/>
                </a:lnTo>
                <a:lnTo>
                  <a:pt x="110" y="136"/>
                </a:lnTo>
                <a:lnTo>
                  <a:pt x="102" y="138"/>
                </a:lnTo>
                <a:lnTo>
                  <a:pt x="98" y="144"/>
                </a:lnTo>
                <a:lnTo>
                  <a:pt x="100" y="150"/>
                </a:lnTo>
                <a:lnTo>
                  <a:pt x="96" y="152"/>
                </a:lnTo>
                <a:lnTo>
                  <a:pt x="96" y="144"/>
                </a:lnTo>
                <a:lnTo>
                  <a:pt x="100" y="138"/>
                </a:lnTo>
                <a:lnTo>
                  <a:pt x="98" y="136"/>
                </a:lnTo>
                <a:lnTo>
                  <a:pt x="94" y="140"/>
                </a:lnTo>
                <a:lnTo>
                  <a:pt x="78" y="142"/>
                </a:lnTo>
                <a:lnTo>
                  <a:pt x="78" y="154"/>
                </a:lnTo>
                <a:lnTo>
                  <a:pt x="80" y="154"/>
                </a:lnTo>
                <a:lnTo>
                  <a:pt x="84" y="158"/>
                </a:lnTo>
                <a:lnTo>
                  <a:pt x="94" y="156"/>
                </a:lnTo>
                <a:lnTo>
                  <a:pt x="96" y="160"/>
                </a:lnTo>
                <a:lnTo>
                  <a:pt x="98" y="158"/>
                </a:lnTo>
                <a:lnTo>
                  <a:pt x="108" y="154"/>
                </a:lnTo>
                <a:lnTo>
                  <a:pt x="112" y="146"/>
                </a:lnTo>
                <a:lnTo>
                  <a:pt x="112" y="142"/>
                </a:lnTo>
                <a:lnTo>
                  <a:pt x="120" y="150"/>
                </a:lnTo>
                <a:lnTo>
                  <a:pt x="122" y="150"/>
                </a:lnTo>
                <a:lnTo>
                  <a:pt x="120" y="146"/>
                </a:lnTo>
                <a:lnTo>
                  <a:pt x="120" y="144"/>
                </a:lnTo>
                <a:lnTo>
                  <a:pt x="126" y="144"/>
                </a:lnTo>
                <a:lnTo>
                  <a:pt x="128" y="140"/>
                </a:lnTo>
                <a:lnTo>
                  <a:pt x="126" y="130"/>
                </a:lnTo>
                <a:lnTo>
                  <a:pt x="128" y="124"/>
                </a:lnTo>
                <a:lnTo>
                  <a:pt x="128" y="116"/>
                </a:lnTo>
                <a:lnTo>
                  <a:pt x="132" y="108"/>
                </a:lnTo>
                <a:lnTo>
                  <a:pt x="142" y="94"/>
                </a:lnTo>
                <a:lnTo>
                  <a:pt x="146" y="94"/>
                </a:lnTo>
                <a:lnTo>
                  <a:pt x="148" y="92"/>
                </a:lnTo>
                <a:lnTo>
                  <a:pt x="142" y="78"/>
                </a:lnTo>
                <a:lnTo>
                  <a:pt x="142" y="70"/>
                </a:lnTo>
              </a:path>
            </a:pathLst>
          </a:custGeom>
          <a:solidFill>
            <a:srgbClr val="0070C0"/>
          </a:solidFill>
          <a:ln w="6350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9" name="Freeform 11"/>
          <p:cNvSpPr>
            <a:spLocks/>
          </p:cNvSpPr>
          <p:nvPr/>
        </p:nvSpPr>
        <p:spPr bwMode="auto">
          <a:xfrm>
            <a:off x="3124200" y="1958975"/>
            <a:ext cx="1114425" cy="714375"/>
          </a:xfrm>
          <a:custGeom>
            <a:avLst/>
            <a:gdLst>
              <a:gd name="T0" fmla="*/ 2147483647 w 702"/>
              <a:gd name="T1" fmla="*/ 2147483647 h 450"/>
              <a:gd name="T2" fmla="*/ 2147483647 w 702"/>
              <a:gd name="T3" fmla="*/ 2147483647 h 450"/>
              <a:gd name="T4" fmla="*/ 2147483647 w 702"/>
              <a:gd name="T5" fmla="*/ 2147483647 h 450"/>
              <a:gd name="T6" fmla="*/ 2147483647 w 702"/>
              <a:gd name="T7" fmla="*/ 2147483647 h 450"/>
              <a:gd name="T8" fmla="*/ 2147483647 w 702"/>
              <a:gd name="T9" fmla="*/ 2147483647 h 450"/>
              <a:gd name="T10" fmla="*/ 2147483647 w 702"/>
              <a:gd name="T11" fmla="*/ 2147483647 h 450"/>
              <a:gd name="T12" fmla="*/ 2147483647 w 702"/>
              <a:gd name="T13" fmla="*/ 2147483647 h 450"/>
              <a:gd name="T14" fmla="*/ 2147483647 w 702"/>
              <a:gd name="T15" fmla="*/ 2147483647 h 450"/>
              <a:gd name="T16" fmla="*/ 2147483647 w 702"/>
              <a:gd name="T17" fmla="*/ 2147483647 h 450"/>
              <a:gd name="T18" fmla="*/ 2147483647 w 702"/>
              <a:gd name="T19" fmla="*/ 2147483647 h 450"/>
              <a:gd name="T20" fmla="*/ 2147483647 w 702"/>
              <a:gd name="T21" fmla="*/ 2147483647 h 450"/>
              <a:gd name="T22" fmla="*/ 2147483647 w 702"/>
              <a:gd name="T23" fmla="*/ 2147483647 h 450"/>
              <a:gd name="T24" fmla="*/ 2147483647 w 702"/>
              <a:gd name="T25" fmla="*/ 2147483647 h 450"/>
              <a:gd name="T26" fmla="*/ 2147483647 w 702"/>
              <a:gd name="T27" fmla="*/ 2147483647 h 450"/>
              <a:gd name="T28" fmla="*/ 2147483647 w 702"/>
              <a:gd name="T29" fmla="*/ 2147483647 h 450"/>
              <a:gd name="T30" fmla="*/ 2147483647 w 702"/>
              <a:gd name="T31" fmla="*/ 2147483647 h 450"/>
              <a:gd name="T32" fmla="*/ 2147483647 w 702"/>
              <a:gd name="T33" fmla="*/ 2147483647 h 450"/>
              <a:gd name="T34" fmla="*/ 2147483647 w 702"/>
              <a:gd name="T35" fmla="*/ 2147483647 h 450"/>
              <a:gd name="T36" fmla="*/ 2147483647 w 702"/>
              <a:gd name="T37" fmla="*/ 2147483647 h 450"/>
              <a:gd name="T38" fmla="*/ 2147483647 w 702"/>
              <a:gd name="T39" fmla="*/ 2147483647 h 450"/>
              <a:gd name="T40" fmla="*/ 2147483647 w 702"/>
              <a:gd name="T41" fmla="*/ 2147483647 h 450"/>
              <a:gd name="T42" fmla="*/ 2147483647 w 702"/>
              <a:gd name="T43" fmla="*/ 2147483647 h 450"/>
              <a:gd name="T44" fmla="*/ 2147483647 w 702"/>
              <a:gd name="T45" fmla="*/ 2147483647 h 450"/>
              <a:gd name="T46" fmla="*/ 2147483647 w 702"/>
              <a:gd name="T47" fmla="*/ 2147483647 h 450"/>
              <a:gd name="T48" fmla="*/ 2147483647 w 702"/>
              <a:gd name="T49" fmla="*/ 2147483647 h 450"/>
              <a:gd name="T50" fmla="*/ 2147483647 w 702"/>
              <a:gd name="T51" fmla="*/ 2147483647 h 450"/>
              <a:gd name="T52" fmla="*/ 2147483647 w 702"/>
              <a:gd name="T53" fmla="*/ 2147483647 h 450"/>
              <a:gd name="T54" fmla="*/ 2147483647 w 702"/>
              <a:gd name="T55" fmla="*/ 2147483647 h 450"/>
              <a:gd name="T56" fmla="*/ 2147483647 w 702"/>
              <a:gd name="T57" fmla="*/ 2147483647 h 450"/>
              <a:gd name="T58" fmla="*/ 2147483647 w 702"/>
              <a:gd name="T59" fmla="*/ 2147483647 h 450"/>
              <a:gd name="T60" fmla="*/ 2147483647 w 702"/>
              <a:gd name="T61" fmla="*/ 2147483647 h 450"/>
              <a:gd name="T62" fmla="*/ 2147483647 w 702"/>
              <a:gd name="T63" fmla="*/ 2147483647 h 450"/>
              <a:gd name="T64" fmla="*/ 2147483647 w 702"/>
              <a:gd name="T65" fmla="*/ 2147483647 h 450"/>
              <a:gd name="T66" fmla="*/ 2147483647 w 702"/>
              <a:gd name="T67" fmla="*/ 2147483647 h 450"/>
              <a:gd name="T68" fmla="*/ 2147483647 w 702"/>
              <a:gd name="T69" fmla="*/ 2147483647 h 450"/>
              <a:gd name="T70" fmla="*/ 2147483647 w 702"/>
              <a:gd name="T71" fmla="*/ 2147483647 h 450"/>
              <a:gd name="T72" fmla="*/ 2147483647 w 702"/>
              <a:gd name="T73" fmla="*/ 2147483647 h 450"/>
              <a:gd name="T74" fmla="*/ 2147483647 w 702"/>
              <a:gd name="T75" fmla="*/ 2147483647 h 450"/>
              <a:gd name="T76" fmla="*/ 2147483647 w 702"/>
              <a:gd name="T77" fmla="*/ 2147483647 h 450"/>
              <a:gd name="T78" fmla="*/ 2147483647 w 702"/>
              <a:gd name="T79" fmla="*/ 2147483647 h 450"/>
              <a:gd name="T80" fmla="*/ 0 w 702"/>
              <a:gd name="T81" fmla="*/ 2147483647 h 450"/>
              <a:gd name="T82" fmla="*/ 2147483647 w 702"/>
              <a:gd name="T83" fmla="*/ 2147483647 h 450"/>
              <a:gd name="T84" fmla="*/ 2147483647 w 702"/>
              <a:gd name="T85" fmla="*/ 2147483647 h 450"/>
              <a:gd name="T86" fmla="*/ 2147483647 w 702"/>
              <a:gd name="T87" fmla="*/ 2147483647 h 450"/>
              <a:gd name="T88" fmla="*/ 2147483647 w 702"/>
              <a:gd name="T89" fmla="*/ 2147483647 h 450"/>
              <a:gd name="T90" fmla="*/ 2147483647 w 702"/>
              <a:gd name="T91" fmla="*/ 2147483647 h 450"/>
              <a:gd name="T92" fmla="*/ 2147483647 w 702"/>
              <a:gd name="T93" fmla="*/ 2147483647 h 450"/>
              <a:gd name="T94" fmla="*/ 2147483647 w 702"/>
              <a:gd name="T95" fmla="*/ 2147483647 h 450"/>
              <a:gd name="T96" fmla="*/ 2147483647 w 702"/>
              <a:gd name="T97" fmla="*/ 2147483647 h 450"/>
              <a:gd name="T98" fmla="*/ 2147483647 w 702"/>
              <a:gd name="T99" fmla="*/ 2147483647 h 450"/>
              <a:gd name="T100" fmla="*/ 2147483647 w 702"/>
              <a:gd name="T101" fmla="*/ 2147483647 h 450"/>
              <a:gd name="T102" fmla="*/ 2147483647 w 702"/>
              <a:gd name="T103" fmla="*/ 2147483647 h 450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702"/>
              <a:gd name="T157" fmla="*/ 0 h 450"/>
              <a:gd name="T158" fmla="*/ 702 w 702"/>
              <a:gd name="T159" fmla="*/ 450 h 450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702" h="450">
                <a:moveTo>
                  <a:pt x="216" y="416"/>
                </a:moveTo>
                <a:lnTo>
                  <a:pt x="216" y="420"/>
                </a:lnTo>
                <a:lnTo>
                  <a:pt x="216" y="422"/>
                </a:lnTo>
                <a:lnTo>
                  <a:pt x="216" y="424"/>
                </a:lnTo>
                <a:lnTo>
                  <a:pt x="214" y="424"/>
                </a:lnTo>
                <a:lnTo>
                  <a:pt x="212" y="426"/>
                </a:lnTo>
                <a:lnTo>
                  <a:pt x="214" y="430"/>
                </a:lnTo>
                <a:lnTo>
                  <a:pt x="214" y="434"/>
                </a:lnTo>
                <a:lnTo>
                  <a:pt x="208" y="430"/>
                </a:lnTo>
                <a:lnTo>
                  <a:pt x="206" y="430"/>
                </a:lnTo>
                <a:lnTo>
                  <a:pt x="202" y="428"/>
                </a:lnTo>
                <a:lnTo>
                  <a:pt x="200" y="430"/>
                </a:lnTo>
                <a:lnTo>
                  <a:pt x="196" y="430"/>
                </a:lnTo>
                <a:lnTo>
                  <a:pt x="192" y="430"/>
                </a:lnTo>
                <a:lnTo>
                  <a:pt x="190" y="426"/>
                </a:lnTo>
                <a:lnTo>
                  <a:pt x="186" y="426"/>
                </a:lnTo>
                <a:lnTo>
                  <a:pt x="184" y="428"/>
                </a:lnTo>
                <a:lnTo>
                  <a:pt x="182" y="426"/>
                </a:lnTo>
                <a:lnTo>
                  <a:pt x="178" y="428"/>
                </a:lnTo>
                <a:lnTo>
                  <a:pt x="178" y="426"/>
                </a:lnTo>
                <a:lnTo>
                  <a:pt x="174" y="426"/>
                </a:lnTo>
                <a:lnTo>
                  <a:pt x="170" y="424"/>
                </a:lnTo>
                <a:lnTo>
                  <a:pt x="168" y="424"/>
                </a:lnTo>
                <a:lnTo>
                  <a:pt x="168" y="422"/>
                </a:lnTo>
                <a:lnTo>
                  <a:pt x="166" y="424"/>
                </a:lnTo>
                <a:lnTo>
                  <a:pt x="160" y="424"/>
                </a:lnTo>
                <a:lnTo>
                  <a:pt x="160" y="426"/>
                </a:lnTo>
                <a:lnTo>
                  <a:pt x="158" y="430"/>
                </a:lnTo>
                <a:lnTo>
                  <a:pt x="154" y="430"/>
                </a:lnTo>
                <a:lnTo>
                  <a:pt x="154" y="428"/>
                </a:lnTo>
                <a:lnTo>
                  <a:pt x="148" y="428"/>
                </a:lnTo>
                <a:lnTo>
                  <a:pt x="146" y="426"/>
                </a:lnTo>
                <a:lnTo>
                  <a:pt x="142" y="424"/>
                </a:lnTo>
                <a:lnTo>
                  <a:pt x="138" y="422"/>
                </a:lnTo>
                <a:lnTo>
                  <a:pt x="136" y="424"/>
                </a:lnTo>
                <a:lnTo>
                  <a:pt x="132" y="424"/>
                </a:lnTo>
                <a:lnTo>
                  <a:pt x="130" y="428"/>
                </a:lnTo>
                <a:lnTo>
                  <a:pt x="130" y="430"/>
                </a:lnTo>
                <a:lnTo>
                  <a:pt x="128" y="434"/>
                </a:lnTo>
                <a:lnTo>
                  <a:pt x="126" y="430"/>
                </a:lnTo>
                <a:lnTo>
                  <a:pt x="126" y="428"/>
                </a:lnTo>
                <a:lnTo>
                  <a:pt x="122" y="428"/>
                </a:lnTo>
                <a:lnTo>
                  <a:pt x="118" y="424"/>
                </a:lnTo>
                <a:lnTo>
                  <a:pt x="118" y="420"/>
                </a:lnTo>
                <a:lnTo>
                  <a:pt x="118" y="416"/>
                </a:lnTo>
                <a:lnTo>
                  <a:pt x="118" y="414"/>
                </a:lnTo>
                <a:lnTo>
                  <a:pt x="116" y="410"/>
                </a:lnTo>
                <a:lnTo>
                  <a:pt x="118" y="408"/>
                </a:lnTo>
                <a:lnTo>
                  <a:pt x="118" y="404"/>
                </a:lnTo>
                <a:lnTo>
                  <a:pt x="116" y="400"/>
                </a:lnTo>
                <a:lnTo>
                  <a:pt x="116" y="398"/>
                </a:lnTo>
                <a:lnTo>
                  <a:pt x="116" y="396"/>
                </a:lnTo>
                <a:lnTo>
                  <a:pt x="110" y="390"/>
                </a:lnTo>
                <a:lnTo>
                  <a:pt x="106" y="392"/>
                </a:lnTo>
                <a:lnTo>
                  <a:pt x="102" y="392"/>
                </a:lnTo>
                <a:lnTo>
                  <a:pt x="102" y="390"/>
                </a:lnTo>
                <a:lnTo>
                  <a:pt x="100" y="388"/>
                </a:lnTo>
                <a:lnTo>
                  <a:pt x="98" y="384"/>
                </a:lnTo>
                <a:lnTo>
                  <a:pt x="96" y="378"/>
                </a:lnTo>
                <a:lnTo>
                  <a:pt x="98" y="376"/>
                </a:lnTo>
                <a:lnTo>
                  <a:pt x="100" y="376"/>
                </a:lnTo>
                <a:lnTo>
                  <a:pt x="100" y="370"/>
                </a:lnTo>
                <a:lnTo>
                  <a:pt x="100" y="368"/>
                </a:lnTo>
                <a:lnTo>
                  <a:pt x="98" y="366"/>
                </a:lnTo>
                <a:lnTo>
                  <a:pt x="98" y="364"/>
                </a:lnTo>
                <a:lnTo>
                  <a:pt x="98" y="362"/>
                </a:lnTo>
                <a:lnTo>
                  <a:pt x="96" y="362"/>
                </a:lnTo>
                <a:lnTo>
                  <a:pt x="96" y="360"/>
                </a:lnTo>
                <a:lnTo>
                  <a:pt x="94" y="358"/>
                </a:lnTo>
                <a:lnTo>
                  <a:pt x="94" y="354"/>
                </a:lnTo>
                <a:lnTo>
                  <a:pt x="92" y="352"/>
                </a:lnTo>
                <a:lnTo>
                  <a:pt x="92" y="346"/>
                </a:lnTo>
                <a:lnTo>
                  <a:pt x="90" y="340"/>
                </a:lnTo>
                <a:lnTo>
                  <a:pt x="90" y="336"/>
                </a:lnTo>
                <a:lnTo>
                  <a:pt x="86" y="332"/>
                </a:lnTo>
                <a:lnTo>
                  <a:pt x="86" y="330"/>
                </a:lnTo>
                <a:lnTo>
                  <a:pt x="90" y="328"/>
                </a:lnTo>
                <a:lnTo>
                  <a:pt x="90" y="324"/>
                </a:lnTo>
                <a:lnTo>
                  <a:pt x="90" y="322"/>
                </a:lnTo>
                <a:lnTo>
                  <a:pt x="86" y="322"/>
                </a:lnTo>
                <a:lnTo>
                  <a:pt x="90" y="318"/>
                </a:lnTo>
                <a:lnTo>
                  <a:pt x="90" y="316"/>
                </a:lnTo>
                <a:lnTo>
                  <a:pt x="86" y="316"/>
                </a:lnTo>
                <a:lnTo>
                  <a:pt x="84" y="314"/>
                </a:lnTo>
                <a:lnTo>
                  <a:pt x="84" y="310"/>
                </a:lnTo>
                <a:lnTo>
                  <a:pt x="82" y="310"/>
                </a:lnTo>
                <a:lnTo>
                  <a:pt x="82" y="308"/>
                </a:lnTo>
                <a:lnTo>
                  <a:pt x="80" y="308"/>
                </a:lnTo>
                <a:lnTo>
                  <a:pt x="80" y="306"/>
                </a:lnTo>
                <a:lnTo>
                  <a:pt x="78" y="306"/>
                </a:lnTo>
                <a:lnTo>
                  <a:pt x="78" y="308"/>
                </a:lnTo>
                <a:lnTo>
                  <a:pt x="78" y="310"/>
                </a:lnTo>
                <a:lnTo>
                  <a:pt x="76" y="310"/>
                </a:lnTo>
                <a:lnTo>
                  <a:pt x="72" y="314"/>
                </a:lnTo>
                <a:lnTo>
                  <a:pt x="70" y="316"/>
                </a:lnTo>
                <a:lnTo>
                  <a:pt x="68" y="316"/>
                </a:lnTo>
                <a:lnTo>
                  <a:pt x="66" y="318"/>
                </a:lnTo>
                <a:lnTo>
                  <a:pt x="64" y="318"/>
                </a:lnTo>
                <a:lnTo>
                  <a:pt x="62" y="316"/>
                </a:lnTo>
                <a:lnTo>
                  <a:pt x="62" y="320"/>
                </a:lnTo>
                <a:lnTo>
                  <a:pt x="60" y="320"/>
                </a:lnTo>
                <a:lnTo>
                  <a:pt x="54" y="322"/>
                </a:lnTo>
                <a:lnTo>
                  <a:pt x="52" y="320"/>
                </a:lnTo>
                <a:lnTo>
                  <a:pt x="50" y="318"/>
                </a:lnTo>
                <a:lnTo>
                  <a:pt x="50" y="316"/>
                </a:lnTo>
                <a:lnTo>
                  <a:pt x="50" y="314"/>
                </a:lnTo>
                <a:lnTo>
                  <a:pt x="48" y="314"/>
                </a:lnTo>
                <a:lnTo>
                  <a:pt x="46" y="310"/>
                </a:lnTo>
                <a:lnTo>
                  <a:pt x="42" y="310"/>
                </a:lnTo>
                <a:lnTo>
                  <a:pt x="46" y="308"/>
                </a:lnTo>
                <a:lnTo>
                  <a:pt x="42" y="306"/>
                </a:lnTo>
                <a:lnTo>
                  <a:pt x="48" y="304"/>
                </a:lnTo>
                <a:lnTo>
                  <a:pt x="48" y="302"/>
                </a:lnTo>
                <a:lnTo>
                  <a:pt x="50" y="300"/>
                </a:lnTo>
                <a:lnTo>
                  <a:pt x="48" y="298"/>
                </a:lnTo>
                <a:lnTo>
                  <a:pt x="48" y="294"/>
                </a:lnTo>
                <a:lnTo>
                  <a:pt x="46" y="292"/>
                </a:lnTo>
                <a:lnTo>
                  <a:pt x="50" y="290"/>
                </a:lnTo>
                <a:lnTo>
                  <a:pt x="52" y="288"/>
                </a:lnTo>
                <a:lnTo>
                  <a:pt x="54" y="288"/>
                </a:lnTo>
                <a:lnTo>
                  <a:pt x="56" y="288"/>
                </a:lnTo>
                <a:lnTo>
                  <a:pt x="60" y="286"/>
                </a:lnTo>
                <a:lnTo>
                  <a:pt x="56" y="284"/>
                </a:lnTo>
                <a:lnTo>
                  <a:pt x="56" y="282"/>
                </a:lnTo>
                <a:lnTo>
                  <a:pt x="60" y="278"/>
                </a:lnTo>
                <a:lnTo>
                  <a:pt x="60" y="276"/>
                </a:lnTo>
                <a:lnTo>
                  <a:pt x="54" y="274"/>
                </a:lnTo>
                <a:lnTo>
                  <a:pt x="56" y="274"/>
                </a:lnTo>
                <a:lnTo>
                  <a:pt x="54" y="272"/>
                </a:lnTo>
                <a:lnTo>
                  <a:pt x="56" y="270"/>
                </a:lnTo>
                <a:lnTo>
                  <a:pt x="60" y="268"/>
                </a:lnTo>
                <a:lnTo>
                  <a:pt x="56" y="264"/>
                </a:lnTo>
                <a:lnTo>
                  <a:pt x="54" y="262"/>
                </a:lnTo>
                <a:lnTo>
                  <a:pt x="56" y="260"/>
                </a:lnTo>
                <a:lnTo>
                  <a:pt x="60" y="260"/>
                </a:lnTo>
                <a:lnTo>
                  <a:pt x="62" y="260"/>
                </a:lnTo>
                <a:lnTo>
                  <a:pt x="62" y="256"/>
                </a:lnTo>
                <a:lnTo>
                  <a:pt x="60" y="254"/>
                </a:lnTo>
                <a:lnTo>
                  <a:pt x="64" y="252"/>
                </a:lnTo>
                <a:lnTo>
                  <a:pt x="66" y="242"/>
                </a:lnTo>
                <a:lnTo>
                  <a:pt x="68" y="240"/>
                </a:lnTo>
                <a:lnTo>
                  <a:pt x="68" y="232"/>
                </a:lnTo>
                <a:lnTo>
                  <a:pt x="70" y="232"/>
                </a:lnTo>
                <a:lnTo>
                  <a:pt x="72" y="226"/>
                </a:lnTo>
                <a:lnTo>
                  <a:pt x="76" y="224"/>
                </a:lnTo>
                <a:lnTo>
                  <a:pt x="76" y="222"/>
                </a:lnTo>
                <a:lnTo>
                  <a:pt x="72" y="218"/>
                </a:lnTo>
                <a:lnTo>
                  <a:pt x="68" y="218"/>
                </a:lnTo>
                <a:lnTo>
                  <a:pt x="66" y="222"/>
                </a:lnTo>
                <a:lnTo>
                  <a:pt x="64" y="218"/>
                </a:lnTo>
                <a:lnTo>
                  <a:pt x="60" y="218"/>
                </a:lnTo>
                <a:lnTo>
                  <a:pt x="56" y="216"/>
                </a:lnTo>
                <a:lnTo>
                  <a:pt x="56" y="214"/>
                </a:lnTo>
                <a:lnTo>
                  <a:pt x="60" y="214"/>
                </a:lnTo>
                <a:lnTo>
                  <a:pt x="56" y="210"/>
                </a:lnTo>
                <a:lnTo>
                  <a:pt x="54" y="210"/>
                </a:lnTo>
                <a:lnTo>
                  <a:pt x="52" y="212"/>
                </a:lnTo>
                <a:lnTo>
                  <a:pt x="50" y="212"/>
                </a:lnTo>
                <a:lnTo>
                  <a:pt x="50" y="208"/>
                </a:lnTo>
                <a:lnTo>
                  <a:pt x="50" y="204"/>
                </a:lnTo>
                <a:lnTo>
                  <a:pt x="48" y="204"/>
                </a:lnTo>
                <a:lnTo>
                  <a:pt x="46" y="202"/>
                </a:lnTo>
                <a:lnTo>
                  <a:pt x="42" y="200"/>
                </a:lnTo>
                <a:lnTo>
                  <a:pt x="42" y="196"/>
                </a:lnTo>
                <a:lnTo>
                  <a:pt x="42" y="194"/>
                </a:lnTo>
                <a:lnTo>
                  <a:pt x="46" y="192"/>
                </a:lnTo>
                <a:lnTo>
                  <a:pt x="42" y="188"/>
                </a:lnTo>
                <a:lnTo>
                  <a:pt x="40" y="186"/>
                </a:lnTo>
                <a:lnTo>
                  <a:pt x="38" y="186"/>
                </a:lnTo>
                <a:lnTo>
                  <a:pt x="38" y="184"/>
                </a:lnTo>
                <a:lnTo>
                  <a:pt x="38" y="180"/>
                </a:lnTo>
                <a:lnTo>
                  <a:pt x="36" y="176"/>
                </a:lnTo>
                <a:lnTo>
                  <a:pt x="34" y="172"/>
                </a:lnTo>
                <a:lnTo>
                  <a:pt x="34" y="170"/>
                </a:lnTo>
                <a:lnTo>
                  <a:pt x="26" y="164"/>
                </a:lnTo>
                <a:lnTo>
                  <a:pt x="26" y="158"/>
                </a:lnTo>
                <a:lnTo>
                  <a:pt x="26" y="156"/>
                </a:lnTo>
                <a:lnTo>
                  <a:pt x="22" y="156"/>
                </a:lnTo>
                <a:lnTo>
                  <a:pt x="22" y="154"/>
                </a:lnTo>
                <a:lnTo>
                  <a:pt x="18" y="154"/>
                </a:lnTo>
                <a:lnTo>
                  <a:pt x="18" y="152"/>
                </a:lnTo>
                <a:lnTo>
                  <a:pt x="16" y="148"/>
                </a:lnTo>
                <a:lnTo>
                  <a:pt x="12" y="146"/>
                </a:lnTo>
                <a:lnTo>
                  <a:pt x="10" y="142"/>
                </a:lnTo>
                <a:lnTo>
                  <a:pt x="10" y="140"/>
                </a:lnTo>
                <a:lnTo>
                  <a:pt x="6" y="138"/>
                </a:lnTo>
                <a:lnTo>
                  <a:pt x="6" y="136"/>
                </a:lnTo>
                <a:lnTo>
                  <a:pt x="10" y="138"/>
                </a:lnTo>
                <a:lnTo>
                  <a:pt x="12" y="136"/>
                </a:lnTo>
                <a:lnTo>
                  <a:pt x="10" y="134"/>
                </a:lnTo>
                <a:lnTo>
                  <a:pt x="10" y="132"/>
                </a:lnTo>
                <a:lnTo>
                  <a:pt x="8" y="128"/>
                </a:lnTo>
                <a:lnTo>
                  <a:pt x="12" y="124"/>
                </a:lnTo>
                <a:lnTo>
                  <a:pt x="12" y="122"/>
                </a:lnTo>
                <a:lnTo>
                  <a:pt x="10" y="120"/>
                </a:lnTo>
                <a:lnTo>
                  <a:pt x="10" y="116"/>
                </a:lnTo>
                <a:lnTo>
                  <a:pt x="8" y="112"/>
                </a:lnTo>
                <a:lnTo>
                  <a:pt x="8" y="110"/>
                </a:lnTo>
                <a:lnTo>
                  <a:pt x="6" y="108"/>
                </a:lnTo>
                <a:lnTo>
                  <a:pt x="6" y="104"/>
                </a:lnTo>
                <a:lnTo>
                  <a:pt x="6" y="102"/>
                </a:lnTo>
                <a:lnTo>
                  <a:pt x="4" y="102"/>
                </a:lnTo>
                <a:lnTo>
                  <a:pt x="4" y="100"/>
                </a:lnTo>
                <a:lnTo>
                  <a:pt x="2" y="92"/>
                </a:lnTo>
                <a:lnTo>
                  <a:pt x="0" y="90"/>
                </a:lnTo>
                <a:lnTo>
                  <a:pt x="0" y="88"/>
                </a:lnTo>
                <a:lnTo>
                  <a:pt x="2" y="66"/>
                </a:lnTo>
                <a:lnTo>
                  <a:pt x="8" y="44"/>
                </a:lnTo>
                <a:lnTo>
                  <a:pt x="16" y="0"/>
                </a:lnTo>
                <a:lnTo>
                  <a:pt x="92" y="16"/>
                </a:lnTo>
                <a:lnTo>
                  <a:pt x="130" y="22"/>
                </a:lnTo>
                <a:lnTo>
                  <a:pt x="236" y="44"/>
                </a:lnTo>
                <a:lnTo>
                  <a:pt x="288" y="52"/>
                </a:lnTo>
                <a:lnTo>
                  <a:pt x="318" y="58"/>
                </a:lnTo>
                <a:lnTo>
                  <a:pt x="388" y="66"/>
                </a:lnTo>
                <a:lnTo>
                  <a:pt x="460" y="78"/>
                </a:lnTo>
                <a:lnTo>
                  <a:pt x="522" y="86"/>
                </a:lnTo>
                <a:lnTo>
                  <a:pt x="582" y="92"/>
                </a:lnTo>
                <a:lnTo>
                  <a:pt x="644" y="100"/>
                </a:lnTo>
                <a:lnTo>
                  <a:pt x="702" y="104"/>
                </a:lnTo>
                <a:lnTo>
                  <a:pt x="700" y="134"/>
                </a:lnTo>
                <a:lnTo>
                  <a:pt x="698" y="156"/>
                </a:lnTo>
                <a:lnTo>
                  <a:pt x="694" y="188"/>
                </a:lnTo>
                <a:lnTo>
                  <a:pt x="690" y="242"/>
                </a:lnTo>
                <a:lnTo>
                  <a:pt x="690" y="246"/>
                </a:lnTo>
                <a:lnTo>
                  <a:pt x="686" y="306"/>
                </a:lnTo>
                <a:lnTo>
                  <a:pt x="684" y="316"/>
                </a:lnTo>
                <a:lnTo>
                  <a:pt x="682" y="338"/>
                </a:lnTo>
                <a:lnTo>
                  <a:pt x="678" y="368"/>
                </a:lnTo>
                <a:lnTo>
                  <a:pt x="678" y="374"/>
                </a:lnTo>
                <a:lnTo>
                  <a:pt x="674" y="430"/>
                </a:lnTo>
                <a:lnTo>
                  <a:pt x="674" y="450"/>
                </a:lnTo>
                <a:lnTo>
                  <a:pt x="672" y="450"/>
                </a:lnTo>
                <a:lnTo>
                  <a:pt x="612" y="444"/>
                </a:lnTo>
                <a:lnTo>
                  <a:pt x="610" y="442"/>
                </a:lnTo>
                <a:lnTo>
                  <a:pt x="552" y="438"/>
                </a:lnTo>
                <a:lnTo>
                  <a:pt x="538" y="436"/>
                </a:lnTo>
                <a:lnTo>
                  <a:pt x="436" y="424"/>
                </a:lnTo>
                <a:lnTo>
                  <a:pt x="416" y="422"/>
                </a:lnTo>
                <a:lnTo>
                  <a:pt x="394" y="420"/>
                </a:lnTo>
                <a:lnTo>
                  <a:pt x="322" y="408"/>
                </a:lnTo>
                <a:lnTo>
                  <a:pt x="310" y="406"/>
                </a:lnTo>
                <a:lnTo>
                  <a:pt x="284" y="404"/>
                </a:lnTo>
                <a:lnTo>
                  <a:pt x="282" y="404"/>
                </a:lnTo>
                <a:lnTo>
                  <a:pt x="246" y="396"/>
                </a:lnTo>
                <a:lnTo>
                  <a:pt x="242" y="426"/>
                </a:lnTo>
                <a:lnTo>
                  <a:pt x="238" y="442"/>
                </a:lnTo>
                <a:lnTo>
                  <a:pt x="236" y="440"/>
                </a:lnTo>
                <a:lnTo>
                  <a:pt x="234" y="438"/>
                </a:lnTo>
                <a:lnTo>
                  <a:pt x="234" y="436"/>
                </a:lnTo>
                <a:lnTo>
                  <a:pt x="232" y="436"/>
                </a:lnTo>
                <a:lnTo>
                  <a:pt x="232" y="434"/>
                </a:lnTo>
                <a:lnTo>
                  <a:pt x="230" y="430"/>
                </a:lnTo>
                <a:lnTo>
                  <a:pt x="230" y="428"/>
                </a:lnTo>
                <a:lnTo>
                  <a:pt x="230" y="426"/>
                </a:lnTo>
                <a:lnTo>
                  <a:pt x="228" y="426"/>
                </a:lnTo>
                <a:lnTo>
                  <a:pt x="228" y="422"/>
                </a:lnTo>
                <a:lnTo>
                  <a:pt x="224" y="420"/>
                </a:lnTo>
                <a:lnTo>
                  <a:pt x="224" y="416"/>
                </a:lnTo>
                <a:lnTo>
                  <a:pt x="222" y="414"/>
                </a:lnTo>
                <a:lnTo>
                  <a:pt x="220" y="420"/>
                </a:lnTo>
                <a:lnTo>
                  <a:pt x="218" y="416"/>
                </a:lnTo>
                <a:lnTo>
                  <a:pt x="216" y="416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0" name="Freeform 12"/>
          <p:cNvSpPr>
            <a:spLocks/>
          </p:cNvSpPr>
          <p:nvPr/>
        </p:nvSpPr>
        <p:spPr bwMode="auto">
          <a:xfrm>
            <a:off x="3124200" y="1958975"/>
            <a:ext cx="1114425" cy="714375"/>
          </a:xfrm>
          <a:custGeom>
            <a:avLst/>
            <a:gdLst>
              <a:gd name="T0" fmla="*/ 2147483647 w 702"/>
              <a:gd name="T1" fmla="*/ 2147483647 h 450"/>
              <a:gd name="T2" fmla="*/ 2147483647 w 702"/>
              <a:gd name="T3" fmla="*/ 2147483647 h 450"/>
              <a:gd name="T4" fmla="*/ 2147483647 w 702"/>
              <a:gd name="T5" fmla="*/ 2147483647 h 450"/>
              <a:gd name="T6" fmla="*/ 2147483647 w 702"/>
              <a:gd name="T7" fmla="*/ 2147483647 h 450"/>
              <a:gd name="T8" fmla="*/ 2147483647 w 702"/>
              <a:gd name="T9" fmla="*/ 2147483647 h 450"/>
              <a:gd name="T10" fmla="*/ 2147483647 w 702"/>
              <a:gd name="T11" fmla="*/ 2147483647 h 450"/>
              <a:gd name="T12" fmla="*/ 2147483647 w 702"/>
              <a:gd name="T13" fmla="*/ 2147483647 h 450"/>
              <a:gd name="T14" fmla="*/ 2147483647 w 702"/>
              <a:gd name="T15" fmla="*/ 2147483647 h 450"/>
              <a:gd name="T16" fmla="*/ 2147483647 w 702"/>
              <a:gd name="T17" fmla="*/ 2147483647 h 450"/>
              <a:gd name="T18" fmla="*/ 2147483647 w 702"/>
              <a:gd name="T19" fmla="*/ 2147483647 h 450"/>
              <a:gd name="T20" fmla="*/ 2147483647 w 702"/>
              <a:gd name="T21" fmla="*/ 2147483647 h 450"/>
              <a:gd name="T22" fmla="*/ 2147483647 w 702"/>
              <a:gd name="T23" fmla="*/ 2147483647 h 450"/>
              <a:gd name="T24" fmla="*/ 2147483647 w 702"/>
              <a:gd name="T25" fmla="*/ 2147483647 h 450"/>
              <a:gd name="T26" fmla="*/ 2147483647 w 702"/>
              <a:gd name="T27" fmla="*/ 2147483647 h 450"/>
              <a:gd name="T28" fmla="*/ 2147483647 w 702"/>
              <a:gd name="T29" fmla="*/ 2147483647 h 450"/>
              <a:gd name="T30" fmla="*/ 2147483647 w 702"/>
              <a:gd name="T31" fmla="*/ 2147483647 h 450"/>
              <a:gd name="T32" fmla="*/ 2147483647 w 702"/>
              <a:gd name="T33" fmla="*/ 2147483647 h 450"/>
              <a:gd name="T34" fmla="*/ 2147483647 w 702"/>
              <a:gd name="T35" fmla="*/ 2147483647 h 450"/>
              <a:gd name="T36" fmla="*/ 2147483647 w 702"/>
              <a:gd name="T37" fmla="*/ 2147483647 h 450"/>
              <a:gd name="T38" fmla="*/ 2147483647 w 702"/>
              <a:gd name="T39" fmla="*/ 2147483647 h 450"/>
              <a:gd name="T40" fmla="*/ 2147483647 w 702"/>
              <a:gd name="T41" fmla="*/ 2147483647 h 450"/>
              <a:gd name="T42" fmla="*/ 2147483647 w 702"/>
              <a:gd name="T43" fmla="*/ 2147483647 h 450"/>
              <a:gd name="T44" fmla="*/ 2147483647 w 702"/>
              <a:gd name="T45" fmla="*/ 2147483647 h 450"/>
              <a:gd name="T46" fmla="*/ 2147483647 w 702"/>
              <a:gd name="T47" fmla="*/ 2147483647 h 450"/>
              <a:gd name="T48" fmla="*/ 2147483647 w 702"/>
              <a:gd name="T49" fmla="*/ 2147483647 h 450"/>
              <a:gd name="T50" fmla="*/ 2147483647 w 702"/>
              <a:gd name="T51" fmla="*/ 2147483647 h 450"/>
              <a:gd name="T52" fmla="*/ 2147483647 w 702"/>
              <a:gd name="T53" fmla="*/ 2147483647 h 450"/>
              <a:gd name="T54" fmla="*/ 2147483647 w 702"/>
              <a:gd name="T55" fmla="*/ 2147483647 h 450"/>
              <a:gd name="T56" fmla="*/ 2147483647 w 702"/>
              <a:gd name="T57" fmla="*/ 2147483647 h 450"/>
              <a:gd name="T58" fmla="*/ 2147483647 w 702"/>
              <a:gd name="T59" fmla="*/ 2147483647 h 450"/>
              <a:gd name="T60" fmla="*/ 2147483647 w 702"/>
              <a:gd name="T61" fmla="*/ 2147483647 h 450"/>
              <a:gd name="T62" fmla="*/ 2147483647 w 702"/>
              <a:gd name="T63" fmla="*/ 2147483647 h 450"/>
              <a:gd name="T64" fmla="*/ 2147483647 w 702"/>
              <a:gd name="T65" fmla="*/ 2147483647 h 450"/>
              <a:gd name="T66" fmla="*/ 2147483647 w 702"/>
              <a:gd name="T67" fmla="*/ 2147483647 h 450"/>
              <a:gd name="T68" fmla="*/ 2147483647 w 702"/>
              <a:gd name="T69" fmla="*/ 2147483647 h 450"/>
              <a:gd name="T70" fmla="*/ 2147483647 w 702"/>
              <a:gd name="T71" fmla="*/ 2147483647 h 450"/>
              <a:gd name="T72" fmla="*/ 2147483647 w 702"/>
              <a:gd name="T73" fmla="*/ 2147483647 h 450"/>
              <a:gd name="T74" fmla="*/ 2147483647 w 702"/>
              <a:gd name="T75" fmla="*/ 2147483647 h 450"/>
              <a:gd name="T76" fmla="*/ 2147483647 w 702"/>
              <a:gd name="T77" fmla="*/ 2147483647 h 450"/>
              <a:gd name="T78" fmla="*/ 2147483647 w 702"/>
              <a:gd name="T79" fmla="*/ 2147483647 h 450"/>
              <a:gd name="T80" fmla="*/ 0 w 702"/>
              <a:gd name="T81" fmla="*/ 2147483647 h 450"/>
              <a:gd name="T82" fmla="*/ 2147483647 w 702"/>
              <a:gd name="T83" fmla="*/ 2147483647 h 450"/>
              <a:gd name="T84" fmla="*/ 2147483647 w 702"/>
              <a:gd name="T85" fmla="*/ 2147483647 h 450"/>
              <a:gd name="T86" fmla="*/ 2147483647 w 702"/>
              <a:gd name="T87" fmla="*/ 2147483647 h 450"/>
              <a:gd name="T88" fmla="*/ 2147483647 w 702"/>
              <a:gd name="T89" fmla="*/ 2147483647 h 450"/>
              <a:gd name="T90" fmla="*/ 2147483647 w 702"/>
              <a:gd name="T91" fmla="*/ 2147483647 h 450"/>
              <a:gd name="T92" fmla="*/ 2147483647 w 702"/>
              <a:gd name="T93" fmla="*/ 2147483647 h 450"/>
              <a:gd name="T94" fmla="*/ 2147483647 w 702"/>
              <a:gd name="T95" fmla="*/ 2147483647 h 450"/>
              <a:gd name="T96" fmla="*/ 2147483647 w 702"/>
              <a:gd name="T97" fmla="*/ 2147483647 h 450"/>
              <a:gd name="T98" fmla="*/ 2147483647 w 702"/>
              <a:gd name="T99" fmla="*/ 2147483647 h 450"/>
              <a:gd name="T100" fmla="*/ 2147483647 w 702"/>
              <a:gd name="T101" fmla="*/ 2147483647 h 450"/>
              <a:gd name="T102" fmla="*/ 2147483647 w 702"/>
              <a:gd name="T103" fmla="*/ 2147483647 h 450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702"/>
              <a:gd name="T157" fmla="*/ 0 h 450"/>
              <a:gd name="T158" fmla="*/ 702 w 702"/>
              <a:gd name="T159" fmla="*/ 450 h 450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702" h="450">
                <a:moveTo>
                  <a:pt x="216" y="416"/>
                </a:moveTo>
                <a:lnTo>
                  <a:pt x="216" y="420"/>
                </a:lnTo>
                <a:lnTo>
                  <a:pt x="216" y="422"/>
                </a:lnTo>
                <a:lnTo>
                  <a:pt x="216" y="424"/>
                </a:lnTo>
                <a:lnTo>
                  <a:pt x="214" y="424"/>
                </a:lnTo>
                <a:lnTo>
                  <a:pt x="212" y="426"/>
                </a:lnTo>
                <a:lnTo>
                  <a:pt x="214" y="430"/>
                </a:lnTo>
                <a:lnTo>
                  <a:pt x="214" y="434"/>
                </a:lnTo>
                <a:lnTo>
                  <a:pt x="208" y="430"/>
                </a:lnTo>
                <a:lnTo>
                  <a:pt x="206" y="430"/>
                </a:lnTo>
                <a:lnTo>
                  <a:pt x="202" y="428"/>
                </a:lnTo>
                <a:lnTo>
                  <a:pt x="200" y="430"/>
                </a:lnTo>
                <a:lnTo>
                  <a:pt x="196" y="430"/>
                </a:lnTo>
                <a:lnTo>
                  <a:pt x="192" y="430"/>
                </a:lnTo>
                <a:lnTo>
                  <a:pt x="190" y="426"/>
                </a:lnTo>
                <a:lnTo>
                  <a:pt x="186" y="426"/>
                </a:lnTo>
                <a:lnTo>
                  <a:pt x="184" y="428"/>
                </a:lnTo>
                <a:lnTo>
                  <a:pt x="182" y="426"/>
                </a:lnTo>
                <a:lnTo>
                  <a:pt x="178" y="428"/>
                </a:lnTo>
                <a:lnTo>
                  <a:pt x="178" y="426"/>
                </a:lnTo>
                <a:lnTo>
                  <a:pt x="174" y="426"/>
                </a:lnTo>
                <a:lnTo>
                  <a:pt x="170" y="424"/>
                </a:lnTo>
                <a:lnTo>
                  <a:pt x="168" y="424"/>
                </a:lnTo>
                <a:lnTo>
                  <a:pt x="168" y="422"/>
                </a:lnTo>
                <a:lnTo>
                  <a:pt x="166" y="424"/>
                </a:lnTo>
                <a:lnTo>
                  <a:pt x="160" y="424"/>
                </a:lnTo>
                <a:lnTo>
                  <a:pt x="160" y="426"/>
                </a:lnTo>
                <a:lnTo>
                  <a:pt x="158" y="430"/>
                </a:lnTo>
                <a:lnTo>
                  <a:pt x="154" y="430"/>
                </a:lnTo>
                <a:lnTo>
                  <a:pt x="154" y="428"/>
                </a:lnTo>
                <a:lnTo>
                  <a:pt x="148" y="428"/>
                </a:lnTo>
                <a:lnTo>
                  <a:pt x="146" y="426"/>
                </a:lnTo>
                <a:lnTo>
                  <a:pt x="142" y="424"/>
                </a:lnTo>
                <a:lnTo>
                  <a:pt x="138" y="422"/>
                </a:lnTo>
                <a:lnTo>
                  <a:pt x="136" y="424"/>
                </a:lnTo>
                <a:lnTo>
                  <a:pt x="132" y="424"/>
                </a:lnTo>
                <a:lnTo>
                  <a:pt x="130" y="428"/>
                </a:lnTo>
                <a:lnTo>
                  <a:pt x="130" y="430"/>
                </a:lnTo>
                <a:lnTo>
                  <a:pt x="128" y="434"/>
                </a:lnTo>
                <a:lnTo>
                  <a:pt x="126" y="430"/>
                </a:lnTo>
                <a:lnTo>
                  <a:pt x="126" y="428"/>
                </a:lnTo>
                <a:lnTo>
                  <a:pt x="122" y="428"/>
                </a:lnTo>
                <a:lnTo>
                  <a:pt x="118" y="424"/>
                </a:lnTo>
                <a:lnTo>
                  <a:pt x="118" y="420"/>
                </a:lnTo>
                <a:lnTo>
                  <a:pt x="118" y="416"/>
                </a:lnTo>
                <a:lnTo>
                  <a:pt x="118" y="414"/>
                </a:lnTo>
                <a:lnTo>
                  <a:pt x="116" y="410"/>
                </a:lnTo>
                <a:lnTo>
                  <a:pt x="118" y="408"/>
                </a:lnTo>
                <a:lnTo>
                  <a:pt x="118" y="404"/>
                </a:lnTo>
                <a:lnTo>
                  <a:pt x="116" y="400"/>
                </a:lnTo>
                <a:lnTo>
                  <a:pt x="116" y="398"/>
                </a:lnTo>
                <a:lnTo>
                  <a:pt x="116" y="396"/>
                </a:lnTo>
                <a:lnTo>
                  <a:pt x="110" y="390"/>
                </a:lnTo>
                <a:lnTo>
                  <a:pt x="106" y="392"/>
                </a:lnTo>
                <a:lnTo>
                  <a:pt x="102" y="392"/>
                </a:lnTo>
                <a:lnTo>
                  <a:pt x="102" y="390"/>
                </a:lnTo>
                <a:lnTo>
                  <a:pt x="100" y="388"/>
                </a:lnTo>
                <a:lnTo>
                  <a:pt x="98" y="384"/>
                </a:lnTo>
                <a:lnTo>
                  <a:pt x="96" y="378"/>
                </a:lnTo>
                <a:lnTo>
                  <a:pt x="98" y="376"/>
                </a:lnTo>
                <a:lnTo>
                  <a:pt x="100" y="376"/>
                </a:lnTo>
                <a:lnTo>
                  <a:pt x="100" y="370"/>
                </a:lnTo>
                <a:lnTo>
                  <a:pt x="100" y="368"/>
                </a:lnTo>
                <a:lnTo>
                  <a:pt x="98" y="366"/>
                </a:lnTo>
                <a:lnTo>
                  <a:pt x="98" y="364"/>
                </a:lnTo>
                <a:lnTo>
                  <a:pt x="98" y="362"/>
                </a:lnTo>
                <a:lnTo>
                  <a:pt x="96" y="362"/>
                </a:lnTo>
                <a:lnTo>
                  <a:pt x="96" y="360"/>
                </a:lnTo>
                <a:lnTo>
                  <a:pt x="94" y="358"/>
                </a:lnTo>
                <a:lnTo>
                  <a:pt x="94" y="354"/>
                </a:lnTo>
                <a:lnTo>
                  <a:pt x="92" y="352"/>
                </a:lnTo>
                <a:lnTo>
                  <a:pt x="92" y="346"/>
                </a:lnTo>
                <a:lnTo>
                  <a:pt x="90" y="340"/>
                </a:lnTo>
                <a:lnTo>
                  <a:pt x="90" y="336"/>
                </a:lnTo>
                <a:lnTo>
                  <a:pt x="86" y="332"/>
                </a:lnTo>
                <a:lnTo>
                  <a:pt x="86" y="330"/>
                </a:lnTo>
                <a:lnTo>
                  <a:pt x="90" y="328"/>
                </a:lnTo>
                <a:lnTo>
                  <a:pt x="90" y="324"/>
                </a:lnTo>
                <a:lnTo>
                  <a:pt x="90" y="322"/>
                </a:lnTo>
                <a:lnTo>
                  <a:pt x="86" y="322"/>
                </a:lnTo>
                <a:lnTo>
                  <a:pt x="90" y="318"/>
                </a:lnTo>
                <a:lnTo>
                  <a:pt x="90" y="316"/>
                </a:lnTo>
                <a:lnTo>
                  <a:pt x="86" y="316"/>
                </a:lnTo>
                <a:lnTo>
                  <a:pt x="84" y="314"/>
                </a:lnTo>
                <a:lnTo>
                  <a:pt x="84" y="310"/>
                </a:lnTo>
                <a:lnTo>
                  <a:pt x="82" y="310"/>
                </a:lnTo>
                <a:lnTo>
                  <a:pt x="82" y="308"/>
                </a:lnTo>
                <a:lnTo>
                  <a:pt x="80" y="308"/>
                </a:lnTo>
                <a:lnTo>
                  <a:pt x="80" y="306"/>
                </a:lnTo>
                <a:lnTo>
                  <a:pt x="78" y="306"/>
                </a:lnTo>
                <a:lnTo>
                  <a:pt x="78" y="308"/>
                </a:lnTo>
                <a:lnTo>
                  <a:pt x="78" y="310"/>
                </a:lnTo>
                <a:lnTo>
                  <a:pt x="76" y="310"/>
                </a:lnTo>
                <a:lnTo>
                  <a:pt x="72" y="314"/>
                </a:lnTo>
                <a:lnTo>
                  <a:pt x="70" y="316"/>
                </a:lnTo>
                <a:lnTo>
                  <a:pt x="68" y="316"/>
                </a:lnTo>
                <a:lnTo>
                  <a:pt x="66" y="318"/>
                </a:lnTo>
                <a:lnTo>
                  <a:pt x="64" y="318"/>
                </a:lnTo>
                <a:lnTo>
                  <a:pt x="62" y="316"/>
                </a:lnTo>
                <a:lnTo>
                  <a:pt x="62" y="320"/>
                </a:lnTo>
                <a:lnTo>
                  <a:pt x="60" y="320"/>
                </a:lnTo>
                <a:lnTo>
                  <a:pt x="54" y="322"/>
                </a:lnTo>
                <a:lnTo>
                  <a:pt x="52" y="320"/>
                </a:lnTo>
                <a:lnTo>
                  <a:pt x="50" y="318"/>
                </a:lnTo>
                <a:lnTo>
                  <a:pt x="50" y="316"/>
                </a:lnTo>
                <a:lnTo>
                  <a:pt x="50" y="314"/>
                </a:lnTo>
                <a:lnTo>
                  <a:pt x="48" y="314"/>
                </a:lnTo>
                <a:lnTo>
                  <a:pt x="46" y="310"/>
                </a:lnTo>
                <a:lnTo>
                  <a:pt x="42" y="310"/>
                </a:lnTo>
                <a:lnTo>
                  <a:pt x="46" y="308"/>
                </a:lnTo>
                <a:lnTo>
                  <a:pt x="42" y="306"/>
                </a:lnTo>
                <a:lnTo>
                  <a:pt x="48" y="304"/>
                </a:lnTo>
                <a:lnTo>
                  <a:pt x="48" y="302"/>
                </a:lnTo>
                <a:lnTo>
                  <a:pt x="50" y="300"/>
                </a:lnTo>
                <a:lnTo>
                  <a:pt x="48" y="298"/>
                </a:lnTo>
                <a:lnTo>
                  <a:pt x="48" y="294"/>
                </a:lnTo>
                <a:lnTo>
                  <a:pt x="46" y="292"/>
                </a:lnTo>
                <a:lnTo>
                  <a:pt x="50" y="290"/>
                </a:lnTo>
                <a:lnTo>
                  <a:pt x="52" y="288"/>
                </a:lnTo>
                <a:lnTo>
                  <a:pt x="54" y="288"/>
                </a:lnTo>
                <a:lnTo>
                  <a:pt x="56" y="288"/>
                </a:lnTo>
                <a:lnTo>
                  <a:pt x="60" y="286"/>
                </a:lnTo>
                <a:lnTo>
                  <a:pt x="56" y="284"/>
                </a:lnTo>
                <a:lnTo>
                  <a:pt x="56" y="282"/>
                </a:lnTo>
                <a:lnTo>
                  <a:pt x="60" y="278"/>
                </a:lnTo>
                <a:lnTo>
                  <a:pt x="60" y="276"/>
                </a:lnTo>
                <a:lnTo>
                  <a:pt x="54" y="274"/>
                </a:lnTo>
                <a:lnTo>
                  <a:pt x="56" y="274"/>
                </a:lnTo>
                <a:lnTo>
                  <a:pt x="54" y="272"/>
                </a:lnTo>
                <a:lnTo>
                  <a:pt x="56" y="270"/>
                </a:lnTo>
                <a:lnTo>
                  <a:pt x="60" y="268"/>
                </a:lnTo>
                <a:lnTo>
                  <a:pt x="56" y="264"/>
                </a:lnTo>
                <a:lnTo>
                  <a:pt x="54" y="262"/>
                </a:lnTo>
                <a:lnTo>
                  <a:pt x="56" y="260"/>
                </a:lnTo>
                <a:lnTo>
                  <a:pt x="60" y="260"/>
                </a:lnTo>
                <a:lnTo>
                  <a:pt x="62" y="260"/>
                </a:lnTo>
                <a:lnTo>
                  <a:pt x="62" y="256"/>
                </a:lnTo>
                <a:lnTo>
                  <a:pt x="60" y="254"/>
                </a:lnTo>
                <a:lnTo>
                  <a:pt x="64" y="252"/>
                </a:lnTo>
                <a:lnTo>
                  <a:pt x="66" y="242"/>
                </a:lnTo>
                <a:lnTo>
                  <a:pt x="68" y="240"/>
                </a:lnTo>
                <a:lnTo>
                  <a:pt x="68" y="232"/>
                </a:lnTo>
                <a:lnTo>
                  <a:pt x="70" y="232"/>
                </a:lnTo>
                <a:lnTo>
                  <a:pt x="72" y="226"/>
                </a:lnTo>
                <a:lnTo>
                  <a:pt x="76" y="224"/>
                </a:lnTo>
                <a:lnTo>
                  <a:pt x="76" y="222"/>
                </a:lnTo>
                <a:lnTo>
                  <a:pt x="72" y="218"/>
                </a:lnTo>
                <a:lnTo>
                  <a:pt x="68" y="218"/>
                </a:lnTo>
                <a:lnTo>
                  <a:pt x="66" y="222"/>
                </a:lnTo>
                <a:lnTo>
                  <a:pt x="64" y="218"/>
                </a:lnTo>
                <a:lnTo>
                  <a:pt x="60" y="218"/>
                </a:lnTo>
                <a:lnTo>
                  <a:pt x="56" y="216"/>
                </a:lnTo>
                <a:lnTo>
                  <a:pt x="56" y="214"/>
                </a:lnTo>
                <a:lnTo>
                  <a:pt x="60" y="214"/>
                </a:lnTo>
                <a:lnTo>
                  <a:pt x="56" y="210"/>
                </a:lnTo>
                <a:lnTo>
                  <a:pt x="54" y="210"/>
                </a:lnTo>
                <a:lnTo>
                  <a:pt x="52" y="212"/>
                </a:lnTo>
                <a:lnTo>
                  <a:pt x="50" y="212"/>
                </a:lnTo>
                <a:lnTo>
                  <a:pt x="50" y="208"/>
                </a:lnTo>
                <a:lnTo>
                  <a:pt x="50" y="204"/>
                </a:lnTo>
                <a:lnTo>
                  <a:pt x="48" y="204"/>
                </a:lnTo>
                <a:lnTo>
                  <a:pt x="46" y="202"/>
                </a:lnTo>
                <a:lnTo>
                  <a:pt x="42" y="200"/>
                </a:lnTo>
                <a:lnTo>
                  <a:pt x="42" y="196"/>
                </a:lnTo>
                <a:lnTo>
                  <a:pt x="42" y="194"/>
                </a:lnTo>
                <a:lnTo>
                  <a:pt x="46" y="192"/>
                </a:lnTo>
                <a:lnTo>
                  <a:pt x="42" y="188"/>
                </a:lnTo>
                <a:lnTo>
                  <a:pt x="40" y="186"/>
                </a:lnTo>
                <a:lnTo>
                  <a:pt x="38" y="186"/>
                </a:lnTo>
                <a:lnTo>
                  <a:pt x="38" y="184"/>
                </a:lnTo>
                <a:lnTo>
                  <a:pt x="38" y="180"/>
                </a:lnTo>
                <a:lnTo>
                  <a:pt x="36" y="176"/>
                </a:lnTo>
                <a:lnTo>
                  <a:pt x="34" y="172"/>
                </a:lnTo>
                <a:lnTo>
                  <a:pt x="34" y="170"/>
                </a:lnTo>
                <a:lnTo>
                  <a:pt x="26" y="164"/>
                </a:lnTo>
                <a:lnTo>
                  <a:pt x="26" y="158"/>
                </a:lnTo>
                <a:lnTo>
                  <a:pt x="26" y="156"/>
                </a:lnTo>
                <a:lnTo>
                  <a:pt x="22" y="156"/>
                </a:lnTo>
                <a:lnTo>
                  <a:pt x="22" y="154"/>
                </a:lnTo>
                <a:lnTo>
                  <a:pt x="18" y="154"/>
                </a:lnTo>
                <a:lnTo>
                  <a:pt x="18" y="152"/>
                </a:lnTo>
                <a:lnTo>
                  <a:pt x="16" y="148"/>
                </a:lnTo>
                <a:lnTo>
                  <a:pt x="12" y="146"/>
                </a:lnTo>
                <a:lnTo>
                  <a:pt x="10" y="142"/>
                </a:lnTo>
                <a:lnTo>
                  <a:pt x="10" y="140"/>
                </a:lnTo>
                <a:lnTo>
                  <a:pt x="6" y="138"/>
                </a:lnTo>
                <a:lnTo>
                  <a:pt x="6" y="136"/>
                </a:lnTo>
                <a:lnTo>
                  <a:pt x="10" y="138"/>
                </a:lnTo>
                <a:lnTo>
                  <a:pt x="12" y="136"/>
                </a:lnTo>
                <a:lnTo>
                  <a:pt x="10" y="134"/>
                </a:lnTo>
                <a:lnTo>
                  <a:pt x="10" y="132"/>
                </a:lnTo>
                <a:lnTo>
                  <a:pt x="8" y="128"/>
                </a:lnTo>
                <a:lnTo>
                  <a:pt x="12" y="124"/>
                </a:lnTo>
                <a:lnTo>
                  <a:pt x="12" y="122"/>
                </a:lnTo>
                <a:lnTo>
                  <a:pt x="10" y="120"/>
                </a:lnTo>
                <a:lnTo>
                  <a:pt x="10" y="116"/>
                </a:lnTo>
                <a:lnTo>
                  <a:pt x="8" y="112"/>
                </a:lnTo>
                <a:lnTo>
                  <a:pt x="8" y="110"/>
                </a:lnTo>
                <a:lnTo>
                  <a:pt x="6" y="108"/>
                </a:lnTo>
                <a:lnTo>
                  <a:pt x="6" y="104"/>
                </a:lnTo>
                <a:lnTo>
                  <a:pt x="6" y="102"/>
                </a:lnTo>
                <a:lnTo>
                  <a:pt x="4" y="102"/>
                </a:lnTo>
                <a:lnTo>
                  <a:pt x="4" y="100"/>
                </a:lnTo>
                <a:lnTo>
                  <a:pt x="2" y="92"/>
                </a:lnTo>
                <a:lnTo>
                  <a:pt x="0" y="90"/>
                </a:lnTo>
                <a:lnTo>
                  <a:pt x="0" y="88"/>
                </a:lnTo>
                <a:lnTo>
                  <a:pt x="2" y="66"/>
                </a:lnTo>
                <a:lnTo>
                  <a:pt x="8" y="44"/>
                </a:lnTo>
                <a:lnTo>
                  <a:pt x="16" y="0"/>
                </a:lnTo>
                <a:lnTo>
                  <a:pt x="92" y="16"/>
                </a:lnTo>
                <a:lnTo>
                  <a:pt x="130" y="22"/>
                </a:lnTo>
                <a:lnTo>
                  <a:pt x="236" y="44"/>
                </a:lnTo>
                <a:lnTo>
                  <a:pt x="288" y="52"/>
                </a:lnTo>
                <a:lnTo>
                  <a:pt x="318" y="58"/>
                </a:lnTo>
                <a:lnTo>
                  <a:pt x="388" y="66"/>
                </a:lnTo>
                <a:lnTo>
                  <a:pt x="460" y="78"/>
                </a:lnTo>
                <a:lnTo>
                  <a:pt x="522" y="86"/>
                </a:lnTo>
                <a:lnTo>
                  <a:pt x="582" y="92"/>
                </a:lnTo>
                <a:lnTo>
                  <a:pt x="644" y="100"/>
                </a:lnTo>
                <a:lnTo>
                  <a:pt x="702" y="104"/>
                </a:lnTo>
                <a:lnTo>
                  <a:pt x="700" y="134"/>
                </a:lnTo>
                <a:lnTo>
                  <a:pt x="698" y="156"/>
                </a:lnTo>
                <a:lnTo>
                  <a:pt x="694" y="188"/>
                </a:lnTo>
                <a:lnTo>
                  <a:pt x="690" y="242"/>
                </a:lnTo>
                <a:lnTo>
                  <a:pt x="690" y="246"/>
                </a:lnTo>
                <a:lnTo>
                  <a:pt x="686" y="306"/>
                </a:lnTo>
                <a:lnTo>
                  <a:pt x="684" y="316"/>
                </a:lnTo>
                <a:lnTo>
                  <a:pt x="682" y="338"/>
                </a:lnTo>
                <a:lnTo>
                  <a:pt x="678" y="368"/>
                </a:lnTo>
                <a:lnTo>
                  <a:pt x="678" y="374"/>
                </a:lnTo>
                <a:lnTo>
                  <a:pt x="674" y="430"/>
                </a:lnTo>
                <a:lnTo>
                  <a:pt x="674" y="450"/>
                </a:lnTo>
                <a:lnTo>
                  <a:pt x="672" y="450"/>
                </a:lnTo>
                <a:lnTo>
                  <a:pt x="612" y="444"/>
                </a:lnTo>
                <a:lnTo>
                  <a:pt x="610" y="442"/>
                </a:lnTo>
                <a:lnTo>
                  <a:pt x="552" y="438"/>
                </a:lnTo>
                <a:lnTo>
                  <a:pt x="538" y="436"/>
                </a:lnTo>
                <a:lnTo>
                  <a:pt x="436" y="424"/>
                </a:lnTo>
                <a:lnTo>
                  <a:pt x="416" y="422"/>
                </a:lnTo>
                <a:lnTo>
                  <a:pt x="394" y="420"/>
                </a:lnTo>
                <a:lnTo>
                  <a:pt x="322" y="408"/>
                </a:lnTo>
                <a:lnTo>
                  <a:pt x="310" y="406"/>
                </a:lnTo>
                <a:lnTo>
                  <a:pt x="284" y="404"/>
                </a:lnTo>
                <a:lnTo>
                  <a:pt x="282" y="404"/>
                </a:lnTo>
                <a:lnTo>
                  <a:pt x="246" y="396"/>
                </a:lnTo>
                <a:lnTo>
                  <a:pt x="242" y="426"/>
                </a:lnTo>
                <a:lnTo>
                  <a:pt x="238" y="442"/>
                </a:lnTo>
                <a:lnTo>
                  <a:pt x="236" y="440"/>
                </a:lnTo>
                <a:lnTo>
                  <a:pt x="234" y="438"/>
                </a:lnTo>
                <a:lnTo>
                  <a:pt x="234" y="436"/>
                </a:lnTo>
                <a:lnTo>
                  <a:pt x="232" y="436"/>
                </a:lnTo>
                <a:lnTo>
                  <a:pt x="232" y="434"/>
                </a:lnTo>
                <a:lnTo>
                  <a:pt x="230" y="430"/>
                </a:lnTo>
                <a:lnTo>
                  <a:pt x="230" y="428"/>
                </a:lnTo>
                <a:lnTo>
                  <a:pt x="230" y="426"/>
                </a:lnTo>
                <a:lnTo>
                  <a:pt x="228" y="426"/>
                </a:lnTo>
                <a:lnTo>
                  <a:pt x="228" y="422"/>
                </a:lnTo>
                <a:lnTo>
                  <a:pt x="224" y="420"/>
                </a:lnTo>
                <a:lnTo>
                  <a:pt x="224" y="416"/>
                </a:lnTo>
                <a:lnTo>
                  <a:pt x="222" y="414"/>
                </a:lnTo>
                <a:lnTo>
                  <a:pt x="220" y="420"/>
                </a:lnTo>
                <a:lnTo>
                  <a:pt x="218" y="416"/>
                </a:lnTo>
                <a:lnTo>
                  <a:pt x="216" y="416"/>
                </a:lnTo>
              </a:path>
            </a:pathLst>
          </a:custGeom>
          <a:solidFill>
            <a:srgbClr val="FF0000"/>
          </a:solidFill>
          <a:ln w="6350">
            <a:solidFill>
              <a:schemeClr val="accent4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1" name="Freeform 13"/>
          <p:cNvSpPr>
            <a:spLocks/>
          </p:cNvSpPr>
          <p:nvPr/>
        </p:nvSpPr>
        <p:spPr bwMode="auto">
          <a:xfrm>
            <a:off x="7366000" y="2000250"/>
            <a:ext cx="406400" cy="628650"/>
          </a:xfrm>
          <a:custGeom>
            <a:avLst/>
            <a:gdLst>
              <a:gd name="T0" fmla="*/ 2147483647 w 256"/>
              <a:gd name="T1" fmla="*/ 2147483647 h 396"/>
              <a:gd name="T2" fmla="*/ 2147483647 w 256"/>
              <a:gd name="T3" fmla="*/ 2147483647 h 396"/>
              <a:gd name="T4" fmla="*/ 2147483647 w 256"/>
              <a:gd name="T5" fmla="*/ 2147483647 h 396"/>
              <a:gd name="T6" fmla="*/ 2147483647 w 256"/>
              <a:gd name="T7" fmla="*/ 2147483647 h 396"/>
              <a:gd name="T8" fmla="*/ 2147483647 w 256"/>
              <a:gd name="T9" fmla="*/ 2147483647 h 396"/>
              <a:gd name="T10" fmla="*/ 2147483647 w 256"/>
              <a:gd name="T11" fmla="*/ 2147483647 h 396"/>
              <a:gd name="T12" fmla="*/ 2147483647 w 256"/>
              <a:gd name="T13" fmla="*/ 2147483647 h 396"/>
              <a:gd name="T14" fmla="*/ 2147483647 w 256"/>
              <a:gd name="T15" fmla="*/ 2147483647 h 396"/>
              <a:gd name="T16" fmla="*/ 2147483647 w 256"/>
              <a:gd name="T17" fmla="*/ 2147483647 h 396"/>
              <a:gd name="T18" fmla="*/ 2147483647 w 256"/>
              <a:gd name="T19" fmla="*/ 2147483647 h 396"/>
              <a:gd name="T20" fmla="*/ 2147483647 w 256"/>
              <a:gd name="T21" fmla="*/ 2147483647 h 396"/>
              <a:gd name="T22" fmla="*/ 2147483647 w 256"/>
              <a:gd name="T23" fmla="*/ 2147483647 h 396"/>
              <a:gd name="T24" fmla="*/ 2147483647 w 256"/>
              <a:gd name="T25" fmla="*/ 2147483647 h 396"/>
              <a:gd name="T26" fmla="*/ 2147483647 w 256"/>
              <a:gd name="T27" fmla="*/ 2147483647 h 396"/>
              <a:gd name="T28" fmla="*/ 2147483647 w 256"/>
              <a:gd name="T29" fmla="*/ 2147483647 h 396"/>
              <a:gd name="T30" fmla="*/ 2147483647 w 256"/>
              <a:gd name="T31" fmla="*/ 2147483647 h 396"/>
              <a:gd name="T32" fmla="*/ 2147483647 w 256"/>
              <a:gd name="T33" fmla="*/ 2147483647 h 396"/>
              <a:gd name="T34" fmla="*/ 2147483647 w 256"/>
              <a:gd name="T35" fmla="*/ 2147483647 h 396"/>
              <a:gd name="T36" fmla="*/ 2147483647 w 256"/>
              <a:gd name="T37" fmla="*/ 2147483647 h 396"/>
              <a:gd name="T38" fmla="*/ 2147483647 w 256"/>
              <a:gd name="T39" fmla="*/ 2147483647 h 396"/>
              <a:gd name="T40" fmla="*/ 2147483647 w 256"/>
              <a:gd name="T41" fmla="*/ 2147483647 h 396"/>
              <a:gd name="T42" fmla="*/ 2147483647 w 256"/>
              <a:gd name="T43" fmla="*/ 2147483647 h 396"/>
              <a:gd name="T44" fmla="*/ 2147483647 w 256"/>
              <a:gd name="T45" fmla="*/ 2147483647 h 396"/>
              <a:gd name="T46" fmla="*/ 2147483647 w 256"/>
              <a:gd name="T47" fmla="*/ 2147483647 h 396"/>
              <a:gd name="T48" fmla="*/ 2147483647 w 256"/>
              <a:gd name="T49" fmla="*/ 2147483647 h 396"/>
              <a:gd name="T50" fmla="*/ 2147483647 w 256"/>
              <a:gd name="T51" fmla="*/ 2147483647 h 396"/>
              <a:gd name="T52" fmla="*/ 2147483647 w 256"/>
              <a:gd name="T53" fmla="*/ 2147483647 h 396"/>
              <a:gd name="T54" fmla="*/ 2147483647 w 256"/>
              <a:gd name="T55" fmla="*/ 2147483647 h 396"/>
              <a:gd name="T56" fmla="*/ 2147483647 w 256"/>
              <a:gd name="T57" fmla="*/ 2147483647 h 396"/>
              <a:gd name="T58" fmla="*/ 2147483647 w 256"/>
              <a:gd name="T59" fmla="*/ 2147483647 h 396"/>
              <a:gd name="T60" fmla="*/ 2147483647 w 256"/>
              <a:gd name="T61" fmla="*/ 2147483647 h 396"/>
              <a:gd name="T62" fmla="*/ 2147483647 w 256"/>
              <a:gd name="T63" fmla="*/ 2147483647 h 396"/>
              <a:gd name="T64" fmla="*/ 2147483647 w 256"/>
              <a:gd name="T65" fmla="*/ 2147483647 h 396"/>
              <a:gd name="T66" fmla="*/ 2147483647 w 256"/>
              <a:gd name="T67" fmla="*/ 2147483647 h 396"/>
              <a:gd name="T68" fmla="*/ 2147483647 w 256"/>
              <a:gd name="T69" fmla="*/ 2147483647 h 396"/>
              <a:gd name="T70" fmla="*/ 2147483647 w 256"/>
              <a:gd name="T71" fmla="*/ 2147483647 h 396"/>
              <a:gd name="T72" fmla="*/ 2147483647 w 256"/>
              <a:gd name="T73" fmla="*/ 2147483647 h 396"/>
              <a:gd name="T74" fmla="*/ 2147483647 w 256"/>
              <a:gd name="T75" fmla="*/ 2147483647 h 396"/>
              <a:gd name="T76" fmla="*/ 2147483647 w 256"/>
              <a:gd name="T77" fmla="*/ 2147483647 h 396"/>
              <a:gd name="T78" fmla="*/ 2147483647 w 256"/>
              <a:gd name="T79" fmla="*/ 2147483647 h 396"/>
              <a:gd name="T80" fmla="*/ 2147483647 w 256"/>
              <a:gd name="T81" fmla="*/ 2147483647 h 396"/>
              <a:gd name="T82" fmla="*/ 2147483647 w 256"/>
              <a:gd name="T83" fmla="*/ 2147483647 h 396"/>
              <a:gd name="T84" fmla="*/ 2147483647 w 256"/>
              <a:gd name="T85" fmla="*/ 2147483647 h 396"/>
              <a:gd name="T86" fmla="*/ 2147483647 w 256"/>
              <a:gd name="T87" fmla="*/ 2147483647 h 396"/>
              <a:gd name="T88" fmla="*/ 2147483647 w 256"/>
              <a:gd name="T89" fmla="*/ 2147483647 h 396"/>
              <a:gd name="T90" fmla="*/ 2147483647 w 256"/>
              <a:gd name="T91" fmla="*/ 2147483647 h 396"/>
              <a:gd name="T92" fmla="*/ 2147483647 w 256"/>
              <a:gd name="T93" fmla="*/ 2147483647 h 39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w 256"/>
              <a:gd name="T142" fmla="*/ 0 h 396"/>
              <a:gd name="T143" fmla="*/ 256 w 256"/>
              <a:gd name="T144" fmla="*/ 396 h 396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T141" t="T142" r="T143" b="T144"/>
            <a:pathLst>
              <a:path w="256" h="396">
                <a:moveTo>
                  <a:pt x="108" y="298"/>
                </a:moveTo>
                <a:lnTo>
                  <a:pt x="104" y="306"/>
                </a:lnTo>
                <a:lnTo>
                  <a:pt x="116" y="326"/>
                </a:lnTo>
                <a:lnTo>
                  <a:pt x="112" y="328"/>
                </a:lnTo>
                <a:lnTo>
                  <a:pt x="110" y="328"/>
                </a:lnTo>
                <a:lnTo>
                  <a:pt x="108" y="320"/>
                </a:lnTo>
                <a:lnTo>
                  <a:pt x="106" y="318"/>
                </a:lnTo>
                <a:lnTo>
                  <a:pt x="106" y="324"/>
                </a:lnTo>
                <a:lnTo>
                  <a:pt x="104" y="328"/>
                </a:lnTo>
                <a:lnTo>
                  <a:pt x="102" y="326"/>
                </a:lnTo>
                <a:lnTo>
                  <a:pt x="102" y="322"/>
                </a:lnTo>
                <a:lnTo>
                  <a:pt x="98" y="322"/>
                </a:lnTo>
                <a:lnTo>
                  <a:pt x="92" y="328"/>
                </a:lnTo>
                <a:lnTo>
                  <a:pt x="90" y="340"/>
                </a:lnTo>
                <a:lnTo>
                  <a:pt x="92" y="348"/>
                </a:lnTo>
                <a:lnTo>
                  <a:pt x="86" y="354"/>
                </a:lnTo>
                <a:lnTo>
                  <a:pt x="88" y="364"/>
                </a:lnTo>
                <a:lnTo>
                  <a:pt x="82" y="370"/>
                </a:lnTo>
                <a:lnTo>
                  <a:pt x="78" y="372"/>
                </a:lnTo>
                <a:lnTo>
                  <a:pt x="76" y="396"/>
                </a:lnTo>
                <a:lnTo>
                  <a:pt x="66" y="396"/>
                </a:lnTo>
                <a:lnTo>
                  <a:pt x="64" y="394"/>
                </a:lnTo>
                <a:lnTo>
                  <a:pt x="64" y="386"/>
                </a:lnTo>
                <a:lnTo>
                  <a:pt x="58" y="384"/>
                </a:lnTo>
                <a:lnTo>
                  <a:pt x="58" y="382"/>
                </a:lnTo>
                <a:lnTo>
                  <a:pt x="52" y="378"/>
                </a:lnTo>
                <a:lnTo>
                  <a:pt x="50" y="374"/>
                </a:lnTo>
                <a:lnTo>
                  <a:pt x="50" y="372"/>
                </a:lnTo>
                <a:lnTo>
                  <a:pt x="50" y="370"/>
                </a:lnTo>
                <a:lnTo>
                  <a:pt x="48" y="366"/>
                </a:lnTo>
                <a:lnTo>
                  <a:pt x="48" y="364"/>
                </a:lnTo>
                <a:lnTo>
                  <a:pt x="48" y="362"/>
                </a:lnTo>
                <a:lnTo>
                  <a:pt x="46" y="362"/>
                </a:lnTo>
                <a:lnTo>
                  <a:pt x="42" y="342"/>
                </a:lnTo>
                <a:lnTo>
                  <a:pt x="30" y="302"/>
                </a:lnTo>
                <a:lnTo>
                  <a:pt x="18" y="272"/>
                </a:lnTo>
                <a:lnTo>
                  <a:pt x="0" y="218"/>
                </a:lnTo>
                <a:lnTo>
                  <a:pt x="6" y="214"/>
                </a:lnTo>
                <a:lnTo>
                  <a:pt x="16" y="220"/>
                </a:lnTo>
                <a:lnTo>
                  <a:pt x="16" y="216"/>
                </a:lnTo>
                <a:lnTo>
                  <a:pt x="16" y="208"/>
                </a:lnTo>
                <a:lnTo>
                  <a:pt x="14" y="206"/>
                </a:lnTo>
                <a:lnTo>
                  <a:pt x="16" y="202"/>
                </a:lnTo>
                <a:lnTo>
                  <a:pt x="26" y="204"/>
                </a:lnTo>
                <a:lnTo>
                  <a:pt x="18" y="196"/>
                </a:lnTo>
                <a:lnTo>
                  <a:pt x="26" y="178"/>
                </a:lnTo>
                <a:lnTo>
                  <a:pt x="32" y="172"/>
                </a:lnTo>
                <a:lnTo>
                  <a:pt x="30" y="168"/>
                </a:lnTo>
                <a:lnTo>
                  <a:pt x="36" y="154"/>
                </a:lnTo>
                <a:lnTo>
                  <a:pt x="34" y="152"/>
                </a:lnTo>
                <a:lnTo>
                  <a:pt x="32" y="150"/>
                </a:lnTo>
                <a:lnTo>
                  <a:pt x="32" y="142"/>
                </a:lnTo>
                <a:lnTo>
                  <a:pt x="30" y="142"/>
                </a:lnTo>
                <a:lnTo>
                  <a:pt x="32" y="136"/>
                </a:lnTo>
                <a:lnTo>
                  <a:pt x="28" y="130"/>
                </a:lnTo>
                <a:lnTo>
                  <a:pt x="30" y="116"/>
                </a:lnTo>
                <a:lnTo>
                  <a:pt x="36" y="108"/>
                </a:lnTo>
                <a:lnTo>
                  <a:pt x="34" y="94"/>
                </a:lnTo>
                <a:lnTo>
                  <a:pt x="32" y="84"/>
                </a:lnTo>
                <a:lnTo>
                  <a:pt x="58" y="8"/>
                </a:lnTo>
                <a:lnTo>
                  <a:pt x="68" y="8"/>
                </a:lnTo>
                <a:lnTo>
                  <a:pt x="74" y="22"/>
                </a:lnTo>
                <a:lnTo>
                  <a:pt x="82" y="24"/>
                </a:lnTo>
                <a:lnTo>
                  <a:pt x="104" y="8"/>
                </a:lnTo>
                <a:lnTo>
                  <a:pt x="110" y="8"/>
                </a:lnTo>
                <a:lnTo>
                  <a:pt x="110" y="2"/>
                </a:lnTo>
                <a:lnTo>
                  <a:pt x="118" y="0"/>
                </a:lnTo>
                <a:lnTo>
                  <a:pt x="150" y="16"/>
                </a:lnTo>
                <a:lnTo>
                  <a:pt x="180" y="108"/>
                </a:lnTo>
                <a:lnTo>
                  <a:pt x="182" y="110"/>
                </a:lnTo>
                <a:lnTo>
                  <a:pt x="180" y="114"/>
                </a:lnTo>
                <a:lnTo>
                  <a:pt x="184" y="120"/>
                </a:lnTo>
                <a:lnTo>
                  <a:pt x="182" y="122"/>
                </a:lnTo>
                <a:lnTo>
                  <a:pt x="184" y="130"/>
                </a:lnTo>
                <a:lnTo>
                  <a:pt x="188" y="132"/>
                </a:lnTo>
                <a:lnTo>
                  <a:pt x="188" y="128"/>
                </a:lnTo>
                <a:lnTo>
                  <a:pt x="198" y="132"/>
                </a:lnTo>
                <a:lnTo>
                  <a:pt x="208" y="130"/>
                </a:lnTo>
                <a:lnTo>
                  <a:pt x="212" y="138"/>
                </a:lnTo>
                <a:lnTo>
                  <a:pt x="208" y="142"/>
                </a:lnTo>
                <a:lnTo>
                  <a:pt x="214" y="150"/>
                </a:lnTo>
                <a:lnTo>
                  <a:pt x="214" y="158"/>
                </a:lnTo>
                <a:lnTo>
                  <a:pt x="218" y="166"/>
                </a:lnTo>
                <a:lnTo>
                  <a:pt x="226" y="170"/>
                </a:lnTo>
                <a:lnTo>
                  <a:pt x="228" y="162"/>
                </a:lnTo>
                <a:lnTo>
                  <a:pt x="234" y="162"/>
                </a:lnTo>
                <a:lnTo>
                  <a:pt x="238" y="166"/>
                </a:lnTo>
                <a:lnTo>
                  <a:pt x="246" y="176"/>
                </a:lnTo>
                <a:lnTo>
                  <a:pt x="242" y="184"/>
                </a:lnTo>
                <a:lnTo>
                  <a:pt x="256" y="186"/>
                </a:lnTo>
                <a:lnTo>
                  <a:pt x="254" y="190"/>
                </a:lnTo>
                <a:lnTo>
                  <a:pt x="246" y="204"/>
                </a:lnTo>
                <a:lnTo>
                  <a:pt x="240" y="206"/>
                </a:lnTo>
                <a:lnTo>
                  <a:pt x="234" y="204"/>
                </a:lnTo>
                <a:lnTo>
                  <a:pt x="226" y="216"/>
                </a:lnTo>
                <a:lnTo>
                  <a:pt x="224" y="222"/>
                </a:lnTo>
                <a:lnTo>
                  <a:pt x="212" y="226"/>
                </a:lnTo>
                <a:lnTo>
                  <a:pt x="210" y="228"/>
                </a:lnTo>
                <a:lnTo>
                  <a:pt x="210" y="234"/>
                </a:lnTo>
                <a:lnTo>
                  <a:pt x="204" y="234"/>
                </a:lnTo>
                <a:lnTo>
                  <a:pt x="204" y="232"/>
                </a:lnTo>
                <a:lnTo>
                  <a:pt x="204" y="234"/>
                </a:lnTo>
                <a:lnTo>
                  <a:pt x="204" y="242"/>
                </a:lnTo>
                <a:lnTo>
                  <a:pt x="200" y="244"/>
                </a:lnTo>
                <a:lnTo>
                  <a:pt x="196" y="236"/>
                </a:lnTo>
                <a:lnTo>
                  <a:pt x="188" y="236"/>
                </a:lnTo>
                <a:lnTo>
                  <a:pt x="182" y="244"/>
                </a:lnTo>
                <a:lnTo>
                  <a:pt x="178" y="244"/>
                </a:lnTo>
                <a:lnTo>
                  <a:pt x="172" y="250"/>
                </a:lnTo>
                <a:lnTo>
                  <a:pt x="178" y="260"/>
                </a:lnTo>
                <a:lnTo>
                  <a:pt x="174" y="262"/>
                </a:lnTo>
                <a:lnTo>
                  <a:pt x="164" y="258"/>
                </a:lnTo>
                <a:lnTo>
                  <a:pt x="158" y="262"/>
                </a:lnTo>
                <a:lnTo>
                  <a:pt x="156" y="256"/>
                </a:lnTo>
                <a:lnTo>
                  <a:pt x="158" y="246"/>
                </a:lnTo>
                <a:lnTo>
                  <a:pt x="156" y="242"/>
                </a:lnTo>
                <a:lnTo>
                  <a:pt x="152" y="238"/>
                </a:lnTo>
                <a:lnTo>
                  <a:pt x="150" y="234"/>
                </a:lnTo>
                <a:lnTo>
                  <a:pt x="150" y="238"/>
                </a:lnTo>
                <a:lnTo>
                  <a:pt x="154" y="242"/>
                </a:lnTo>
                <a:lnTo>
                  <a:pt x="154" y="248"/>
                </a:lnTo>
                <a:lnTo>
                  <a:pt x="148" y="256"/>
                </a:lnTo>
                <a:lnTo>
                  <a:pt x="150" y="268"/>
                </a:lnTo>
                <a:lnTo>
                  <a:pt x="148" y="272"/>
                </a:lnTo>
                <a:lnTo>
                  <a:pt x="150" y="288"/>
                </a:lnTo>
                <a:lnTo>
                  <a:pt x="144" y="302"/>
                </a:lnTo>
                <a:lnTo>
                  <a:pt x="140" y="302"/>
                </a:lnTo>
                <a:lnTo>
                  <a:pt x="134" y="296"/>
                </a:lnTo>
                <a:lnTo>
                  <a:pt x="132" y="296"/>
                </a:lnTo>
                <a:lnTo>
                  <a:pt x="128" y="310"/>
                </a:lnTo>
                <a:lnTo>
                  <a:pt x="124" y="314"/>
                </a:lnTo>
                <a:lnTo>
                  <a:pt x="120" y="314"/>
                </a:lnTo>
                <a:lnTo>
                  <a:pt x="118" y="306"/>
                </a:lnTo>
                <a:lnTo>
                  <a:pt x="118" y="298"/>
                </a:lnTo>
                <a:lnTo>
                  <a:pt x="116" y="310"/>
                </a:lnTo>
                <a:lnTo>
                  <a:pt x="112" y="312"/>
                </a:lnTo>
                <a:lnTo>
                  <a:pt x="118" y="322"/>
                </a:lnTo>
                <a:lnTo>
                  <a:pt x="118" y="324"/>
                </a:lnTo>
                <a:lnTo>
                  <a:pt x="116" y="322"/>
                </a:lnTo>
                <a:lnTo>
                  <a:pt x="108" y="304"/>
                </a:lnTo>
                <a:lnTo>
                  <a:pt x="108" y="302"/>
                </a:lnTo>
                <a:lnTo>
                  <a:pt x="108" y="298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2" name="Freeform 14"/>
          <p:cNvSpPr>
            <a:spLocks/>
          </p:cNvSpPr>
          <p:nvPr/>
        </p:nvSpPr>
        <p:spPr bwMode="auto">
          <a:xfrm>
            <a:off x="7366000" y="2000250"/>
            <a:ext cx="406400" cy="628650"/>
          </a:xfrm>
          <a:custGeom>
            <a:avLst/>
            <a:gdLst>
              <a:gd name="T0" fmla="*/ 2147483647 w 256"/>
              <a:gd name="T1" fmla="*/ 2147483647 h 396"/>
              <a:gd name="T2" fmla="*/ 2147483647 w 256"/>
              <a:gd name="T3" fmla="*/ 2147483647 h 396"/>
              <a:gd name="T4" fmla="*/ 2147483647 w 256"/>
              <a:gd name="T5" fmla="*/ 2147483647 h 396"/>
              <a:gd name="T6" fmla="*/ 2147483647 w 256"/>
              <a:gd name="T7" fmla="*/ 2147483647 h 396"/>
              <a:gd name="T8" fmla="*/ 2147483647 w 256"/>
              <a:gd name="T9" fmla="*/ 2147483647 h 396"/>
              <a:gd name="T10" fmla="*/ 2147483647 w 256"/>
              <a:gd name="T11" fmla="*/ 2147483647 h 396"/>
              <a:gd name="T12" fmla="*/ 2147483647 w 256"/>
              <a:gd name="T13" fmla="*/ 2147483647 h 396"/>
              <a:gd name="T14" fmla="*/ 2147483647 w 256"/>
              <a:gd name="T15" fmla="*/ 2147483647 h 396"/>
              <a:gd name="T16" fmla="*/ 2147483647 w 256"/>
              <a:gd name="T17" fmla="*/ 2147483647 h 396"/>
              <a:gd name="T18" fmla="*/ 2147483647 w 256"/>
              <a:gd name="T19" fmla="*/ 2147483647 h 396"/>
              <a:gd name="T20" fmla="*/ 2147483647 w 256"/>
              <a:gd name="T21" fmla="*/ 2147483647 h 396"/>
              <a:gd name="T22" fmla="*/ 2147483647 w 256"/>
              <a:gd name="T23" fmla="*/ 2147483647 h 396"/>
              <a:gd name="T24" fmla="*/ 2147483647 w 256"/>
              <a:gd name="T25" fmla="*/ 2147483647 h 396"/>
              <a:gd name="T26" fmla="*/ 2147483647 w 256"/>
              <a:gd name="T27" fmla="*/ 2147483647 h 396"/>
              <a:gd name="T28" fmla="*/ 2147483647 w 256"/>
              <a:gd name="T29" fmla="*/ 2147483647 h 396"/>
              <a:gd name="T30" fmla="*/ 2147483647 w 256"/>
              <a:gd name="T31" fmla="*/ 2147483647 h 396"/>
              <a:gd name="T32" fmla="*/ 2147483647 w 256"/>
              <a:gd name="T33" fmla="*/ 2147483647 h 396"/>
              <a:gd name="T34" fmla="*/ 2147483647 w 256"/>
              <a:gd name="T35" fmla="*/ 2147483647 h 396"/>
              <a:gd name="T36" fmla="*/ 2147483647 w 256"/>
              <a:gd name="T37" fmla="*/ 2147483647 h 396"/>
              <a:gd name="T38" fmla="*/ 2147483647 w 256"/>
              <a:gd name="T39" fmla="*/ 2147483647 h 396"/>
              <a:gd name="T40" fmla="*/ 2147483647 w 256"/>
              <a:gd name="T41" fmla="*/ 2147483647 h 396"/>
              <a:gd name="T42" fmla="*/ 2147483647 w 256"/>
              <a:gd name="T43" fmla="*/ 2147483647 h 396"/>
              <a:gd name="T44" fmla="*/ 2147483647 w 256"/>
              <a:gd name="T45" fmla="*/ 2147483647 h 396"/>
              <a:gd name="T46" fmla="*/ 2147483647 w 256"/>
              <a:gd name="T47" fmla="*/ 2147483647 h 396"/>
              <a:gd name="T48" fmla="*/ 2147483647 w 256"/>
              <a:gd name="T49" fmla="*/ 2147483647 h 396"/>
              <a:gd name="T50" fmla="*/ 2147483647 w 256"/>
              <a:gd name="T51" fmla="*/ 2147483647 h 396"/>
              <a:gd name="T52" fmla="*/ 2147483647 w 256"/>
              <a:gd name="T53" fmla="*/ 2147483647 h 396"/>
              <a:gd name="T54" fmla="*/ 2147483647 w 256"/>
              <a:gd name="T55" fmla="*/ 2147483647 h 396"/>
              <a:gd name="T56" fmla="*/ 2147483647 w 256"/>
              <a:gd name="T57" fmla="*/ 2147483647 h 396"/>
              <a:gd name="T58" fmla="*/ 2147483647 w 256"/>
              <a:gd name="T59" fmla="*/ 2147483647 h 396"/>
              <a:gd name="T60" fmla="*/ 2147483647 w 256"/>
              <a:gd name="T61" fmla="*/ 2147483647 h 396"/>
              <a:gd name="T62" fmla="*/ 2147483647 w 256"/>
              <a:gd name="T63" fmla="*/ 2147483647 h 396"/>
              <a:gd name="T64" fmla="*/ 2147483647 w 256"/>
              <a:gd name="T65" fmla="*/ 2147483647 h 396"/>
              <a:gd name="T66" fmla="*/ 2147483647 w 256"/>
              <a:gd name="T67" fmla="*/ 2147483647 h 396"/>
              <a:gd name="T68" fmla="*/ 2147483647 w 256"/>
              <a:gd name="T69" fmla="*/ 2147483647 h 396"/>
              <a:gd name="T70" fmla="*/ 2147483647 w 256"/>
              <a:gd name="T71" fmla="*/ 2147483647 h 396"/>
              <a:gd name="T72" fmla="*/ 2147483647 w 256"/>
              <a:gd name="T73" fmla="*/ 2147483647 h 396"/>
              <a:gd name="T74" fmla="*/ 2147483647 w 256"/>
              <a:gd name="T75" fmla="*/ 2147483647 h 396"/>
              <a:gd name="T76" fmla="*/ 2147483647 w 256"/>
              <a:gd name="T77" fmla="*/ 2147483647 h 396"/>
              <a:gd name="T78" fmla="*/ 2147483647 w 256"/>
              <a:gd name="T79" fmla="*/ 2147483647 h 396"/>
              <a:gd name="T80" fmla="*/ 2147483647 w 256"/>
              <a:gd name="T81" fmla="*/ 2147483647 h 396"/>
              <a:gd name="T82" fmla="*/ 2147483647 w 256"/>
              <a:gd name="T83" fmla="*/ 2147483647 h 396"/>
              <a:gd name="T84" fmla="*/ 2147483647 w 256"/>
              <a:gd name="T85" fmla="*/ 2147483647 h 396"/>
              <a:gd name="T86" fmla="*/ 2147483647 w 256"/>
              <a:gd name="T87" fmla="*/ 2147483647 h 396"/>
              <a:gd name="T88" fmla="*/ 2147483647 w 256"/>
              <a:gd name="T89" fmla="*/ 2147483647 h 396"/>
              <a:gd name="T90" fmla="*/ 2147483647 w 256"/>
              <a:gd name="T91" fmla="*/ 2147483647 h 396"/>
              <a:gd name="T92" fmla="*/ 2147483647 w 256"/>
              <a:gd name="T93" fmla="*/ 2147483647 h 39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w 256"/>
              <a:gd name="T142" fmla="*/ 0 h 396"/>
              <a:gd name="T143" fmla="*/ 256 w 256"/>
              <a:gd name="T144" fmla="*/ 396 h 396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T141" t="T142" r="T143" b="T144"/>
            <a:pathLst>
              <a:path w="256" h="396">
                <a:moveTo>
                  <a:pt x="108" y="298"/>
                </a:moveTo>
                <a:lnTo>
                  <a:pt x="104" y="306"/>
                </a:lnTo>
                <a:lnTo>
                  <a:pt x="116" y="326"/>
                </a:lnTo>
                <a:lnTo>
                  <a:pt x="112" y="328"/>
                </a:lnTo>
                <a:lnTo>
                  <a:pt x="110" y="328"/>
                </a:lnTo>
                <a:lnTo>
                  <a:pt x="108" y="320"/>
                </a:lnTo>
                <a:lnTo>
                  <a:pt x="106" y="318"/>
                </a:lnTo>
                <a:lnTo>
                  <a:pt x="106" y="324"/>
                </a:lnTo>
                <a:lnTo>
                  <a:pt x="104" y="328"/>
                </a:lnTo>
                <a:lnTo>
                  <a:pt x="102" y="326"/>
                </a:lnTo>
                <a:lnTo>
                  <a:pt x="102" y="322"/>
                </a:lnTo>
                <a:lnTo>
                  <a:pt x="98" y="322"/>
                </a:lnTo>
                <a:lnTo>
                  <a:pt x="92" y="328"/>
                </a:lnTo>
                <a:lnTo>
                  <a:pt x="90" y="340"/>
                </a:lnTo>
                <a:lnTo>
                  <a:pt x="92" y="348"/>
                </a:lnTo>
                <a:lnTo>
                  <a:pt x="86" y="354"/>
                </a:lnTo>
                <a:lnTo>
                  <a:pt x="88" y="364"/>
                </a:lnTo>
                <a:lnTo>
                  <a:pt x="82" y="370"/>
                </a:lnTo>
                <a:lnTo>
                  <a:pt x="78" y="372"/>
                </a:lnTo>
                <a:lnTo>
                  <a:pt x="76" y="396"/>
                </a:lnTo>
                <a:lnTo>
                  <a:pt x="66" y="396"/>
                </a:lnTo>
                <a:lnTo>
                  <a:pt x="64" y="394"/>
                </a:lnTo>
                <a:lnTo>
                  <a:pt x="64" y="386"/>
                </a:lnTo>
                <a:lnTo>
                  <a:pt x="58" y="384"/>
                </a:lnTo>
                <a:lnTo>
                  <a:pt x="58" y="382"/>
                </a:lnTo>
                <a:lnTo>
                  <a:pt x="52" y="378"/>
                </a:lnTo>
                <a:lnTo>
                  <a:pt x="50" y="374"/>
                </a:lnTo>
                <a:lnTo>
                  <a:pt x="50" y="372"/>
                </a:lnTo>
                <a:lnTo>
                  <a:pt x="50" y="370"/>
                </a:lnTo>
                <a:lnTo>
                  <a:pt x="48" y="366"/>
                </a:lnTo>
                <a:lnTo>
                  <a:pt x="48" y="364"/>
                </a:lnTo>
                <a:lnTo>
                  <a:pt x="48" y="362"/>
                </a:lnTo>
                <a:lnTo>
                  <a:pt x="46" y="362"/>
                </a:lnTo>
                <a:lnTo>
                  <a:pt x="42" y="342"/>
                </a:lnTo>
                <a:lnTo>
                  <a:pt x="30" y="302"/>
                </a:lnTo>
                <a:lnTo>
                  <a:pt x="18" y="272"/>
                </a:lnTo>
                <a:lnTo>
                  <a:pt x="0" y="218"/>
                </a:lnTo>
                <a:lnTo>
                  <a:pt x="6" y="214"/>
                </a:lnTo>
                <a:lnTo>
                  <a:pt x="16" y="220"/>
                </a:lnTo>
                <a:lnTo>
                  <a:pt x="16" y="216"/>
                </a:lnTo>
                <a:lnTo>
                  <a:pt x="16" y="208"/>
                </a:lnTo>
                <a:lnTo>
                  <a:pt x="14" y="206"/>
                </a:lnTo>
                <a:lnTo>
                  <a:pt x="16" y="202"/>
                </a:lnTo>
                <a:lnTo>
                  <a:pt x="26" y="204"/>
                </a:lnTo>
                <a:lnTo>
                  <a:pt x="18" y="196"/>
                </a:lnTo>
                <a:lnTo>
                  <a:pt x="26" y="178"/>
                </a:lnTo>
                <a:lnTo>
                  <a:pt x="32" y="172"/>
                </a:lnTo>
                <a:lnTo>
                  <a:pt x="30" y="168"/>
                </a:lnTo>
                <a:lnTo>
                  <a:pt x="36" y="154"/>
                </a:lnTo>
                <a:lnTo>
                  <a:pt x="34" y="152"/>
                </a:lnTo>
                <a:lnTo>
                  <a:pt x="32" y="150"/>
                </a:lnTo>
                <a:lnTo>
                  <a:pt x="32" y="142"/>
                </a:lnTo>
                <a:lnTo>
                  <a:pt x="30" y="142"/>
                </a:lnTo>
                <a:lnTo>
                  <a:pt x="32" y="136"/>
                </a:lnTo>
                <a:lnTo>
                  <a:pt x="28" y="130"/>
                </a:lnTo>
                <a:lnTo>
                  <a:pt x="30" y="116"/>
                </a:lnTo>
                <a:lnTo>
                  <a:pt x="36" y="108"/>
                </a:lnTo>
                <a:lnTo>
                  <a:pt x="34" y="94"/>
                </a:lnTo>
                <a:lnTo>
                  <a:pt x="32" y="84"/>
                </a:lnTo>
                <a:lnTo>
                  <a:pt x="58" y="8"/>
                </a:lnTo>
                <a:lnTo>
                  <a:pt x="68" y="8"/>
                </a:lnTo>
                <a:lnTo>
                  <a:pt x="74" y="22"/>
                </a:lnTo>
                <a:lnTo>
                  <a:pt x="82" y="24"/>
                </a:lnTo>
                <a:lnTo>
                  <a:pt x="104" y="8"/>
                </a:lnTo>
                <a:lnTo>
                  <a:pt x="110" y="8"/>
                </a:lnTo>
                <a:lnTo>
                  <a:pt x="110" y="2"/>
                </a:lnTo>
                <a:lnTo>
                  <a:pt x="118" y="0"/>
                </a:lnTo>
                <a:lnTo>
                  <a:pt x="150" y="16"/>
                </a:lnTo>
                <a:lnTo>
                  <a:pt x="180" y="108"/>
                </a:lnTo>
                <a:lnTo>
                  <a:pt x="182" y="110"/>
                </a:lnTo>
                <a:lnTo>
                  <a:pt x="180" y="114"/>
                </a:lnTo>
                <a:lnTo>
                  <a:pt x="184" y="120"/>
                </a:lnTo>
                <a:lnTo>
                  <a:pt x="182" y="122"/>
                </a:lnTo>
                <a:lnTo>
                  <a:pt x="184" y="130"/>
                </a:lnTo>
                <a:lnTo>
                  <a:pt x="188" y="132"/>
                </a:lnTo>
                <a:lnTo>
                  <a:pt x="188" y="128"/>
                </a:lnTo>
                <a:lnTo>
                  <a:pt x="198" y="132"/>
                </a:lnTo>
                <a:lnTo>
                  <a:pt x="208" y="130"/>
                </a:lnTo>
                <a:lnTo>
                  <a:pt x="212" y="138"/>
                </a:lnTo>
                <a:lnTo>
                  <a:pt x="208" y="142"/>
                </a:lnTo>
                <a:lnTo>
                  <a:pt x="214" y="150"/>
                </a:lnTo>
                <a:lnTo>
                  <a:pt x="214" y="158"/>
                </a:lnTo>
                <a:lnTo>
                  <a:pt x="218" y="166"/>
                </a:lnTo>
                <a:lnTo>
                  <a:pt x="226" y="170"/>
                </a:lnTo>
                <a:lnTo>
                  <a:pt x="228" y="162"/>
                </a:lnTo>
                <a:lnTo>
                  <a:pt x="234" y="162"/>
                </a:lnTo>
                <a:lnTo>
                  <a:pt x="238" y="166"/>
                </a:lnTo>
                <a:lnTo>
                  <a:pt x="246" y="176"/>
                </a:lnTo>
                <a:lnTo>
                  <a:pt x="242" y="184"/>
                </a:lnTo>
                <a:lnTo>
                  <a:pt x="256" y="186"/>
                </a:lnTo>
                <a:lnTo>
                  <a:pt x="254" y="190"/>
                </a:lnTo>
                <a:lnTo>
                  <a:pt x="246" y="204"/>
                </a:lnTo>
                <a:lnTo>
                  <a:pt x="240" y="206"/>
                </a:lnTo>
                <a:lnTo>
                  <a:pt x="234" y="204"/>
                </a:lnTo>
                <a:lnTo>
                  <a:pt x="226" y="216"/>
                </a:lnTo>
                <a:lnTo>
                  <a:pt x="224" y="222"/>
                </a:lnTo>
                <a:lnTo>
                  <a:pt x="212" y="226"/>
                </a:lnTo>
                <a:lnTo>
                  <a:pt x="210" y="228"/>
                </a:lnTo>
                <a:lnTo>
                  <a:pt x="210" y="234"/>
                </a:lnTo>
                <a:lnTo>
                  <a:pt x="204" y="234"/>
                </a:lnTo>
                <a:lnTo>
                  <a:pt x="204" y="232"/>
                </a:lnTo>
                <a:lnTo>
                  <a:pt x="204" y="234"/>
                </a:lnTo>
                <a:lnTo>
                  <a:pt x="204" y="242"/>
                </a:lnTo>
                <a:lnTo>
                  <a:pt x="200" y="244"/>
                </a:lnTo>
                <a:lnTo>
                  <a:pt x="196" y="236"/>
                </a:lnTo>
                <a:lnTo>
                  <a:pt x="188" y="236"/>
                </a:lnTo>
                <a:lnTo>
                  <a:pt x="182" y="244"/>
                </a:lnTo>
                <a:lnTo>
                  <a:pt x="178" y="244"/>
                </a:lnTo>
                <a:lnTo>
                  <a:pt x="172" y="250"/>
                </a:lnTo>
                <a:lnTo>
                  <a:pt x="178" y="260"/>
                </a:lnTo>
                <a:lnTo>
                  <a:pt x="174" y="262"/>
                </a:lnTo>
                <a:lnTo>
                  <a:pt x="164" y="258"/>
                </a:lnTo>
                <a:lnTo>
                  <a:pt x="158" y="262"/>
                </a:lnTo>
                <a:lnTo>
                  <a:pt x="156" y="256"/>
                </a:lnTo>
                <a:lnTo>
                  <a:pt x="158" y="246"/>
                </a:lnTo>
                <a:lnTo>
                  <a:pt x="156" y="242"/>
                </a:lnTo>
                <a:lnTo>
                  <a:pt x="152" y="238"/>
                </a:lnTo>
                <a:lnTo>
                  <a:pt x="150" y="234"/>
                </a:lnTo>
                <a:lnTo>
                  <a:pt x="150" y="238"/>
                </a:lnTo>
                <a:lnTo>
                  <a:pt x="154" y="242"/>
                </a:lnTo>
                <a:lnTo>
                  <a:pt x="154" y="248"/>
                </a:lnTo>
                <a:lnTo>
                  <a:pt x="148" y="256"/>
                </a:lnTo>
                <a:lnTo>
                  <a:pt x="150" y="268"/>
                </a:lnTo>
                <a:lnTo>
                  <a:pt x="148" y="272"/>
                </a:lnTo>
                <a:lnTo>
                  <a:pt x="150" y="288"/>
                </a:lnTo>
                <a:lnTo>
                  <a:pt x="144" y="302"/>
                </a:lnTo>
                <a:lnTo>
                  <a:pt x="140" y="302"/>
                </a:lnTo>
                <a:lnTo>
                  <a:pt x="134" y="296"/>
                </a:lnTo>
                <a:lnTo>
                  <a:pt x="132" y="296"/>
                </a:lnTo>
                <a:lnTo>
                  <a:pt x="128" y="310"/>
                </a:lnTo>
                <a:lnTo>
                  <a:pt x="124" y="314"/>
                </a:lnTo>
                <a:lnTo>
                  <a:pt x="120" y="314"/>
                </a:lnTo>
                <a:lnTo>
                  <a:pt x="118" y="306"/>
                </a:lnTo>
                <a:lnTo>
                  <a:pt x="118" y="298"/>
                </a:lnTo>
                <a:lnTo>
                  <a:pt x="116" y="310"/>
                </a:lnTo>
                <a:lnTo>
                  <a:pt x="112" y="312"/>
                </a:lnTo>
                <a:lnTo>
                  <a:pt x="118" y="322"/>
                </a:lnTo>
                <a:lnTo>
                  <a:pt x="118" y="324"/>
                </a:lnTo>
                <a:lnTo>
                  <a:pt x="116" y="322"/>
                </a:lnTo>
                <a:lnTo>
                  <a:pt x="108" y="304"/>
                </a:lnTo>
                <a:lnTo>
                  <a:pt x="108" y="302"/>
                </a:lnTo>
                <a:lnTo>
                  <a:pt x="108" y="298"/>
                </a:lnTo>
              </a:path>
            </a:pathLst>
          </a:custGeom>
          <a:solidFill>
            <a:srgbClr val="00B050"/>
          </a:solidFill>
          <a:ln w="6350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3" name="Freeform 15"/>
          <p:cNvSpPr>
            <a:spLocks/>
          </p:cNvSpPr>
          <p:nvPr/>
        </p:nvSpPr>
        <p:spPr bwMode="auto">
          <a:xfrm>
            <a:off x="4200525" y="2124075"/>
            <a:ext cx="720725" cy="454025"/>
          </a:xfrm>
          <a:custGeom>
            <a:avLst/>
            <a:gdLst>
              <a:gd name="T0" fmla="*/ 2147483647 w 454"/>
              <a:gd name="T1" fmla="*/ 2147483647 h 286"/>
              <a:gd name="T2" fmla="*/ 2147483647 w 454"/>
              <a:gd name="T3" fmla="*/ 2147483647 h 286"/>
              <a:gd name="T4" fmla="*/ 0 w 454"/>
              <a:gd name="T5" fmla="*/ 2147483647 h 286"/>
              <a:gd name="T6" fmla="*/ 2147483647 w 454"/>
              <a:gd name="T7" fmla="*/ 2147483647 h 286"/>
              <a:gd name="T8" fmla="*/ 2147483647 w 454"/>
              <a:gd name="T9" fmla="*/ 2147483647 h 286"/>
              <a:gd name="T10" fmla="*/ 2147483647 w 454"/>
              <a:gd name="T11" fmla="*/ 0 h 286"/>
              <a:gd name="T12" fmla="*/ 2147483647 w 454"/>
              <a:gd name="T13" fmla="*/ 2147483647 h 286"/>
              <a:gd name="T14" fmla="*/ 2147483647 w 454"/>
              <a:gd name="T15" fmla="*/ 2147483647 h 286"/>
              <a:gd name="T16" fmla="*/ 2147483647 w 454"/>
              <a:gd name="T17" fmla="*/ 2147483647 h 286"/>
              <a:gd name="T18" fmla="*/ 2147483647 w 454"/>
              <a:gd name="T19" fmla="*/ 2147483647 h 286"/>
              <a:gd name="T20" fmla="*/ 2147483647 w 454"/>
              <a:gd name="T21" fmla="*/ 2147483647 h 286"/>
              <a:gd name="T22" fmla="*/ 2147483647 w 454"/>
              <a:gd name="T23" fmla="*/ 2147483647 h 286"/>
              <a:gd name="T24" fmla="*/ 2147483647 w 454"/>
              <a:gd name="T25" fmla="*/ 2147483647 h 286"/>
              <a:gd name="T26" fmla="*/ 2147483647 w 454"/>
              <a:gd name="T27" fmla="*/ 2147483647 h 286"/>
              <a:gd name="T28" fmla="*/ 2147483647 w 454"/>
              <a:gd name="T29" fmla="*/ 2147483647 h 286"/>
              <a:gd name="T30" fmla="*/ 2147483647 w 454"/>
              <a:gd name="T31" fmla="*/ 2147483647 h 286"/>
              <a:gd name="T32" fmla="*/ 2147483647 w 454"/>
              <a:gd name="T33" fmla="*/ 2147483647 h 286"/>
              <a:gd name="T34" fmla="*/ 2147483647 w 454"/>
              <a:gd name="T35" fmla="*/ 2147483647 h 286"/>
              <a:gd name="T36" fmla="*/ 2147483647 w 454"/>
              <a:gd name="T37" fmla="*/ 2147483647 h 286"/>
              <a:gd name="T38" fmla="*/ 2147483647 w 454"/>
              <a:gd name="T39" fmla="*/ 2147483647 h 286"/>
              <a:gd name="T40" fmla="*/ 2147483647 w 454"/>
              <a:gd name="T41" fmla="*/ 2147483647 h 286"/>
              <a:gd name="T42" fmla="*/ 2147483647 w 454"/>
              <a:gd name="T43" fmla="*/ 2147483647 h 286"/>
              <a:gd name="T44" fmla="*/ 2147483647 w 454"/>
              <a:gd name="T45" fmla="*/ 2147483647 h 286"/>
              <a:gd name="T46" fmla="*/ 2147483647 w 454"/>
              <a:gd name="T47" fmla="*/ 2147483647 h 286"/>
              <a:gd name="T48" fmla="*/ 2147483647 w 454"/>
              <a:gd name="T49" fmla="*/ 2147483647 h 286"/>
              <a:gd name="T50" fmla="*/ 2147483647 w 454"/>
              <a:gd name="T51" fmla="*/ 2147483647 h 286"/>
              <a:gd name="T52" fmla="*/ 2147483647 w 454"/>
              <a:gd name="T53" fmla="*/ 2147483647 h 286"/>
              <a:gd name="T54" fmla="*/ 2147483647 w 454"/>
              <a:gd name="T55" fmla="*/ 2147483647 h 286"/>
              <a:gd name="T56" fmla="*/ 2147483647 w 454"/>
              <a:gd name="T57" fmla="*/ 2147483647 h 286"/>
              <a:gd name="T58" fmla="*/ 2147483647 w 454"/>
              <a:gd name="T59" fmla="*/ 2147483647 h 286"/>
              <a:gd name="T60" fmla="*/ 2147483647 w 454"/>
              <a:gd name="T61" fmla="*/ 2147483647 h 286"/>
              <a:gd name="T62" fmla="*/ 2147483647 w 454"/>
              <a:gd name="T63" fmla="*/ 2147483647 h 286"/>
              <a:gd name="T64" fmla="*/ 2147483647 w 454"/>
              <a:gd name="T65" fmla="*/ 2147483647 h 286"/>
              <a:gd name="T66" fmla="*/ 2147483647 w 454"/>
              <a:gd name="T67" fmla="*/ 2147483647 h 286"/>
              <a:gd name="T68" fmla="*/ 2147483647 w 454"/>
              <a:gd name="T69" fmla="*/ 2147483647 h 286"/>
              <a:gd name="T70" fmla="*/ 2147483647 w 454"/>
              <a:gd name="T71" fmla="*/ 2147483647 h 286"/>
              <a:gd name="T72" fmla="*/ 2147483647 w 454"/>
              <a:gd name="T73" fmla="*/ 2147483647 h 286"/>
              <a:gd name="T74" fmla="*/ 2147483647 w 454"/>
              <a:gd name="T75" fmla="*/ 2147483647 h 286"/>
              <a:gd name="T76" fmla="*/ 2147483647 w 454"/>
              <a:gd name="T77" fmla="*/ 2147483647 h 286"/>
              <a:gd name="T78" fmla="*/ 2147483647 w 454"/>
              <a:gd name="T79" fmla="*/ 2147483647 h 286"/>
              <a:gd name="T80" fmla="*/ 2147483647 w 454"/>
              <a:gd name="T81" fmla="*/ 2147483647 h 286"/>
              <a:gd name="T82" fmla="*/ 2147483647 w 454"/>
              <a:gd name="T83" fmla="*/ 2147483647 h 286"/>
              <a:gd name="T84" fmla="*/ 2147483647 w 454"/>
              <a:gd name="T85" fmla="*/ 2147483647 h 286"/>
              <a:gd name="T86" fmla="*/ 2147483647 w 454"/>
              <a:gd name="T87" fmla="*/ 2147483647 h 286"/>
              <a:gd name="T88" fmla="*/ 2147483647 w 454"/>
              <a:gd name="T89" fmla="*/ 2147483647 h 28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w 454"/>
              <a:gd name="T136" fmla="*/ 0 h 286"/>
              <a:gd name="T137" fmla="*/ 454 w 454"/>
              <a:gd name="T138" fmla="*/ 286 h 286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T135" t="T136" r="T137" b="T138"/>
            <a:pathLst>
              <a:path w="454" h="286">
                <a:moveTo>
                  <a:pt x="324" y="284"/>
                </a:moveTo>
                <a:lnTo>
                  <a:pt x="308" y="280"/>
                </a:lnTo>
                <a:lnTo>
                  <a:pt x="264" y="280"/>
                </a:lnTo>
                <a:lnTo>
                  <a:pt x="254" y="278"/>
                </a:lnTo>
                <a:lnTo>
                  <a:pt x="216" y="278"/>
                </a:lnTo>
                <a:lnTo>
                  <a:pt x="126" y="274"/>
                </a:lnTo>
                <a:lnTo>
                  <a:pt x="68" y="270"/>
                </a:lnTo>
                <a:lnTo>
                  <a:pt x="66" y="270"/>
                </a:lnTo>
                <a:lnTo>
                  <a:pt x="0" y="264"/>
                </a:lnTo>
                <a:lnTo>
                  <a:pt x="4" y="234"/>
                </a:lnTo>
                <a:lnTo>
                  <a:pt x="6" y="212"/>
                </a:lnTo>
                <a:lnTo>
                  <a:pt x="8" y="202"/>
                </a:lnTo>
                <a:lnTo>
                  <a:pt x="12" y="142"/>
                </a:lnTo>
                <a:lnTo>
                  <a:pt x="12" y="138"/>
                </a:lnTo>
                <a:lnTo>
                  <a:pt x="16" y="84"/>
                </a:lnTo>
                <a:lnTo>
                  <a:pt x="20" y="52"/>
                </a:lnTo>
                <a:lnTo>
                  <a:pt x="22" y="30"/>
                </a:lnTo>
                <a:lnTo>
                  <a:pt x="24" y="0"/>
                </a:lnTo>
                <a:lnTo>
                  <a:pt x="88" y="4"/>
                </a:lnTo>
                <a:lnTo>
                  <a:pt x="142" y="8"/>
                </a:lnTo>
                <a:lnTo>
                  <a:pt x="172" y="8"/>
                </a:lnTo>
                <a:lnTo>
                  <a:pt x="248" y="14"/>
                </a:lnTo>
                <a:lnTo>
                  <a:pt x="284" y="16"/>
                </a:lnTo>
                <a:lnTo>
                  <a:pt x="316" y="16"/>
                </a:lnTo>
                <a:lnTo>
                  <a:pt x="376" y="18"/>
                </a:lnTo>
                <a:lnTo>
                  <a:pt x="418" y="18"/>
                </a:lnTo>
                <a:lnTo>
                  <a:pt x="418" y="24"/>
                </a:lnTo>
                <a:lnTo>
                  <a:pt x="420" y="30"/>
                </a:lnTo>
                <a:lnTo>
                  <a:pt x="420" y="32"/>
                </a:lnTo>
                <a:lnTo>
                  <a:pt x="420" y="34"/>
                </a:lnTo>
                <a:lnTo>
                  <a:pt x="420" y="36"/>
                </a:lnTo>
                <a:lnTo>
                  <a:pt x="422" y="38"/>
                </a:lnTo>
                <a:lnTo>
                  <a:pt x="422" y="42"/>
                </a:lnTo>
                <a:lnTo>
                  <a:pt x="422" y="44"/>
                </a:lnTo>
                <a:lnTo>
                  <a:pt x="424" y="44"/>
                </a:lnTo>
                <a:lnTo>
                  <a:pt x="424" y="46"/>
                </a:lnTo>
                <a:lnTo>
                  <a:pt x="424" y="48"/>
                </a:lnTo>
                <a:lnTo>
                  <a:pt x="424" y="50"/>
                </a:lnTo>
                <a:lnTo>
                  <a:pt x="422" y="50"/>
                </a:lnTo>
                <a:lnTo>
                  <a:pt x="422" y="52"/>
                </a:lnTo>
                <a:lnTo>
                  <a:pt x="422" y="54"/>
                </a:lnTo>
                <a:lnTo>
                  <a:pt x="420" y="58"/>
                </a:lnTo>
                <a:lnTo>
                  <a:pt x="422" y="58"/>
                </a:lnTo>
                <a:lnTo>
                  <a:pt x="420" y="58"/>
                </a:lnTo>
                <a:lnTo>
                  <a:pt x="422" y="60"/>
                </a:lnTo>
                <a:lnTo>
                  <a:pt x="422" y="62"/>
                </a:lnTo>
                <a:lnTo>
                  <a:pt x="422" y="66"/>
                </a:lnTo>
                <a:lnTo>
                  <a:pt x="422" y="68"/>
                </a:lnTo>
                <a:lnTo>
                  <a:pt x="422" y="72"/>
                </a:lnTo>
                <a:lnTo>
                  <a:pt x="420" y="72"/>
                </a:lnTo>
                <a:lnTo>
                  <a:pt x="422" y="74"/>
                </a:lnTo>
                <a:lnTo>
                  <a:pt x="422" y="78"/>
                </a:lnTo>
                <a:lnTo>
                  <a:pt x="424" y="78"/>
                </a:lnTo>
                <a:lnTo>
                  <a:pt x="422" y="78"/>
                </a:lnTo>
                <a:lnTo>
                  <a:pt x="422" y="80"/>
                </a:lnTo>
                <a:lnTo>
                  <a:pt x="424" y="80"/>
                </a:lnTo>
                <a:lnTo>
                  <a:pt x="422" y="80"/>
                </a:lnTo>
                <a:lnTo>
                  <a:pt x="424" y="80"/>
                </a:lnTo>
                <a:lnTo>
                  <a:pt x="424" y="82"/>
                </a:lnTo>
                <a:lnTo>
                  <a:pt x="422" y="82"/>
                </a:lnTo>
                <a:lnTo>
                  <a:pt x="422" y="84"/>
                </a:lnTo>
                <a:lnTo>
                  <a:pt x="424" y="84"/>
                </a:lnTo>
                <a:lnTo>
                  <a:pt x="422" y="88"/>
                </a:lnTo>
                <a:lnTo>
                  <a:pt x="424" y="88"/>
                </a:lnTo>
                <a:lnTo>
                  <a:pt x="422" y="88"/>
                </a:lnTo>
                <a:lnTo>
                  <a:pt x="422" y="90"/>
                </a:lnTo>
                <a:lnTo>
                  <a:pt x="422" y="92"/>
                </a:lnTo>
                <a:lnTo>
                  <a:pt x="422" y="94"/>
                </a:lnTo>
                <a:lnTo>
                  <a:pt x="422" y="96"/>
                </a:lnTo>
                <a:lnTo>
                  <a:pt x="424" y="96"/>
                </a:lnTo>
                <a:lnTo>
                  <a:pt x="424" y="98"/>
                </a:lnTo>
                <a:lnTo>
                  <a:pt x="428" y="100"/>
                </a:lnTo>
                <a:lnTo>
                  <a:pt x="428" y="110"/>
                </a:lnTo>
                <a:lnTo>
                  <a:pt x="430" y="112"/>
                </a:lnTo>
                <a:lnTo>
                  <a:pt x="430" y="118"/>
                </a:lnTo>
                <a:lnTo>
                  <a:pt x="432" y="122"/>
                </a:lnTo>
                <a:lnTo>
                  <a:pt x="432" y="124"/>
                </a:lnTo>
                <a:lnTo>
                  <a:pt x="434" y="126"/>
                </a:lnTo>
                <a:lnTo>
                  <a:pt x="434" y="130"/>
                </a:lnTo>
                <a:lnTo>
                  <a:pt x="436" y="134"/>
                </a:lnTo>
                <a:lnTo>
                  <a:pt x="436" y="140"/>
                </a:lnTo>
                <a:lnTo>
                  <a:pt x="438" y="140"/>
                </a:lnTo>
                <a:lnTo>
                  <a:pt x="438" y="144"/>
                </a:lnTo>
                <a:lnTo>
                  <a:pt x="438" y="148"/>
                </a:lnTo>
                <a:lnTo>
                  <a:pt x="438" y="150"/>
                </a:lnTo>
                <a:lnTo>
                  <a:pt x="436" y="152"/>
                </a:lnTo>
                <a:lnTo>
                  <a:pt x="438" y="154"/>
                </a:lnTo>
                <a:lnTo>
                  <a:pt x="436" y="156"/>
                </a:lnTo>
                <a:lnTo>
                  <a:pt x="438" y="156"/>
                </a:lnTo>
                <a:lnTo>
                  <a:pt x="438" y="158"/>
                </a:lnTo>
                <a:lnTo>
                  <a:pt x="438" y="160"/>
                </a:lnTo>
                <a:lnTo>
                  <a:pt x="438" y="164"/>
                </a:lnTo>
                <a:lnTo>
                  <a:pt x="438" y="166"/>
                </a:lnTo>
                <a:lnTo>
                  <a:pt x="438" y="168"/>
                </a:lnTo>
                <a:lnTo>
                  <a:pt x="438" y="170"/>
                </a:lnTo>
                <a:lnTo>
                  <a:pt x="438" y="172"/>
                </a:lnTo>
                <a:lnTo>
                  <a:pt x="438" y="178"/>
                </a:lnTo>
                <a:lnTo>
                  <a:pt x="438" y="180"/>
                </a:lnTo>
                <a:lnTo>
                  <a:pt x="440" y="184"/>
                </a:lnTo>
                <a:lnTo>
                  <a:pt x="438" y="186"/>
                </a:lnTo>
                <a:lnTo>
                  <a:pt x="438" y="188"/>
                </a:lnTo>
                <a:lnTo>
                  <a:pt x="438" y="190"/>
                </a:lnTo>
                <a:lnTo>
                  <a:pt x="438" y="194"/>
                </a:lnTo>
                <a:lnTo>
                  <a:pt x="440" y="196"/>
                </a:lnTo>
                <a:lnTo>
                  <a:pt x="440" y="198"/>
                </a:lnTo>
                <a:lnTo>
                  <a:pt x="444" y="198"/>
                </a:lnTo>
                <a:lnTo>
                  <a:pt x="444" y="200"/>
                </a:lnTo>
                <a:lnTo>
                  <a:pt x="444" y="204"/>
                </a:lnTo>
                <a:lnTo>
                  <a:pt x="444" y="206"/>
                </a:lnTo>
                <a:lnTo>
                  <a:pt x="440" y="210"/>
                </a:lnTo>
                <a:lnTo>
                  <a:pt x="440" y="214"/>
                </a:lnTo>
                <a:lnTo>
                  <a:pt x="440" y="218"/>
                </a:lnTo>
                <a:lnTo>
                  <a:pt x="440" y="220"/>
                </a:lnTo>
                <a:lnTo>
                  <a:pt x="440" y="226"/>
                </a:lnTo>
                <a:lnTo>
                  <a:pt x="444" y="228"/>
                </a:lnTo>
                <a:lnTo>
                  <a:pt x="444" y="236"/>
                </a:lnTo>
                <a:lnTo>
                  <a:pt x="446" y="240"/>
                </a:lnTo>
                <a:lnTo>
                  <a:pt x="446" y="242"/>
                </a:lnTo>
                <a:lnTo>
                  <a:pt x="448" y="244"/>
                </a:lnTo>
                <a:lnTo>
                  <a:pt x="450" y="248"/>
                </a:lnTo>
                <a:lnTo>
                  <a:pt x="452" y="248"/>
                </a:lnTo>
                <a:lnTo>
                  <a:pt x="452" y="250"/>
                </a:lnTo>
                <a:lnTo>
                  <a:pt x="452" y="258"/>
                </a:lnTo>
                <a:lnTo>
                  <a:pt x="452" y="260"/>
                </a:lnTo>
                <a:lnTo>
                  <a:pt x="452" y="262"/>
                </a:lnTo>
                <a:lnTo>
                  <a:pt x="454" y="264"/>
                </a:lnTo>
                <a:lnTo>
                  <a:pt x="454" y="272"/>
                </a:lnTo>
                <a:lnTo>
                  <a:pt x="454" y="278"/>
                </a:lnTo>
                <a:lnTo>
                  <a:pt x="454" y="284"/>
                </a:lnTo>
                <a:lnTo>
                  <a:pt x="454" y="286"/>
                </a:lnTo>
                <a:lnTo>
                  <a:pt x="414" y="286"/>
                </a:lnTo>
                <a:lnTo>
                  <a:pt x="370" y="286"/>
                </a:lnTo>
                <a:lnTo>
                  <a:pt x="368" y="284"/>
                </a:lnTo>
                <a:lnTo>
                  <a:pt x="324" y="284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4" name="Freeform 16"/>
          <p:cNvSpPr>
            <a:spLocks/>
          </p:cNvSpPr>
          <p:nvPr/>
        </p:nvSpPr>
        <p:spPr bwMode="auto">
          <a:xfrm>
            <a:off x="4200525" y="2124075"/>
            <a:ext cx="720725" cy="454025"/>
          </a:xfrm>
          <a:custGeom>
            <a:avLst/>
            <a:gdLst>
              <a:gd name="T0" fmla="*/ 419100 w 454"/>
              <a:gd name="T1" fmla="*/ 444500 h 286"/>
              <a:gd name="T2" fmla="*/ 200025 w 454"/>
              <a:gd name="T3" fmla="*/ 434975 h 286"/>
              <a:gd name="T4" fmla="*/ 0 w 454"/>
              <a:gd name="T5" fmla="*/ 419100 h 286"/>
              <a:gd name="T6" fmla="*/ 12700 w 454"/>
              <a:gd name="T7" fmla="*/ 320675 h 286"/>
              <a:gd name="T8" fmla="*/ 25400 w 454"/>
              <a:gd name="T9" fmla="*/ 133350 h 286"/>
              <a:gd name="T10" fmla="*/ 38100 w 454"/>
              <a:gd name="T11" fmla="*/ 0 h 286"/>
              <a:gd name="T12" fmla="*/ 273050 w 454"/>
              <a:gd name="T13" fmla="*/ 12700 h 286"/>
              <a:gd name="T14" fmla="*/ 501650 w 454"/>
              <a:gd name="T15" fmla="*/ 25400 h 286"/>
              <a:gd name="T16" fmla="*/ 663575 w 454"/>
              <a:gd name="T17" fmla="*/ 38100 h 286"/>
              <a:gd name="T18" fmla="*/ 666750 w 454"/>
              <a:gd name="T19" fmla="*/ 53975 h 286"/>
              <a:gd name="T20" fmla="*/ 669925 w 454"/>
              <a:gd name="T21" fmla="*/ 66675 h 286"/>
              <a:gd name="T22" fmla="*/ 673100 w 454"/>
              <a:gd name="T23" fmla="*/ 73025 h 286"/>
              <a:gd name="T24" fmla="*/ 669925 w 454"/>
              <a:gd name="T25" fmla="*/ 79375 h 286"/>
              <a:gd name="T26" fmla="*/ 666750 w 454"/>
              <a:gd name="T27" fmla="*/ 92075 h 286"/>
              <a:gd name="T28" fmla="*/ 669925 w 454"/>
              <a:gd name="T29" fmla="*/ 95250 h 286"/>
              <a:gd name="T30" fmla="*/ 669925 w 454"/>
              <a:gd name="T31" fmla="*/ 107950 h 286"/>
              <a:gd name="T32" fmla="*/ 669925 w 454"/>
              <a:gd name="T33" fmla="*/ 117475 h 286"/>
              <a:gd name="T34" fmla="*/ 669925 w 454"/>
              <a:gd name="T35" fmla="*/ 123825 h 286"/>
              <a:gd name="T36" fmla="*/ 669925 w 454"/>
              <a:gd name="T37" fmla="*/ 127000 h 286"/>
              <a:gd name="T38" fmla="*/ 669925 w 454"/>
              <a:gd name="T39" fmla="*/ 130175 h 286"/>
              <a:gd name="T40" fmla="*/ 669925 w 454"/>
              <a:gd name="T41" fmla="*/ 139700 h 286"/>
              <a:gd name="T42" fmla="*/ 669925 w 454"/>
              <a:gd name="T43" fmla="*/ 142875 h 286"/>
              <a:gd name="T44" fmla="*/ 669925 w 454"/>
              <a:gd name="T45" fmla="*/ 152400 h 286"/>
              <a:gd name="T46" fmla="*/ 679450 w 454"/>
              <a:gd name="T47" fmla="*/ 158750 h 286"/>
              <a:gd name="T48" fmla="*/ 682625 w 454"/>
              <a:gd name="T49" fmla="*/ 187325 h 286"/>
              <a:gd name="T50" fmla="*/ 688975 w 454"/>
              <a:gd name="T51" fmla="*/ 200025 h 286"/>
              <a:gd name="T52" fmla="*/ 692150 w 454"/>
              <a:gd name="T53" fmla="*/ 222250 h 286"/>
              <a:gd name="T54" fmla="*/ 695325 w 454"/>
              <a:gd name="T55" fmla="*/ 234950 h 286"/>
              <a:gd name="T56" fmla="*/ 695325 w 454"/>
              <a:gd name="T57" fmla="*/ 244475 h 286"/>
              <a:gd name="T58" fmla="*/ 695325 w 454"/>
              <a:gd name="T59" fmla="*/ 250825 h 286"/>
              <a:gd name="T60" fmla="*/ 695325 w 454"/>
              <a:gd name="T61" fmla="*/ 263525 h 286"/>
              <a:gd name="T62" fmla="*/ 695325 w 454"/>
              <a:gd name="T63" fmla="*/ 273050 h 286"/>
              <a:gd name="T64" fmla="*/ 698500 w 454"/>
              <a:gd name="T65" fmla="*/ 292100 h 286"/>
              <a:gd name="T66" fmla="*/ 695325 w 454"/>
              <a:gd name="T67" fmla="*/ 301625 h 286"/>
              <a:gd name="T68" fmla="*/ 698500 w 454"/>
              <a:gd name="T69" fmla="*/ 314325 h 286"/>
              <a:gd name="T70" fmla="*/ 704850 w 454"/>
              <a:gd name="T71" fmla="*/ 323850 h 286"/>
              <a:gd name="T72" fmla="*/ 698500 w 454"/>
              <a:gd name="T73" fmla="*/ 339725 h 286"/>
              <a:gd name="T74" fmla="*/ 698500 w 454"/>
              <a:gd name="T75" fmla="*/ 358775 h 286"/>
              <a:gd name="T76" fmla="*/ 708025 w 454"/>
              <a:gd name="T77" fmla="*/ 381000 h 286"/>
              <a:gd name="T78" fmla="*/ 714375 w 454"/>
              <a:gd name="T79" fmla="*/ 393700 h 286"/>
              <a:gd name="T80" fmla="*/ 717550 w 454"/>
              <a:gd name="T81" fmla="*/ 409575 h 286"/>
              <a:gd name="T82" fmla="*/ 720725 w 454"/>
              <a:gd name="T83" fmla="*/ 419100 h 286"/>
              <a:gd name="T84" fmla="*/ 720725 w 454"/>
              <a:gd name="T85" fmla="*/ 450850 h 286"/>
              <a:gd name="T86" fmla="*/ 587375 w 454"/>
              <a:gd name="T87" fmla="*/ 454025 h 28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w 454"/>
              <a:gd name="T133" fmla="*/ 0 h 286"/>
              <a:gd name="T134" fmla="*/ 454 w 454"/>
              <a:gd name="T135" fmla="*/ 286 h 28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T132" t="T133" r="T134" b="T135"/>
            <a:pathLst>
              <a:path w="454" h="286">
                <a:moveTo>
                  <a:pt x="324" y="284"/>
                </a:moveTo>
                <a:lnTo>
                  <a:pt x="308" y="280"/>
                </a:lnTo>
                <a:lnTo>
                  <a:pt x="264" y="280"/>
                </a:lnTo>
                <a:lnTo>
                  <a:pt x="254" y="278"/>
                </a:lnTo>
                <a:lnTo>
                  <a:pt x="216" y="278"/>
                </a:lnTo>
                <a:lnTo>
                  <a:pt x="126" y="274"/>
                </a:lnTo>
                <a:lnTo>
                  <a:pt x="68" y="270"/>
                </a:lnTo>
                <a:lnTo>
                  <a:pt x="66" y="270"/>
                </a:lnTo>
                <a:lnTo>
                  <a:pt x="0" y="264"/>
                </a:lnTo>
                <a:lnTo>
                  <a:pt x="4" y="234"/>
                </a:lnTo>
                <a:lnTo>
                  <a:pt x="6" y="212"/>
                </a:lnTo>
                <a:lnTo>
                  <a:pt x="8" y="202"/>
                </a:lnTo>
                <a:lnTo>
                  <a:pt x="12" y="142"/>
                </a:lnTo>
                <a:lnTo>
                  <a:pt x="12" y="138"/>
                </a:lnTo>
                <a:lnTo>
                  <a:pt x="16" y="84"/>
                </a:lnTo>
                <a:lnTo>
                  <a:pt x="20" y="52"/>
                </a:lnTo>
                <a:lnTo>
                  <a:pt x="22" y="30"/>
                </a:lnTo>
                <a:lnTo>
                  <a:pt x="24" y="0"/>
                </a:lnTo>
                <a:lnTo>
                  <a:pt x="88" y="4"/>
                </a:lnTo>
                <a:lnTo>
                  <a:pt x="142" y="8"/>
                </a:lnTo>
                <a:lnTo>
                  <a:pt x="172" y="8"/>
                </a:lnTo>
                <a:lnTo>
                  <a:pt x="248" y="14"/>
                </a:lnTo>
                <a:lnTo>
                  <a:pt x="284" y="16"/>
                </a:lnTo>
                <a:lnTo>
                  <a:pt x="316" y="16"/>
                </a:lnTo>
                <a:lnTo>
                  <a:pt x="376" y="18"/>
                </a:lnTo>
                <a:lnTo>
                  <a:pt x="418" y="18"/>
                </a:lnTo>
                <a:lnTo>
                  <a:pt x="418" y="24"/>
                </a:lnTo>
                <a:lnTo>
                  <a:pt x="420" y="30"/>
                </a:lnTo>
                <a:lnTo>
                  <a:pt x="420" y="32"/>
                </a:lnTo>
                <a:lnTo>
                  <a:pt x="420" y="34"/>
                </a:lnTo>
                <a:lnTo>
                  <a:pt x="420" y="36"/>
                </a:lnTo>
                <a:lnTo>
                  <a:pt x="422" y="38"/>
                </a:lnTo>
                <a:lnTo>
                  <a:pt x="422" y="42"/>
                </a:lnTo>
                <a:lnTo>
                  <a:pt x="422" y="44"/>
                </a:lnTo>
                <a:lnTo>
                  <a:pt x="424" y="44"/>
                </a:lnTo>
                <a:lnTo>
                  <a:pt x="424" y="46"/>
                </a:lnTo>
                <a:lnTo>
                  <a:pt x="424" y="48"/>
                </a:lnTo>
                <a:lnTo>
                  <a:pt x="424" y="50"/>
                </a:lnTo>
                <a:lnTo>
                  <a:pt x="422" y="50"/>
                </a:lnTo>
                <a:lnTo>
                  <a:pt x="422" y="52"/>
                </a:lnTo>
                <a:lnTo>
                  <a:pt x="422" y="54"/>
                </a:lnTo>
                <a:lnTo>
                  <a:pt x="420" y="58"/>
                </a:lnTo>
                <a:lnTo>
                  <a:pt x="422" y="58"/>
                </a:lnTo>
                <a:lnTo>
                  <a:pt x="420" y="58"/>
                </a:lnTo>
                <a:lnTo>
                  <a:pt x="422" y="60"/>
                </a:lnTo>
                <a:lnTo>
                  <a:pt x="422" y="62"/>
                </a:lnTo>
                <a:lnTo>
                  <a:pt x="422" y="66"/>
                </a:lnTo>
                <a:lnTo>
                  <a:pt x="422" y="68"/>
                </a:lnTo>
                <a:lnTo>
                  <a:pt x="422" y="72"/>
                </a:lnTo>
                <a:lnTo>
                  <a:pt x="420" y="72"/>
                </a:lnTo>
                <a:lnTo>
                  <a:pt x="422" y="74"/>
                </a:lnTo>
                <a:lnTo>
                  <a:pt x="422" y="78"/>
                </a:lnTo>
                <a:lnTo>
                  <a:pt x="424" y="78"/>
                </a:lnTo>
                <a:lnTo>
                  <a:pt x="422" y="78"/>
                </a:lnTo>
                <a:lnTo>
                  <a:pt x="422" y="80"/>
                </a:lnTo>
                <a:lnTo>
                  <a:pt x="424" y="80"/>
                </a:lnTo>
                <a:lnTo>
                  <a:pt x="422" y="80"/>
                </a:lnTo>
                <a:lnTo>
                  <a:pt x="424" y="80"/>
                </a:lnTo>
                <a:lnTo>
                  <a:pt x="424" y="82"/>
                </a:lnTo>
                <a:lnTo>
                  <a:pt x="422" y="82"/>
                </a:lnTo>
                <a:lnTo>
                  <a:pt x="422" y="84"/>
                </a:lnTo>
                <a:lnTo>
                  <a:pt x="424" y="84"/>
                </a:lnTo>
                <a:lnTo>
                  <a:pt x="422" y="88"/>
                </a:lnTo>
                <a:lnTo>
                  <a:pt x="424" y="88"/>
                </a:lnTo>
                <a:lnTo>
                  <a:pt x="422" y="88"/>
                </a:lnTo>
                <a:lnTo>
                  <a:pt x="422" y="90"/>
                </a:lnTo>
                <a:lnTo>
                  <a:pt x="422" y="92"/>
                </a:lnTo>
                <a:lnTo>
                  <a:pt x="422" y="94"/>
                </a:lnTo>
                <a:lnTo>
                  <a:pt x="422" y="96"/>
                </a:lnTo>
                <a:lnTo>
                  <a:pt x="424" y="96"/>
                </a:lnTo>
                <a:lnTo>
                  <a:pt x="424" y="98"/>
                </a:lnTo>
                <a:lnTo>
                  <a:pt x="428" y="100"/>
                </a:lnTo>
                <a:lnTo>
                  <a:pt x="428" y="110"/>
                </a:lnTo>
                <a:lnTo>
                  <a:pt x="430" y="112"/>
                </a:lnTo>
                <a:lnTo>
                  <a:pt x="430" y="118"/>
                </a:lnTo>
                <a:lnTo>
                  <a:pt x="432" y="122"/>
                </a:lnTo>
                <a:lnTo>
                  <a:pt x="432" y="124"/>
                </a:lnTo>
                <a:lnTo>
                  <a:pt x="434" y="126"/>
                </a:lnTo>
                <a:lnTo>
                  <a:pt x="434" y="130"/>
                </a:lnTo>
                <a:lnTo>
                  <a:pt x="436" y="134"/>
                </a:lnTo>
                <a:lnTo>
                  <a:pt x="436" y="140"/>
                </a:lnTo>
                <a:lnTo>
                  <a:pt x="438" y="140"/>
                </a:lnTo>
                <a:lnTo>
                  <a:pt x="438" y="144"/>
                </a:lnTo>
                <a:lnTo>
                  <a:pt x="438" y="148"/>
                </a:lnTo>
                <a:lnTo>
                  <a:pt x="438" y="150"/>
                </a:lnTo>
                <a:lnTo>
                  <a:pt x="436" y="152"/>
                </a:lnTo>
                <a:lnTo>
                  <a:pt x="438" y="154"/>
                </a:lnTo>
                <a:lnTo>
                  <a:pt x="436" y="156"/>
                </a:lnTo>
                <a:lnTo>
                  <a:pt x="438" y="156"/>
                </a:lnTo>
                <a:lnTo>
                  <a:pt x="438" y="158"/>
                </a:lnTo>
                <a:lnTo>
                  <a:pt x="438" y="160"/>
                </a:lnTo>
                <a:lnTo>
                  <a:pt x="438" y="164"/>
                </a:lnTo>
                <a:lnTo>
                  <a:pt x="438" y="166"/>
                </a:lnTo>
                <a:lnTo>
                  <a:pt x="438" y="168"/>
                </a:lnTo>
                <a:lnTo>
                  <a:pt x="438" y="170"/>
                </a:lnTo>
                <a:lnTo>
                  <a:pt x="438" y="172"/>
                </a:lnTo>
                <a:lnTo>
                  <a:pt x="438" y="178"/>
                </a:lnTo>
                <a:lnTo>
                  <a:pt x="438" y="180"/>
                </a:lnTo>
                <a:lnTo>
                  <a:pt x="440" y="184"/>
                </a:lnTo>
                <a:lnTo>
                  <a:pt x="438" y="186"/>
                </a:lnTo>
                <a:lnTo>
                  <a:pt x="438" y="188"/>
                </a:lnTo>
                <a:lnTo>
                  <a:pt x="438" y="190"/>
                </a:lnTo>
                <a:lnTo>
                  <a:pt x="438" y="194"/>
                </a:lnTo>
                <a:lnTo>
                  <a:pt x="440" y="196"/>
                </a:lnTo>
                <a:lnTo>
                  <a:pt x="440" y="198"/>
                </a:lnTo>
                <a:lnTo>
                  <a:pt x="444" y="198"/>
                </a:lnTo>
                <a:lnTo>
                  <a:pt x="444" y="200"/>
                </a:lnTo>
                <a:lnTo>
                  <a:pt x="444" y="204"/>
                </a:lnTo>
                <a:lnTo>
                  <a:pt x="444" y="206"/>
                </a:lnTo>
                <a:lnTo>
                  <a:pt x="440" y="210"/>
                </a:lnTo>
                <a:lnTo>
                  <a:pt x="440" y="214"/>
                </a:lnTo>
                <a:lnTo>
                  <a:pt x="440" y="218"/>
                </a:lnTo>
                <a:lnTo>
                  <a:pt x="440" y="220"/>
                </a:lnTo>
                <a:lnTo>
                  <a:pt x="440" y="226"/>
                </a:lnTo>
                <a:lnTo>
                  <a:pt x="444" y="228"/>
                </a:lnTo>
                <a:lnTo>
                  <a:pt x="444" y="236"/>
                </a:lnTo>
                <a:lnTo>
                  <a:pt x="446" y="240"/>
                </a:lnTo>
                <a:lnTo>
                  <a:pt x="446" y="242"/>
                </a:lnTo>
                <a:lnTo>
                  <a:pt x="448" y="244"/>
                </a:lnTo>
                <a:lnTo>
                  <a:pt x="450" y="248"/>
                </a:lnTo>
                <a:lnTo>
                  <a:pt x="452" y="248"/>
                </a:lnTo>
                <a:lnTo>
                  <a:pt x="452" y="250"/>
                </a:lnTo>
                <a:lnTo>
                  <a:pt x="452" y="258"/>
                </a:lnTo>
                <a:lnTo>
                  <a:pt x="452" y="260"/>
                </a:lnTo>
                <a:lnTo>
                  <a:pt x="452" y="262"/>
                </a:lnTo>
                <a:lnTo>
                  <a:pt x="454" y="264"/>
                </a:lnTo>
                <a:lnTo>
                  <a:pt x="454" y="272"/>
                </a:lnTo>
                <a:lnTo>
                  <a:pt x="454" y="278"/>
                </a:lnTo>
                <a:lnTo>
                  <a:pt x="454" y="284"/>
                </a:lnTo>
                <a:lnTo>
                  <a:pt x="454" y="286"/>
                </a:lnTo>
                <a:lnTo>
                  <a:pt x="414" y="286"/>
                </a:lnTo>
                <a:lnTo>
                  <a:pt x="370" y="286"/>
                </a:lnTo>
                <a:lnTo>
                  <a:pt x="368" y="284"/>
                </a:lnTo>
                <a:lnTo>
                  <a:pt x="324" y="284"/>
                </a:lnTo>
              </a:path>
            </a:pathLst>
          </a:custGeom>
          <a:solidFill>
            <a:srgbClr val="00B050"/>
          </a:solidFill>
          <a:ln w="6350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065" name="Freeform 17"/>
          <p:cNvSpPr>
            <a:spLocks/>
          </p:cNvSpPr>
          <p:nvPr/>
        </p:nvSpPr>
        <p:spPr bwMode="auto">
          <a:xfrm>
            <a:off x="4168775" y="2543175"/>
            <a:ext cx="765175" cy="508000"/>
          </a:xfrm>
          <a:custGeom>
            <a:avLst/>
            <a:gdLst>
              <a:gd name="T0" fmla="*/ 53975 w 482"/>
              <a:gd name="T1" fmla="*/ 406400 h 320"/>
              <a:gd name="T2" fmla="*/ 3175 w 482"/>
              <a:gd name="T3" fmla="*/ 333375 h 320"/>
              <a:gd name="T4" fmla="*/ 12700 w 482"/>
              <a:gd name="T5" fmla="*/ 241300 h 320"/>
              <a:gd name="T6" fmla="*/ 25400 w 482"/>
              <a:gd name="T7" fmla="*/ 130175 h 320"/>
              <a:gd name="T8" fmla="*/ 31750 w 482"/>
              <a:gd name="T9" fmla="*/ 0 h 320"/>
              <a:gd name="T10" fmla="*/ 231775 w 482"/>
              <a:gd name="T11" fmla="*/ 15875 h 320"/>
              <a:gd name="T12" fmla="*/ 450850 w 482"/>
              <a:gd name="T13" fmla="*/ 25400 h 320"/>
              <a:gd name="T14" fmla="*/ 615950 w 482"/>
              <a:gd name="T15" fmla="*/ 31750 h 320"/>
              <a:gd name="T16" fmla="*/ 752475 w 482"/>
              <a:gd name="T17" fmla="*/ 34925 h 320"/>
              <a:gd name="T18" fmla="*/ 742950 w 482"/>
              <a:gd name="T19" fmla="*/ 60325 h 320"/>
              <a:gd name="T20" fmla="*/ 723900 w 482"/>
              <a:gd name="T21" fmla="*/ 82550 h 320"/>
              <a:gd name="T22" fmla="*/ 739775 w 482"/>
              <a:gd name="T23" fmla="*/ 107950 h 320"/>
              <a:gd name="T24" fmla="*/ 762000 w 482"/>
              <a:gd name="T25" fmla="*/ 117475 h 320"/>
              <a:gd name="T26" fmla="*/ 765175 w 482"/>
              <a:gd name="T27" fmla="*/ 165100 h 320"/>
              <a:gd name="T28" fmla="*/ 765175 w 482"/>
              <a:gd name="T29" fmla="*/ 225425 h 320"/>
              <a:gd name="T30" fmla="*/ 762000 w 482"/>
              <a:gd name="T31" fmla="*/ 371475 h 320"/>
              <a:gd name="T32" fmla="*/ 749300 w 482"/>
              <a:gd name="T33" fmla="*/ 377825 h 320"/>
              <a:gd name="T34" fmla="*/ 752475 w 482"/>
              <a:gd name="T35" fmla="*/ 387350 h 320"/>
              <a:gd name="T36" fmla="*/ 749300 w 482"/>
              <a:gd name="T37" fmla="*/ 400050 h 320"/>
              <a:gd name="T38" fmla="*/ 758825 w 482"/>
              <a:gd name="T39" fmla="*/ 406400 h 320"/>
              <a:gd name="T40" fmla="*/ 762000 w 482"/>
              <a:gd name="T41" fmla="*/ 425450 h 320"/>
              <a:gd name="T42" fmla="*/ 758825 w 482"/>
              <a:gd name="T43" fmla="*/ 434975 h 320"/>
              <a:gd name="T44" fmla="*/ 752475 w 482"/>
              <a:gd name="T45" fmla="*/ 450850 h 320"/>
              <a:gd name="T46" fmla="*/ 749300 w 482"/>
              <a:gd name="T47" fmla="*/ 457200 h 320"/>
              <a:gd name="T48" fmla="*/ 742950 w 482"/>
              <a:gd name="T49" fmla="*/ 473075 h 320"/>
              <a:gd name="T50" fmla="*/ 752475 w 482"/>
              <a:gd name="T51" fmla="*/ 482600 h 320"/>
              <a:gd name="T52" fmla="*/ 758825 w 482"/>
              <a:gd name="T53" fmla="*/ 498475 h 320"/>
              <a:gd name="T54" fmla="*/ 758825 w 482"/>
              <a:gd name="T55" fmla="*/ 508000 h 320"/>
              <a:gd name="T56" fmla="*/ 746125 w 482"/>
              <a:gd name="T57" fmla="*/ 504825 h 320"/>
              <a:gd name="T58" fmla="*/ 736600 w 482"/>
              <a:gd name="T59" fmla="*/ 492125 h 320"/>
              <a:gd name="T60" fmla="*/ 736600 w 482"/>
              <a:gd name="T61" fmla="*/ 482600 h 320"/>
              <a:gd name="T62" fmla="*/ 723900 w 482"/>
              <a:gd name="T63" fmla="*/ 476250 h 320"/>
              <a:gd name="T64" fmla="*/ 711200 w 482"/>
              <a:gd name="T65" fmla="*/ 473075 h 320"/>
              <a:gd name="T66" fmla="*/ 695325 w 482"/>
              <a:gd name="T67" fmla="*/ 469900 h 320"/>
              <a:gd name="T68" fmla="*/ 682625 w 482"/>
              <a:gd name="T69" fmla="*/ 457200 h 320"/>
              <a:gd name="T70" fmla="*/ 669925 w 482"/>
              <a:gd name="T71" fmla="*/ 454025 h 320"/>
              <a:gd name="T72" fmla="*/ 654050 w 482"/>
              <a:gd name="T73" fmla="*/ 454025 h 320"/>
              <a:gd name="T74" fmla="*/ 638175 w 482"/>
              <a:gd name="T75" fmla="*/ 457200 h 320"/>
              <a:gd name="T76" fmla="*/ 625475 w 482"/>
              <a:gd name="T77" fmla="*/ 457200 h 320"/>
              <a:gd name="T78" fmla="*/ 619125 w 482"/>
              <a:gd name="T79" fmla="*/ 457200 h 320"/>
              <a:gd name="T80" fmla="*/ 606425 w 482"/>
              <a:gd name="T81" fmla="*/ 469900 h 320"/>
              <a:gd name="T82" fmla="*/ 593725 w 482"/>
              <a:gd name="T83" fmla="*/ 457200 h 320"/>
              <a:gd name="T84" fmla="*/ 568325 w 482"/>
              <a:gd name="T85" fmla="*/ 447675 h 320"/>
              <a:gd name="T86" fmla="*/ 479425 w 482"/>
              <a:gd name="T87" fmla="*/ 431800 h 320"/>
              <a:gd name="T88" fmla="*/ 282575 w 482"/>
              <a:gd name="T89" fmla="*/ 425450 h 320"/>
              <a:gd name="T90" fmla="*/ 123825 w 482"/>
              <a:gd name="T91" fmla="*/ 412750 h 320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482"/>
              <a:gd name="T139" fmla="*/ 0 h 320"/>
              <a:gd name="T140" fmla="*/ 482 w 482"/>
              <a:gd name="T141" fmla="*/ 320 h 320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482" h="320">
                <a:moveTo>
                  <a:pt x="78" y="260"/>
                </a:moveTo>
                <a:lnTo>
                  <a:pt x="66" y="258"/>
                </a:lnTo>
                <a:lnTo>
                  <a:pt x="34" y="256"/>
                </a:lnTo>
                <a:lnTo>
                  <a:pt x="0" y="254"/>
                </a:lnTo>
                <a:lnTo>
                  <a:pt x="2" y="212"/>
                </a:lnTo>
                <a:lnTo>
                  <a:pt x="2" y="210"/>
                </a:lnTo>
                <a:lnTo>
                  <a:pt x="4" y="180"/>
                </a:lnTo>
                <a:lnTo>
                  <a:pt x="8" y="154"/>
                </a:lnTo>
                <a:lnTo>
                  <a:pt x="8" y="152"/>
                </a:lnTo>
                <a:lnTo>
                  <a:pt x="12" y="118"/>
                </a:lnTo>
                <a:lnTo>
                  <a:pt x="14" y="82"/>
                </a:lnTo>
                <a:lnTo>
                  <a:pt x="16" y="82"/>
                </a:lnTo>
                <a:lnTo>
                  <a:pt x="16" y="62"/>
                </a:lnTo>
                <a:lnTo>
                  <a:pt x="20" y="6"/>
                </a:lnTo>
                <a:lnTo>
                  <a:pt x="20" y="0"/>
                </a:lnTo>
                <a:lnTo>
                  <a:pt x="86" y="6"/>
                </a:lnTo>
                <a:lnTo>
                  <a:pt x="88" y="6"/>
                </a:lnTo>
                <a:lnTo>
                  <a:pt x="146" y="10"/>
                </a:lnTo>
                <a:lnTo>
                  <a:pt x="236" y="14"/>
                </a:lnTo>
                <a:lnTo>
                  <a:pt x="274" y="14"/>
                </a:lnTo>
                <a:lnTo>
                  <a:pt x="284" y="16"/>
                </a:lnTo>
                <a:lnTo>
                  <a:pt x="328" y="16"/>
                </a:lnTo>
                <a:lnTo>
                  <a:pt x="344" y="20"/>
                </a:lnTo>
                <a:lnTo>
                  <a:pt x="388" y="20"/>
                </a:lnTo>
                <a:lnTo>
                  <a:pt x="390" y="22"/>
                </a:lnTo>
                <a:lnTo>
                  <a:pt x="434" y="22"/>
                </a:lnTo>
                <a:lnTo>
                  <a:pt x="474" y="22"/>
                </a:lnTo>
                <a:lnTo>
                  <a:pt x="472" y="30"/>
                </a:lnTo>
                <a:lnTo>
                  <a:pt x="472" y="32"/>
                </a:lnTo>
                <a:lnTo>
                  <a:pt x="468" y="38"/>
                </a:lnTo>
                <a:lnTo>
                  <a:pt x="458" y="46"/>
                </a:lnTo>
                <a:lnTo>
                  <a:pt x="456" y="48"/>
                </a:lnTo>
                <a:lnTo>
                  <a:pt x="456" y="52"/>
                </a:lnTo>
                <a:lnTo>
                  <a:pt x="460" y="58"/>
                </a:lnTo>
                <a:lnTo>
                  <a:pt x="464" y="62"/>
                </a:lnTo>
                <a:lnTo>
                  <a:pt x="466" y="68"/>
                </a:lnTo>
                <a:lnTo>
                  <a:pt x="472" y="68"/>
                </a:lnTo>
                <a:lnTo>
                  <a:pt x="478" y="70"/>
                </a:lnTo>
                <a:lnTo>
                  <a:pt x="480" y="74"/>
                </a:lnTo>
                <a:lnTo>
                  <a:pt x="482" y="76"/>
                </a:lnTo>
                <a:lnTo>
                  <a:pt x="482" y="78"/>
                </a:lnTo>
                <a:lnTo>
                  <a:pt x="482" y="104"/>
                </a:lnTo>
                <a:lnTo>
                  <a:pt x="482" y="120"/>
                </a:lnTo>
                <a:lnTo>
                  <a:pt x="482" y="134"/>
                </a:lnTo>
                <a:lnTo>
                  <a:pt x="482" y="142"/>
                </a:lnTo>
                <a:lnTo>
                  <a:pt x="480" y="172"/>
                </a:lnTo>
                <a:lnTo>
                  <a:pt x="480" y="202"/>
                </a:lnTo>
                <a:lnTo>
                  <a:pt x="480" y="234"/>
                </a:lnTo>
                <a:lnTo>
                  <a:pt x="470" y="230"/>
                </a:lnTo>
                <a:lnTo>
                  <a:pt x="472" y="234"/>
                </a:lnTo>
                <a:lnTo>
                  <a:pt x="472" y="238"/>
                </a:lnTo>
                <a:lnTo>
                  <a:pt x="474" y="240"/>
                </a:lnTo>
                <a:lnTo>
                  <a:pt x="474" y="242"/>
                </a:lnTo>
                <a:lnTo>
                  <a:pt x="474" y="244"/>
                </a:lnTo>
                <a:lnTo>
                  <a:pt x="474" y="250"/>
                </a:lnTo>
                <a:lnTo>
                  <a:pt x="472" y="250"/>
                </a:lnTo>
                <a:lnTo>
                  <a:pt x="472" y="252"/>
                </a:lnTo>
                <a:lnTo>
                  <a:pt x="472" y="254"/>
                </a:lnTo>
                <a:lnTo>
                  <a:pt x="472" y="256"/>
                </a:lnTo>
                <a:lnTo>
                  <a:pt x="478" y="256"/>
                </a:lnTo>
                <a:lnTo>
                  <a:pt x="480" y="256"/>
                </a:lnTo>
                <a:lnTo>
                  <a:pt x="480" y="266"/>
                </a:lnTo>
                <a:lnTo>
                  <a:pt x="480" y="268"/>
                </a:lnTo>
                <a:lnTo>
                  <a:pt x="480" y="270"/>
                </a:lnTo>
                <a:lnTo>
                  <a:pt x="474" y="270"/>
                </a:lnTo>
                <a:lnTo>
                  <a:pt x="478" y="274"/>
                </a:lnTo>
                <a:lnTo>
                  <a:pt x="478" y="278"/>
                </a:lnTo>
                <a:lnTo>
                  <a:pt x="478" y="280"/>
                </a:lnTo>
                <a:lnTo>
                  <a:pt x="474" y="284"/>
                </a:lnTo>
                <a:lnTo>
                  <a:pt x="472" y="288"/>
                </a:lnTo>
                <a:lnTo>
                  <a:pt x="472" y="290"/>
                </a:lnTo>
                <a:lnTo>
                  <a:pt x="472" y="288"/>
                </a:lnTo>
                <a:lnTo>
                  <a:pt x="470" y="294"/>
                </a:lnTo>
                <a:lnTo>
                  <a:pt x="468" y="296"/>
                </a:lnTo>
                <a:lnTo>
                  <a:pt x="468" y="298"/>
                </a:lnTo>
                <a:lnTo>
                  <a:pt x="468" y="300"/>
                </a:lnTo>
                <a:lnTo>
                  <a:pt x="472" y="304"/>
                </a:lnTo>
                <a:lnTo>
                  <a:pt x="474" y="304"/>
                </a:lnTo>
                <a:lnTo>
                  <a:pt x="478" y="308"/>
                </a:lnTo>
                <a:lnTo>
                  <a:pt x="478" y="312"/>
                </a:lnTo>
                <a:lnTo>
                  <a:pt x="478" y="314"/>
                </a:lnTo>
                <a:lnTo>
                  <a:pt x="478" y="316"/>
                </a:lnTo>
                <a:lnTo>
                  <a:pt x="482" y="320"/>
                </a:lnTo>
                <a:lnTo>
                  <a:pt x="478" y="320"/>
                </a:lnTo>
                <a:lnTo>
                  <a:pt x="474" y="316"/>
                </a:lnTo>
                <a:lnTo>
                  <a:pt x="472" y="316"/>
                </a:lnTo>
                <a:lnTo>
                  <a:pt x="470" y="318"/>
                </a:lnTo>
                <a:lnTo>
                  <a:pt x="468" y="316"/>
                </a:lnTo>
                <a:lnTo>
                  <a:pt x="468" y="314"/>
                </a:lnTo>
                <a:lnTo>
                  <a:pt x="464" y="310"/>
                </a:lnTo>
                <a:lnTo>
                  <a:pt x="464" y="308"/>
                </a:lnTo>
                <a:lnTo>
                  <a:pt x="466" y="308"/>
                </a:lnTo>
                <a:lnTo>
                  <a:pt x="464" y="304"/>
                </a:lnTo>
                <a:lnTo>
                  <a:pt x="458" y="304"/>
                </a:lnTo>
                <a:lnTo>
                  <a:pt x="456" y="302"/>
                </a:lnTo>
                <a:lnTo>
                  <a:pt x="456" y="300"/>
                </a:lnTo>
                <a:lnTo>
                  <a:pt x="452" y="298"/>
                </a:lnTo>
                <a:lnTo>
                  <a:pt x="448" y="300"/>
                </a:lnTo>
                <a:lnTo>
                  <a:pt x="448" y="298"/>
                </a:lnTo>
                <a:lnTo>
                  <a:pt x="448" y="296"/>
                </a:lnTo>
                <a:lnTo>
                  <a:pt x="444" y="296"/>
                </a:lnTo>
                <a:lnTo>
                  <a:pt x="438" y="296"/>
                </a:lnTo>
                <a:lnTo>
                  <a:pt x="436" y="294"/>
                </a:lnTo>
                <a:lnTo>
                  <a:pt x="430" y="290"/>
                </a:lnTo>
                <a:lnTo>
                  <a:pt x="430" y="288"/>
                </a:lnTo>
                <a:lnTo>
                  <a:pt x="428" y="288"/>
                </a:lnTo>
                <a:lnTo>
                  <a:pt x="426" y="286"/>
                </a:lnTo>
                <a:lnTo>
                  <a:pt x="422" y="286"/>
                </a:lnTo>
                <a:lnTo>
                  <a:pt x="418" y="288"/>
                </a:lnTo>
                <a:lnTo>
                  <a:pt x="414" y="286"/>
                </a:lnTo>
                <a:lnTo>
                  <a:pt x="412" y="286"/>
                </a:lnTo>
                <a:lnTo>
                  <a:pt x="410" y="288"/>
                </a:lnTo>
                <a:lnTo>
                  <a:pt x="406" y="286"/>
                </a:lnTo>
                <a:lnTo>
                  <a:pt x="402" y="288"/>
                </a:lnTo>
                <a:lnTo>
                  <a:pt x="398" y="286"/>
                </a:lnTo>
                <a:lnTo>
                  <a:pt x="396" y="288"/>
                </a:lnTo>
                <a:lnTo>
                  <a:pt x="394" y="288"/>
                </a:lnTo>
                <a:lnTo>
                  <a:pt x="394" y="286"/>
                </a:lnTo>
                <a:lnTo>
                  <a:pt x="390" y="286"/>
                </a:lnTo>
                <a:lnTo>
                  <a:pt x="390" y="288"/>
                </a:lnTo>
                <a:lnTo>
                  <a:pt x="388" y="294"/>
                </a:lnTo>
                <a:lnTo>
                  <a:pt x="384" y="294"/>
                </a:lnTo>
                <a:lnTo>
                  <a:pt x="382" y="296"/>
                </a:lnTo>
                <a:lnTo>
                  <a:pt x="380" y="294"/>
                </a:lnTo>
                <a:lnTo>
                  <a:pt x="374" y="290"/>
                </a:lnTo>
                <a:lnTo>
                  <a:pt x="374" y="288"/>
                </a:lnTo>
                <a:lnTo>
                  <a:pt x="372" y="288"/>
                </a:lnTo>
                <a:lnTo>
                  <a:pt x="362" y="284"/>
                </a:lnTo>
                <a:lnTo>
                  <a:pt x="358" y="282"/>
                </a:lnTo>
                <a:lnTo>
                  <a:pt x="352" y="280"/>
                </a:lnTo>
                <a:lnTo>
                  <a:pt x="350" y="274"/>
                </a:lnTo>
                <a:lnTo>
                  <a:pt x="302" y="272"/>
                </a:lnTo>
                <a:lnTo>
                  <a:pt x="286" y="272"/>
                </a:lnTo>
                <a:lnTo>
                  <a:pt x="242" y="270"/>
                </a:lnTo>
                <a:lnTo>
                  <a:pt x="178" y="268"/>
                </a:lnTo>
                <a:lnTo>
                  <a:pt x="124" y="264"/>
                </a:lnTo>
                <a:lnTo>
                  <a:pt x="78" y="260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066" name="Freeform 18"/>
          <p:cNvSpPr>
            <a:spLocks/>
          </p:cNvSpPr>
          <p:nvPr/>
        </p:nvSpPr>
        <p:spPr bwMode="auto">
          <a:xfrm>
            <a:off x="4168775" y="2543175"/>
            <a:ext cx="765175" cy="508000"/>
          </a:xfrm>
          <a:custGeom>
            <a:avLst/>
            <a:gdLst>
              <a:gd name="T0" fmla="*/ 2147483647 w 482"/>
              <a:gd name="T1" fmla="*/ 2147483647 h 320"/>
              <a:gd name="T2" fmla="*/ 2147483647 w 482"/>
              <a:gd name="T3" fmla="*/ 2147483647 h 320"/>
              <a:gd name="T4" fmla="*/ 2147483647 w 482"/>
              <a:gd name="T5" fmla="*/ 2147483647 h 320"/>
              <a:gd name="T6" fmla="*/ 2147483647 w 482"/>
              <a:gd name="T7" fmla="*/ 2147483647 h 320"/>
              <a:gd name="T8" fmla="*/ 2147483647 w 482"/>
              <a:gd name="T9" fmla="*/ 0 h 320"/>
              <a:gd name="T10" fmla="*/ 2147483647 w 482"/>
              <a:gd name="T11" fmla="*/ 2147483647 h 320"/>
              <a:gd name="T12" fmla="*/ 2147483647 w 482"/>
              <a:gd name="T13" fmla="*/ 2147483647 h 320"/>
              <a:gd name="T14" fmla="*/ 2147483647 w 482"/>
              <a:gd name="T15" fmla="*/ 2147483647 h 320"/>
              <a:gd name="T16" fmla="*/ 2147483647 w 482"/>
              <a:gd name="T17" fmla="*/ 2147483647 h 320"/>
              <a:gd name="T18" fmla="*/ 2147483647 w 482"/>
              <a:gd name="T19" fmla="*/ 2147483647 h 320"/>
              <a:gd name="T20" fmla="*/ 2147483647 w 482"/>
              <a:gd name="T21" fmla="*/ 2147483647 h 320"/>
              <a:gd name="T22" fmla="*/ 2147483647 w 482"/>
              <a:gd name="T23" fmla="*/ 2147483647 h 320"/>
              <a:gd name="T24" fmla="*/ 2147483647 w 482"/>
              <a:gd name="T25" fmla="*/ 2147483647 h 320"/>
              <a:gd name="T26" fmla="*/ 2147483647 w 482"/>
              <a:gd name="T27" fmla="*/ 2147483647 h 320"/>
              <a:gd name="T28" fmla="*/ 2147483647 w 482"/>
              <a:gd name="T29" fmla="*/ 2147483647 h 320"/>
              <a:gd name="T30" fmla="*/ 2147483647 w 482"/>
              <a:gd name="T31" fmla="*/ 2147483647 h 320"/>
              <a:gd name="T32" fmla="*/ 2147483647 w 482"/>
              <a:gd name="T33" fmla="*/ 2147483647 h 320"/>
              <a:gd name="T34" fmla="*/ 2147483647 w 482"/>
              <a:gd name="T35" fmla="*/ 2147483647 h 320"/>
              <a:gd name="T36" fmla="*/ 2147483647 w 482"/>
              <a:gd name="T37" fmla="*/ 2147483647 h 320"/>
              <a:gd name="T38" fmla="*/ 2147483647 w 482"/>
              <a:gd name="T39" fmla="*/ 2147483647 h 320"/>
              <a:gd name="T40" fmla="*/ 2147483647 w 482"/>
              <a:gd name="T41" fmla="*/ 2147483647 h 320"/>
              <a:gd name="T42" fmla="*/ 2147483647 w 482"/>
              <a:gd name="T43" fmla="*/ 2147483647 h 320"/>
              <a:gd name="T44" fmla="*/ 2147483647 w 482"/>
              <a:gd name="T45" fmla="*/ 2147483647 h 320"/>
              <a:gd name="T46" fmla="*/ 2147483647 w 482"/>
              <a:gd name="T47" fmla="*/ 2147483647 h 320"/>
              <a:gd name="T48" fmla="*/ 2147483647 w 482"/>
              <a:gd name="T49" fmla="*/ 2147483647 h 320"/>
              <a:gd name="T50" fmla="*/ 2147483647 w 482"/>
              <a:gd name="T51" fmla="*/ 2147483647 h 320"/>
              <a:gd name="T52" fmla="*/ 2147483647 w 482"/>
              <a:gd name="T53" fmla="*/ 2147483647 h 320"/>
              <a:gd name="T54" fmla="*/ 2147483647 w 482"/>
              <a:gd name="T55" fmla="*/ 2147483647 h 320"/>
              <a:gd name="T56" fmla="*/ 2147483647 w 482"/>
              <a:gd name="T57" fmla="*/ 2147483647 h 320"/>
              <a:gd name="T58" fmla="*/ 2147483647 w 482"/>
              <a:gd name="T59" fmla="*/ 2147483647 h 320"/>
              <a:gd name="T60" fmla="*/ 2147483647 w 482"/>
              <a:gd name="T61" fmla="*/ 2147483647 h 320"/>
              <a:gd name="T62" fmla="*/ 2147483647 w 482"/>
              <a:gd name="T63" fmla="*/ 2147483647 h 320"/>
              <a:gd name="T64" fmla="*/ 2147483647 w 482"/>
              <a:gd name="T65" fmla="*/ 2147483647 h 320"/>
              <a:gd name="T66" fmla="*/ 2147483647 w 482"/>
              <a:gd name="T67" fmla="*/ 2147483647 h 320"/>
              <a:gd name="T68" fmla="*/ 2147483647 w 482"/>
              <a:gd name="T69" fmla="*/ 2147483647 h 320"/>
              <a:gd name="T70" fmla="*/ 2147483647 w 482"/>
              <a:gd name="T71" fmla="*/ 2147483647 h 320"/>
              <a:gd name="T72" fmla="*/ 2147483647 w 482"/>
              <a:gd name="T73" fmla="*/ 2147483647 h 320"/>
              <a:gd name="T74" fmla="*/ 2147483647 w 482"/>
              <a:gd name="T75" fmla="*/ 2147483647 h 320"/>
              <a:gd name="T76" fmla="*/ 2147483647 w 482"/>
              <a:gd name="T77" fmla="*/ 2147483647 h 320"/>
              <a:gd name="T78" fmla="*/ 2147483647 w 482"/>
              <a:gd name="T79" fmla="*/ 2147483647 h 320"/>
              <a:gd name="T80" fmla="*/ 2147483647 w 482"/>
              <a:gd name="T81" fmla="*/ 2147483647 h 320"/>
              <a:gd name="T82" fmla="*/ 2147483647 w 482"/>
              <a:gd name="T83" fmla="*/ 2147483647 h 320"/>
              <a:gd name="T84" fmla="*/ 2147483647 w 482"/>
              <a:gd name="T85" fmla="*/ 2147483647 h 320"/>
              <a:gd name="T86" fmla="*/ 2147483647 w 482"/>
              <a:gd name="T87" fmla="*/ 2147483647 h 320"/>
              <a:gd name="T88" fmla="*/ 2147483647 w 482"/>
              <a:gd name="T89" fmla="*/ 2147483647 h 320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w 482"/>
              <a:gd name="T136" fmla="*/ 0 h 320"/>
              <a:gd name="T137" fmla="*/ 482 w 482"/>
              <a:gd name="T138" fmla="*/ 320 h 320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T135" t="T136" r="T137" b="T138"/>
            <a:pathLst>
              <a:path w="482" h="320">
                <a:moveTo>
                  <a:pt x="78" y="260"/>
                </a:moveTo>
                <a:lnTo>
                  <a:pt x="66" y="258"/>
                </a:lnTo>
                <a:lnTo>
                  <a:pt x="34" y="256"/>
                </a:lnTo>
                <a:lnTo>
                  <a:pt x="0" y="254"/>
                </a:lnTo>
                <a:lnTo>
                  <a:pt x="2" y="212"/>
                </a:lnTo>
                <a:lnTo>
                  <a:pt x="2" y="210"/>
                </a:lnTo>
                <a:lnTo>
                  <a:pt x="4" y="180"/>
                </a:lnTo>
                <a:lnTo>
                  <a:pt x="8" y="154"/>
                </a:lnTo>
                <a:lnTo>
                  <a:pt x="8" y="152"/>
                </a:lnTo>
                <a:lnTo>
                  <a:pt x="12" y="118"/>
                </a:lnTo>
                <a:lnTo>
                  <a:pt x="14" y="82"/>
                </a:lnTo>
                <a:lnTo>
                  <a:pt x="16" y="82"/>
                </a:lnTo>
                <a:lnTo>
                  <a:pt x="16" y="62"/>
                </a:lnTo>
                <a:lnTo>
                  <a:pt x="20" y="6"/>
                </a:lnTo>
                <a:lnTo>
                  <a:pt x="20" y="0"/>
                </a:lnTo>
                <a:lnTo>
                  <a:pt x="86" y="6"/>
                </a:lnTo>
                <a:lnTo>
                  <a:pt x="88" y="6"/>
                </a:lnTo>
                <a:lnTo>
                  <a:pt x="146" y="10"/>
                </a:lnTo>
                <a:lnTo>
                  <a:pt x="236" y="14"/>
                </a:lnTo>
                <a:lnTo>
                  <a:pt x="274" y="14"/>
                </a:lnTo>
                <a:lnTo>
                  <a:pt x="284" y="16"/>
                </a:lnTo>
                <a:lnTo>
                  <a:pt x="328" y="16"/>
                </a:lnTo>
                <a:lnTo>
                  <a:pt x="344" y="20"/>
                </a:lnTo>
                <a:lnTo>
                  <a:pt x="388" y="20"/>
                </a:lnTo>
                <a:lnTo>
                  <a:pt x="390" y="22"/>
                </a:lnTo>
                <a:lnTo>
                  <a:pt x="434" y="22"/>
                </a:lnTo>
                <a:lnTo>
                  <a:pt x="474" y="22"/>
                </a:lnTo>
                <a:lnTo>
                  <a:pt x="472" y="30"/>
                </a:lnTo>
                <a:lnTo>
                  <a:pt x="472" y="32"/>
                </a:lnTo>
                <a:lnTo>
                  <a:pt x="468" y="38"/>
                </a:lnTo>
                <a:lnTo>
                  <a:pt x="458" y="46"/>
                </a:lnTo>
                <a:lnTo>
                  <a:pt x="456" y="48"/>
                </a:lnTo>
                <a:lnTo>
                  <a:pt x="456" y="52"/>
                </a:lnTo>
                <a:lnTo>
                  <a:pt x="460" y="58"/>
                </a:lnTo>
                <a:lnTo>
                  <a:pt x="464" y="62"/>
                </a:lnTo>
                <a:lnTo>
                  <a:pt x="466" y="68"/>
                </a:lnTo>
                <a:lnTo>
                  <a:pt x="472" y="68"/>
                </a:lnTo>
                <a:lnTo>
                  <a:pt x="478" y="70"/>
                </a:lnTo>
                <a:lnTo>
                  <a:pt x="480" y="74"/>
                </a:lnTo>
                <a:lnTo>
                  <a:pt x="482" y="76"/>
                </a:lnTo>
                <a:lnTo>
                  <a:pt x="482" y="78"/>
                </a:lnTo>
                <a:lnTo>
                  <a:pt x="482" y="104"/>
                </a:lnTo>
                <a:lnTo>
                  <a:pt x="482" y="120"/>
                </a:lnTo>
                <a:lnTo>
                  <a:pt x="482" y="134"/>
                </a:lnTo>
                <a:lnTo>
                  <a:pt x="482" y="142"/>
                </a:lnTo>
                <a:lnTo>
                  <a:pt x="480" y="172"/>
                </a:lnTo>
                <a:lnTo>
                  <a:pt x="480" y="202"/>
                </a:lnTo>
                <a:lnTo>
                  <a:pt x="480" y="234"/>
                </a:lnTo>
                <a:lnTo>
                  <a:pt x="470" y="230"/>
                </a:lnTo>
                <a:lnTo>
                  <a:pt x="472" y="234"/>
                </a:lnTo>
                <a:lnTo>
                  <a:pt x="472" y="238"/>
                </a:lnTo>
                <a:lnTo>
                  <a:pt x="474" y="240"/>
                </a:lnTo>
                <a:lnTo>
                  <a:pt x="474" y="242"/>
                </a:lnTo>
                <a:lnTo>
                  <a:pt x="474" y="244"/>
                </a:lnTo>
                <a:lnTo>
                  <a:pt x="474" y="250"/>
                </a:lnTo>
                <a:lnTo>
                  <a:pt x="472" y="250"/>
                </a:lnTo>
                <a:lnTo>
                  <a:pt x="472" y="252"/>
                </a:lnTo>
                <a:lnTo>
                  <a:pt x="472" y="254"/>
                </a:lnTo>
                <a:lnTo>
                  <a:pt x="472" y="256"/>
                </a:lnTo>
                <a:lnTo>
                  <a:pt x="478" y="256"/>
                </a:lnTo>
                <a:lnTo>
                  <a:pt x="480" y="256"/>
                </a:lnTo>
                <a:lnTo>
                  <a:pt x="480" y="266"/>
                </a:lnTo>
                <a:lnTo>
                  <a:pt x="480" y="268"/>
                </a:lnTo>
                <a:lnTo>
                  <a:pt x="480" y="270"/>
                </a:lnTo>
                <a:lnTo>
                  <a:pt x="474" y="270"/>
                </a:lnTo>
                <a:lnTo>
                  <a:pt x="478" y="274"/>
                </a:lnTo>
                <a:lnTo>
                  <a:pt x="478" y="278"/>
                </a:lnTo>
                <a:lnTo>
                  <a:pt x="478" y="280"/>
                </a:lnTo>
                <a:lnTo>
                  <a:pt x="474" y="284"/>
                </a:lnTo>
                <a:lnTo>
                  <a:pt x="472" y="288"/>
                </a:lnTo>
                <a:lnTo>
                  <a:pt x="472" y="290"/>
                </a:lnTo>
                <a:lnTo>
                  <a:pt x="472" y="288"/>
                </a:lnTo>
                <a:lnTo>
                  <a:pt x="470" y="294"/>
                </a:lnTo>
                <a:lnTo>
                  <a:pt x="468" y="296"/>
                </a:lnTo>
                <a:lnTo>
                  <a:pt x="468" y="298"/>
                </a:lnTo>
                <a:lnTo>
                  <a:pt x="468" y="300"/>
                </a:lnTo>
                <a:lnTo>
                  <a:pt x="472" y="304"/>
                </a:lnTo>
                <a:lnTo>
                  <a:pt x="474" y="304"/>
                </a:lnTo>
                <a:lnTo>
                  <a:pt x="478" y="308"/>
                </a:lnTo>
                <a:lnTo>
                  <a:pt x="478" y="312"/>
                </a:lnTo>
                <a:lnTo>
                  <a:pt x="478" y="314"/>
                </a:lnTo>
                <a:lnTo>
                  <a:pt x="478" y="316"/>
                </a:lnTo>
                <a:lnTo>
                  <a:pt x="482" y="320"/>
                </a:lnTo>
                <a:lnTo>
                  <a:pt x="478" y="320"/>
                </a:lnTo>
                <a:lnTo>
                  <a:pt x="474" y="316"/>
                </a:lnTo>
                <a:lnTo>
                  <a:pt x="472" y="316"/>
                </a:lnTo>
                <a:lnTo>
                  <a:pt x="470" y="318"/>
                </a:lnTo>
                <a:lnTo>
                  <a:pt x="468" y="316"/>
                </a:lnTo>
                <a:lnTo>
                  <a:pt x="468" y="314"/>
                </a:lnTo>
                <a:lnTo>
                  <a:pt x="464" y="310"/>
                </a:lnTo>
                <a:lnTo>
                  <a:pt x="464" y="308"/>
                </a:lnTo>
                <a:lnTo>
                  <a:pt x="466" y="308"/>
                </a:lnTo>
                <a:lnTo>
                  <a:pt x="464" y="304"/>
                </a:lnTo>
                <a:lnTo>
                  <a:pt x="458" y="304"/>
                </a:lnTo>
                <a:lnTo>
                  <a:pt x="456" y="302"/>
                </a:lnTo>
                <a:lnTo>
                  <a:pt x="456" y="300"/>
                </a:lnTo>
                <a:lnTo>
                  <a:pt x="452" y="298"/>
                </a:lnTo>
                <a:lnTo>
                  <a:pt x="448" y="300"/>
                </a:lnTo>
                <a:lnTo>
                  <a:pt x="448" y="298"/>
                </a:lnTo>
                <a:lnTo>
                  <a:pt x="448" y="296"/>
                </a:lnTo>
                <a:lnTo>
                  <a:pt x="444" y="296"/>
                </a:lnTo>
                <a:lnTo>
                  <a:pt x="438" y="296"/>
                </a:lnTo>
                <a:lnTo>
                  <a:pt x="436" y="294"/>
                </a:lnTo>
                <a:lnTo>
                  <a:pt x="430" y="290"/>
                </a:lnTo>
                <a:lnTo>
                  <a:pt x="430" y="288"/>
                </a:lnTo>
                <a:lnTo>
                  <a:pt x="428" y="288"/>
                </a:lnTo>
                <a:lnTo>
                  <a:pt x="426" y="286"/>
                </a:lnTo>
                <a:lnTo>
                  <a:pt x="422" y="286"/>
                </a:lnTo>
                <a:lnTo>
                  <a:pt x="418" y="288"/>
                </a:lnTo>
                <a:lnTo>
                  <a:pt x="414" y="286"/>
                </a:lnTo>
                <a:lnTo>
                  <a:pt x="412" y="286"/>
                </a:lnTo>
                <a:lnTo>
                  <a:pt x="410" y="288"/>
                </a:lnTo>
                <a:lnTo>
                  <a:pt x="406" y="286"/>
                </a:lnTo>
                <a:lnTo>
                  <a:pt x="402" y="288"/>
                </a:lnTo>
                <a:lnTo>
                  <a:pt x="398" y="286"/>
                </a:lnTo>
                <a:lnTo>
                  <a:pt x="396" y="288"/>
                </a:lnTo>
                <a:lnTo>
                  <a:pt x="394" y="288"/>
                </a:lnTo>
                <a:lnTo>
                  <a:pt x="394" y="286"/>
                </a:lnTo>
                <a:lnTo>
                  <a:pt x="390" y="286"/>
                </a:lnTo>
                <a:lnTo>
                  <a:pt x="390" y="288"/>
                </a:lnTo>
                <a:lnTo>
                  <a:pt x="388" y="294"/>
                </a:lnTo>
                <a:lnTo>
                  <a:pt x="384" y="294"/>
                </a:lnTo>
                <a:lnTo>
                  <a:pt x="382" y="296"/>
                </a:lnTo>
                <a:lnTo>
                  <a:pt x="380" y="294"/>
                </a:lnTo>
                <a:lnTo>
                  <a:pt x="374" y="290"/>
                </a:lnTo>
                <a:lnTo>
                  <a:pt x="374" y="288"/>
                </a:lnTo>
                <a:lnTo>
                  <a:pt x="372" y="288"/>
                </a:lnTo>
                <a:lnTo>
                  <a:pt x="362" y="284"/>
                </a:lnTo>
                <a:lnTo>
                  <a:pt x="358" y="282"/>
                </a:lnTo>
                <a:lnTo>
                  <a:pt x="352" y="280"/>
                </a:lnTo>
                <a:lnTo>
                  <a:pt x="350" y="274"/>
                </a:lnTo>
                <a:lnTo>
                  <a:pt x="302" y="272"/>
                </a:lnTo>
                <a:lnTo>
                  <a:pt x="286" y="272"/>
                </a:lnTo>
                <a:lnTo>
                  <a:pt x="242" y="270"/>
                </a:lnTo>
                <a:lnTo>
                  <a:pt x="178" y="268"/>
                </a:lnTo>
                <a:lnTo>
                  <a:pt x="124" y="264"/>
                </a:lnTo>
                <a:lnTo>
                  <a:pt x="78" y="260"/>
                </a:lnTo>
              </a:path>
            </a:pathLst>
          </a:custGeom>
          <a:solidFill>
            <a:srgbClr val="00B050"/>
          </a:solidFill>
          <a:ln w="6350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7" name="Freeform 19"/>
          <p:cNvSpPr>
            <a:spLocks/>
          </p:cNvSpPr>
          <p:nvPr/>
        </p:nvSpPr>
        <p:spPr bwMode="auto">
          <a:xfrm>
            <a:off x="3425825" y="2587625"/>
            <a:ext cx="765175" cy="631825"/>
          </a:xfrm>
          <a:custGeom>
            <a:avLst/>
            <a:gdLst>
              <a:gd name="T0" fmla="*/ 2147483647 w 482"/>
              <a:gd name="T1" fmla="*/ 2147483647 h 398"/>
              <a:gd name="T2" fmla="*/ 2147483647 w 482"/>
              <a:gd name="T3" fmla="*/ 2147483647 h 398"/>
              <a:gd name="T4" fmla="*/ 2147483647 w 482"/>
              <a:gd name="T5" fmla="*/ 2147483647 h 398"/>
              <a:gd name="T6" fmla="*/ 2147483647 w 482"/>
              <a:gd name="T7" fmla="*/ 2147483647 h 398"/>
              <a:gd name="T8" fmla="*/ 2147483647 w 482"/>
              <a:gd name="T9" fmla="*/ 2147483647 h 398"/>
              <a:gd name="T10" fmla="*/ 2147483647 w 482"/>
              <a:gd name="T11" fmla="*/ 2147483647 h 398"/>
              <a:gd name="T12" fmla="*/ 2147483647 w 482"/>
              <a:gd name="T13" fmla="*/ 2147483647 h 398"/>
              <a:gd name="T14" fmla="*/ 2147483647 w 482"/>
              <a:gd name="T15" fmla="*/ 2147483647 h 398"/>
              <a:gd name="T16" fmla="*/ 2147483647 w 482"/>
              <a:gd name="T17" fmla="*/ 2147483647 h 398"/>
              <a:gd name="T18" fmla="*/ 2147483647 w 482"/>
              <a:gd name="T19" fmla="*/ 2147483647 h 398"/>
              <a:gd name="T20" fmla="*/ 2147483647 w 482"/>
              <a:gd name="T21" fmla="*/ 2147483647 h 398"/>
              <a:gd name="T22" fmla="*/ 2147483647 w 482"/>
              <a:gd name="T23" fmla="*/ 2147483647 h 398"/>
              <a:gd name="T24" fmla="*/ 2147483647 w 482"/>
              <a:gd name="T25" fmla="*/ 2147483647 h 398"/>
              <a:gd name="T26" fmla="*/ 2147483647 w 482"/>
              <a:gd name="T27" fmla="*/ 2147483647 h 398"/>
              <a:gd name="T28" fmla="*/ 0 w 482"/>
              <a:gd name="T29" fmla="*/ 2147483647 h 398"/>
              <a:gd name="T30" fmla="*/ 2147483647 w 482"/>
              <a:gd name="T31" fmla="*/ 2147483647 h 398"/>
              <a:gd name="T32" fmla="*/ 2147483647 w 482"/>
              <a:gd name="T33" fmla="*/ 2147483647 h 398"/>
              <a:gd name="T34" fmla="*/ 2147483647 w 482"/>
              <a:gd name="T35" fmla="*/ 2147483647 h 398"/>
              <a:gd name="T36" fmla="*/ 2147483647 w 482"/>
              <a:gd name="T37" fmla="*/ 2147483647 h 398"/>
              <a:gd name="T38" fmla="*/ 2147483647 w 482"/>
              <a:gd name="T39" fmla="*/ 2147483647 h 398"/>
              <a:gd name="T40" fmla="*/ 2147483647 w 482"/>
              <a:gd name="T41" fmla="*/ 2147483647 h 398"/>
              <a:gd name="T42" fmla="*/ 2147483647 w 482"/>
              <a:gd name="T43" fmla="*/ 2147483647 h 398"/>
              <a:gd name="T44" fmla="*/ 2147483647 w 482"/>
              <a:gd name="T45" fmla="*/ 2147483647 h 398"/>
              <a:gd name="T46" fmla="*/ 2147483647 w 482"/>
              <a:gd name="T47" fmla="*/ 2147483647 h 398"/>
              <a:gd name="T48" fmla="*/ 2147483647 w 482"/>
              <a:gd name="T49" fmla="*/ 2147483647 h 398"/>
              <a:gd name="T50" fmla="*/ 2147483647 w 482"/>
              <a:gd name="T51" fmla="*/ 0 h 398"/>
              <a:gd name="T52" fmla="*/ 2147483647 w 482"/>
              <a:gd name="T53" fmla="*/ 2147483647 h 398"/>
              <a:gd name="T54" fmla="*/ 2147483647 w 482"/>
              <a:gd name="T55" fmla="*/ 2147483647 h 398"/>
              <a:gd name="T56" fmla="*/ 2147483647 w 482"/>
              <a:gd name="T57" fmla="*/ 2147483647 h 398"/>
              <a:gd name="T58" fmla="*/ 2147483647 w 482"/>
              <a:gd name="T59" fmla="*/ 2147483647 h 398"/>
              <a:gd name="T60" fmla="*/ 2147483647 w 482"/>
              <a:gd name="T61" fmla="*/ 2147483647 h 398"/>
              <a:gd name="T62" fmla="*/ 2147483647 w 482"/>
              <a:gd name="T63" fmla="*/ 2147483647 h 398"/>
              <a:gd name="T64" fmla="*/ 2147483647 w 482"/>
              <a:gd name="T65" fmla="*/ 2147483647 h 398"/>
              <a:gd name="T66" fmla="*/ 2147483647 w 482"/>
              <a:gd name="T67" fmla="*/ 2147483647 h 398"/>
              <a:gd name="T68" fmla="*/ 2147483647 w 482"/>
              <a:gd name="T69" fmla="*/ 2147483647 h 398"/>
              <a:gd name="T70" fmla="*/ 2147483647 w 482"/>
              <a:gd name="T71" fmla="*/ 2147483647 h 398"/>
              <a:gd name="T72" fmla="*/ 2147483647 w 482"/>
              <a:gd name="T73" fmla="*/ 2147483647 h 398"/>
              <a:gd name="T74" fmla="*/ 2147483647 w 482"/>
              <a:gd name="T75" fmla="*/ 2147483647 h 398"/>
              <a:gd name="T76" fmla="*/ 2147483647 w 482"/>
              <a:gd name="T77" fmla="*/ 2147483647 h 398"/>
              <a:gd name="T78" fmla="*/ 2147483647 w 482"/>
              <a:gd name="T79" fmla="*/ 2147483647 h 398"/>
              <a:gd name="T80" fmla="*/ 2147483647 w 482"/>
              <a:gd name="T81" fmla="*/ 2147483647 h 398"/>
              <a:gd name="T82" fmla="*/ 2147483647 w 482"/>
              <a:gd name="T83" fmla="*/ 2147483647 h 398"/>
              <a:gd name="T84" fmla="*/ 2147483647 w 482"/>
              <a:gd name="T85" fmla="*/ 2147483647 h 398"/>
              <a:gd name="T86" fmla="*/ 2147483647 w 482"/>
              <a:gd name="T87" fmla="*/ 2147483647 h 398"/>
              <a:gd name="T88" fmla="*/ 2147483647 w 482"/>
              <a:gd name="T89" fmla="*/ 2147483647 h 398"/>
              <a:gd name="T90" fmla="*/ 2147483647 w 482"/>
              <a:gd name="T91" fmla="*/ 2147483647 h 398"/>
              <a:gd name="T92" fmla="*/ 2147483647 w 482"/>
              <a:gd name="T93" fmla="*/ 2147483647 h 398"/>
              <a:gd name="T94" fmla="*/ 2147483647 w 482"/>
              <a:gd name="T95" fmla="*/ 2147483647 h 398"/>
              <a:gd name="T96" fmla="*/ 2147483647 w 482"/>
              <a:gd name="T97" fmla="*/ 2147483647 h 398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482"/>
              <a:gd name="T148" fmla="*/ 0 h 398"/>
              <a:gd name="T149" fmla="*/ 482 w 482"/>
              <a:gd name="T150" fmla="*/ 398 h 398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482" h="398">
                <a:moveTo>
                  <a:pt x="458" y="338"/>
                </a:moveTo>
                <a:lnTo>
                  <a:pt x="456" y="350"/>
                </a:lnTo>
                <a:lnTo>
                  <a:pt x="456" y="364"/>
                </a:lnTo>
                <a:lnTo>
                  <a:pt x="452" y="398"/>
                </a:lnTo>
                <a:lnTo>
                  <a:pt x="396" y="394"/>
                </a:lnTo>
                <a:lnTo>
                  <a:pt x="374" y="392"/>
                </a:lnTo>
                <a:lnTo>
                  <a:pt x="314" y="384"/>
                </a:lnTo>
                <a:lnTo>
                  <a:pt x="304" y="384"/>
                </a:lnTo>
                <a:lnTo>
                  <a:pt x="270" y="380"/>
                </a:lnTo>
                <a:lnTo>
                  <a:pt x="242" y="376"/>
                </a:lnTo>
                <a:lnTo>
                  <a:pt x="204" y="372"/>
                </a:lnTo>
                <a:lnTo>
                  <a:pt x="130" y="362"/>
                </a:lnTo>
                <a:lnTo>
                  <a:pt x="68" y="352"/>
                </a:lnTo>
                <a:lnTo>
                  <a:pt x="64" y="352"/>
                </a:lnTo>
                <a:lnTo>
                  <a:pt x="0" y="344"/>
                </a:lnTo>
                <a:lnTo>
                  <a:pt x="6" y="320"/>
                </a:lnTo>
                <a:lnTo>
                  <a:pt x="10" y="292"/>
                </a:lnTo>
                <a:lnTo>
                  <a:pt x="14" y="258"/>
                </a:lnTo>
                <a:lnTo>
                  <a:pt x="22" y="214"/>
                </a:lnTo>
                <a:lnTo>
                  <a:pt x="28" y="170"/>
                </a:lnTo>
                <a:lnTo>
                  <a:pt x="32" y="148"/>
                </a:lnTo>
                <a:lnTo>
                  <a:pt x="34" y="126"/>
                </a:lnTo>
                <a:lnTo>
                  <a:pt x="42" y="88"/>
                </a:lnTo>
                <a:lnTo>
                  <a:pt x="48" y="46"/>
                </a:lnTo>
                <a:lnTo>
                  <a:pt x="52" y="30"/>
                </a:lnTo>
                <a:lnTo>
                  <a:pt x="56" y="0"/>
                </a:lnTo>
                <a:lnTo>
                  <a:pt x="92" y="8"/>
                </a:lnTo>
                <a:lnTo>
                  <a:pt x="94" y="8"/>
                </a:lnTo>
                <a:lnTo>
                  <a:pt x="120" y="10"/>
                </a:lnTo>
                <a:lnTo>
                  <a:pt x="132" y="12"/>
                </a:lnTo>
                <a:lnTo>
                  <a:pt x="204" y="24"/>
                </a:lnTo>
                <a:lnTo>
                  <a:pt x="226" y="26"/>
                </a:lnTo>
                <a:lnTo>
                  <a:pt x="246" y="28"/>
                </a:lnTo>
                <a:lnTo>
                  <a:pt x="348" y="40"/>
                </a:lnTo>
                <a:lnTo>
                  <a:pt x="362" y="42"/>
                </a:lnTo>
                <a:lnTo>
                  <a:pt x="420" y="46"/>
                </a:lnTo>
                <a:lnTo>
                  <a:pt x="422" y="48"/>
                </a:lnTo>
                <a:lnTo>
                  <a:pt x="482" y="54"/>
                </a:lnTo>
                <a:lnTo>
                  <a:pt x="480" y="90"/>
                </a:lnTo>
                <a:lnTo>
                  <a:pt x="476" y="124"/>
                </a:lnTo>
                <a:lnTo>
                  <a:pt x="476" y="126"/>
                </a:lnTo>
                <a:lnTo>
                  <a:pt x="472" y="152"/>
                </a:lnTo>
                <a:lnTo>
                  <a:pt x="470" y="182"/>
                </a:lnTo>
                <a:lnTo>
                  <a:pt x="470" y="184"/>
                </a:lnTo>
                <a:lnTo>
                  <a:pt x="468" y="226"/>
                </a:lnTo>
                <a:lnTo>
                  <a:pt x="466" y="258"/>
                </a:lnTo>
                <a:lnTo>
                  <a:pt x="462" y="312"/>
                </a:lnTo>
                <a:lnTo>
                  <a:pt x="458" y="338"/>
                </a:lnTo>
                <a:close/>
              </a:path>
            </a:pathLst>
          </a:custGeom>
          <a:solidFill>
            <a:srgbClr val="FFFF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8" name="Freeform 20"/>
          <p:cNvSpPr>
            <a:spLocks/>
          </p:cNvSpPr>
          <p:nvPr/>
        </p:nvSpPr>
        <p:spPr bwMode="auto">
          <a:xfrm>
            <a:off x="3425825" y="2587625"/>
            <a:ext cx="765175" cy="631825"/>
          </a:xfrm>
          <a:custGeom>
            <a:avLst/>
            <a:gdLst>
              <a:gd name="T0" fmla="*/ 2147483647 w 482"/>
              <a:gd name="T1" fmla="*/ 2147483647 h 398"/>
              <a:gd name="T2" fmla="*/ 2147483647 w 482"/>
              <a:gd name="T3" fmla="*/ 2147483647 h 398"/>
              <a:gd name="T4" fmla="*/ 2147483647 w 482"/>
              <a:gd name="T5" fmla="*/ 2147483647 h 398"/>
              <a:gd name="T6" fmla="*/ 2147483647 w 482"/>
              <a:gd name="T7" fmla="*/ 2147483647 h 398"/>
              <a:gd name="T8" fmla="*/ 2147483647 w 482"/>
              <a:gd name="T9" fmla="*/ 2147483647 h 398"/>
              <a:gd name="T10" fmla="*/ 2147483647 w 482"/>
              <a:gd name="T11" fmla="*/ 2147483647 h 398"/>
              <a:gd name="T12" fmla="*/ 2147483647 w 482"/>
              <a:gd name="T13" fmla="*/ 2147483647 h 398"/>
              <a:gd name="T14" fmla="*/ 2147483647 w 482"/>
              <a:gd name="T15" fmla="*/ 2147483647 h 398"/>
              <a:gd name="T16" fmla="*/ 2147483647 w 482"/>
              <a:gd name="T17" fmla="*/ 2147483647 h 398"/>
              <a:gd name="T18" fmla="*/ 2147483647 w 482"/>
              <a:gd name="T19" fmla="*/ 2147483647 h 398"/>
              <a:gd name="T20" fmla="*/ 2147483647 w 482"/>
              <a:gd name="T21" fmla="*/ 2147483647 h 398"/>
              <a:gd name="T22" fmla="*/ 2147483647 w 482"/>
              <a:gd name="T23" fmla="*/ 2147483647 h 398"/>
              <a:gd name="T24" fmla="*/ 2147483647 w 482"/>
              <a:gd name="T25" fmla="*/ 2147483647 h 398"/>
              <a:gd name="T26" fmla="*/ 2147483647 w 482"/>
              <a:gd name="T27" fmla="*/ 2147483647 h 398"/>
              <a:gd name="T28" fmla="*/ 0 w 482"/>
              <a:gd name="T29" fmla="*/ 2147483647 h 398"/>
              <a:gd name="T30" fmla="*/ 2147483647 w 482"/>
              <a:gd name="T31" fmla="*/ 2147483647 h 398"/>
              <a:gd name="T32" fmla="*/ 2147483647 w 482"/>
              <a:gd name="T33" fmla="*/ 2147483647 h 398"/>
              <a:gd name="T34" fmla="*/ 2147483647 w 482"/>
              <a:gd name="T35" fmla="*/ 2147483647 h 398"/>
              <a:gd name="T36" fmla="*/ 2147483647 w 482"/>
              <a:gd name="T37" fmla="*/ 2147483647 h 398"/>
              <a:gd name="T38" fmla="*/ 2147483647 w 482"/>
              <a:gd name="T39" fmla="*/ 2147483647 h 398"/>
              <a:gd name="T40" fmla="*/ 2147483647 w 482"/>
              <a:gd name="T41" fmla="*/ 2147483647 h 398"/>
              <a:gd name="T42" fmla="*/ 2147483647 w 482"/>
              <a:gd name="T43" fmla="*/ 2147483647 h 398"/>
              <a:gd name="T44" fmla="*/ 2147483647 w 482"/>
              <a:gd name="T45" fmla="*/ 2147483647 h 398"/>
              <a:gd name="T46" fmla="*/ 2147483647 w 482"/>
              <a:gd name="T47" fmla="*/ 2147483647 h 398"/>
              <a:gd name="T48" fmla="*/ 2147483647 w 482"/>
              <a:gd name="T49" fmla="*/ 2147483647 h 398"/>
              <a:gd name="T50" fmla="*/ 2147483647 w 482"/>
              <a:gd name="T51" fmla="*/ 0 h 398"/>
              <a:gd name="T52" fmla="*/ 2147483647 w 482"/>
              <a:gd name="T53" fmla="*/ 2147483647 h 398"/>
              <a:gd name="T54" fmla="*/ 2147483647 w 482"/>
              <a:gd name="T55" fmla="*/ 2147483647 h 398"/>
              <a:gd name="T56" fmla="*/ 2147483647 w 482"/>
              <a:gd name="T57" fmla="*/ 2147483647 h 398"/>
              <a:gd name="T58" fmla="*/ 2147483647 w 482"/>
              <a:gd name="T59" fmla="*/ 2147483647 h 398"/>
              <a:gd name="T60" fmla="*/ 2147483647 w 482"/>
              <a:gd name="T61" fmla="*/ 2147483647 h 398"/>
              <a:gd name="T62" fmla="*/ 2147483647 w 482"/>
              <a:gd name="T63" fmla="*/ 2147483647 h 398"/>
              <a:gd name="T64" fmla="*/ 2147483647 w 482"/>
              <a:gd name="T65" fmla="*/ 2147483647 h 398"/>
              <a:gd name="T66" fmla="*/ 2147483647 w 482"/>
              <a:gd name="T67" fmla="*/ 2147483647 h 398"/>
              <a:gd name="T68" fmla="*/ 2147483647 w 482"/>
              <a:gd name="T69" fmla="*/ 2147483647 h 398"/>
              <a:gd name="T70" fmla="*/ 2147483647 w 482"/>
              <a:gd name="T71" fmla="*/ 2147483647 h 398"/>
              <a:gd name="T72" fmla="*/ 2147483647 w 482"/>
              <a:gd name="T73" fmla="*/ 2147483647 h 398"/>
              <a:gd name="T74" fmla="*/ 2147483647 w 482"/>
              <a:gd name="T75" fmla="*/ 2147483647 h 398"/>
              <a:gd name="T76" fmla="*/ 2147483647 w 482"/>
              <a:gd name="T77" fmla="*/ 2147483647 h 398"/>
              <a:gd name="T78" fmla="*/ 2147483647 w 482"/>
              <a:gd name="T79" fmla="*/ 2147483647 h 398"/>
              <a:gd name="T80" fmla="*/ 2147483647 w 482"/>
              <a:gd name="T81" fmla="*/ 2147483647 h 398"/>
              <a:gd name="T82" fmla="*/ 2147483647 w 482"/>
              <a:gd name="T83" fmla="*/ 2147483647 h 398"/>
              <a:gd name="T84" fmla="*/ 2147483647 w 482"/>
              <a:gd name="T85" fmla="*/ 2147483647 h 398"/>
              <a:gd name="T86" fmla="*/ 2147483647 w 482"/>
              <a:gd name="T87" fmla="*/ 2147483647 h 398"/>
              <a:gd name="T88" fmla="*/ 2147483647 w 482"/>
              <a:gd name="T89" fmla="*/ 2147483647 h 398"/>
              <a:gd name="T90" fmla="*/ 2147483647 w 482"/>
              <a:gd name="T91" fmla="*/ 2147483647 h 398"/>
              <a:gd name="T92" fmla="*/ 2147483647 w 482"/>
              <a:gd name="T93" fmla="*/ 2147483647 h 398"/>
              <a:gd name="T94" fmla="*/ 2147483647 w 482"/>
              <a:gd name="T95" fmla="*/ 2147483647 h 398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482"/>
              <a:gd name="T145" fmla="*/ 0 h 398"/>
              <a:gd name="T146" fmla="*/ 482 w 482"/>
              <a:gd name="T147" fmla="*/ 398 h 398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482" h="398">
                <a:moveTo>
                  <a:pt x="458" y="338"/>
                </a:moveTo>
                <a:lnTo>
                  <a:pt x="456" y="350"/>
                </a:lnTo>
                <a:lnTo>
                  <a:pt x="456" y="364"/>
                </a:lnTo>
                <a:lnTo>
                  <a:pt x="452" y="398"/>
                </a:lnTo>
                <a:lnTo>
                  <a:pt x="396" y="394"/>
                </a:lnTo>
                <a:lnTo>
                  <a:pt x="374" y="392"/>
                </a:lnTo>
                <a:lnTo>
                  <a:pt x="314" y="384"/>
                </a:lnTo>
                <a:lnTo>
                  <a:pt x="304" y="384"/>
                </a:lnTo>
                <a:lnTo>
                  <a:pt x="270" y="380"/>
                </a:lnTo>
                <a:lnTo>
                  <a:pt x="242" y="376"/>
                </a:lnTo>
                <a:lnTo>
                  <a:pt x="204" y="372"/>
                </a:lnTo>
                <a:lnTo>
                  <a:pt x="130" y="362"/>
                </a:lnTo>
                <a:lnTo>
                  <a:pt x="68" y="352"/>
                </a:lnTo>
                <a:lnTo>
                  <a:pt x="64" y="352"/>
                </a:lnTo>
                <a:lnTo>
                  <a:pt x="0" y="344"/>
                </a:lnTo>
                <a:lnTo>
                  <a:pt x="6" y="320"/>
                </a:lnTo>
                <a:lnTo>
                  <a:pt x="10" y="292"/>
                </a:lnTo>
                <a:lnTo>
                  <a:pt x="14" y="258"/>
                </a:lnTo>
                <a:lnTo>
                  <a:pt x="22" y="214"/>
                </a:lnTo>
                <a:lnTo>
                  <a:pt x="28" y="170"/>
                </a:lnTo>
                <a:lnTo>
                  <a:pt x="32" y="148"/>
                </a:lnTo>
                <a:lnTo>
                  <a:pt x="34" y="126"/>
                </a:lnTo>
                <a:lnTo>
                  <a:pt x="42" y="88"/>
                </a:lnTo>
                <a:lnTo>
                  <a:pt x="48" y="46"/>
                </a:lnTo>
                <a:lnTo>
                  <a:pt x="52" y="30"/>
                </a:lnTo>
                <a:lnTo>
                  <a:pt x="56" y="0"/>
                </a:lnTo>
                <a:lnTo>
                  <a:pt x="92" y="8"/>
                </a:lnTo>
                <a:lnTo>
                  <a:pt x="94" y="8"/>
                </a:lnTo>
                <a:lnTo>
                  <a:pt x="120" y="10"/>
                </a:lnTo>
                <a:lnTo>
                  <a:pt x="132" y="12"/>
                </a:lnTo>
                <a:lnTo>
                  <a:pt x="204" y="24"/>
                </a:lnTo>
                <a:lnTo>
                  <a:pt x="226" y="26"/>
                </a:lnTo>
                <a:lnTo>
                  <a:pt x="246" y="28"/>
                </a:lnTo>
                <a:lnTo>
                  <a:pt x="348" y="40"/>
                </a:lnTo>
                <a:lnTo>
                  <a:pt x="362" y="42"/>
                </a:lnTo>
                <a:lnTo>
                  <a:pt x="420" y="46"/>
                </a:lnTo>
                <a:lnTo>
                  <a:pt x="422" y="48"/>
                </a:lnTo>
                <a:lnTo>
                  <a:pt x="482" y="54"/>
                </a:lnTo>
                <a:lnTo>
                  <a:pt x="480" y="90"/>
                </a:lnTo>
                <a:lnTo>
                  <a:pt x="476" y="124"/>
                </a:lnTo>
                <a:lnTo>
                  <a:pt x="476" y="126"/>
                </a:lnTo>
                <a:lnTo>
                  <a:pt x="472" y="152"/>
                </a:lnTo>
                <a:lnTo>
                  <a:pt x="470" y="182"/>
                </a:lnTo>
                <a:lnTo>
                  <a:pt x="470" y="184"/>
                </a:lnTo>
                <a:lnTo>
                  <a:pt x="468" y="226"/>
                </a:lnTo>
                <a:lnTo>
                  <a:pt x="466" y="258"/>
                </a:lnTo>
                <a:lnTo>
                  <a:pt x="462" y="312"/>
                </a:lnTo>
                <a:lnTo>
                  <a:pt x="458" y="338"/>
                </a:lnTo>
              </a:path>
            </a:pathLst>
          </a:custGeom>
          <a:solidFill>
            <a:srgbClr val="00B050"/>
          </a:solidFill>
          <a:ln w="6350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9" name="Freeform 21"/>
          <p:cNvSpPr>
            <a:spLocks noEditPoints="1"/>
          </p:cNvSpPr>
          <p:nvPr/>
        </p:nvSpPr>
        <p:spPr bwMode="auto">
          <a:xfrm>
            <a:off x="5276850" y="2422525"/>
            <a:ext cx="574675" cy="612775"/>
          </a:xfrm>
          <a:custGeom>
            <a:avLst/>
            <a:gdLst>
              <a:gd name="T0" fmla="*/ 2147483647 w 362"/>
              <a:gd name="T1" fmla="*/ 2147483647 h 386"/>
              <a:gd name="T2" fmla="*/ 2147483647 w 362"/>
              <a:gd name="T3" fmla="*/ 2147483647 h 386"/>
              <a:gd name="T4" fmla="*/ 2147483647 w 362"/>
              <a:gd name="T5" fmla="*/ 2147483647 h 386"/>
              <a:gd name="T6" fmla="*/ 2147483647 w 362"/>
              <a:gd name="T7" fmla="*/ 2147483647 h 386"/>
              <a:gd name="T8" fmla="*/ 2147483647 w 362"/>
              <a:gd name="T9" fmla="*/ 2147483647 h 386"/>
              <a:gd name="T10" fmla="*/ 2147483647 w 362"/>
              <a:gd name="T11" fmla="*/ 2147483647 h 386"/>
              <a:gd name="T12" fmla="*/ 2147483647 w 362"/>
              <a:gd name="T13" fmla="*/ 2147483647 h 386"/>
              <a:gd name="T14" fmla="*/ 2147483647 w 362"/>
              <a:gd name="T15" fmla="*/ 2147483647 h 386"/>
              <a:gd name="T16" fmla="*/ 2147483647 w 362"/>
              <a:gd name="T17" fmla="*/ 2147483647 h 386"/>
              <a:gd name="T18" fmla="*/ 2147483647 w 362"/>
              <a:gd name="T19" fmla="*/ 2147483647 h 386"/>
              <a:gd name="T20" fmla="*/ 2147483647 w 362"/>
              <a:gd name="T21" fmla="*/ 2147483647 h 386"/>
              <a:gd name="T22" fmla="*/ 2147483647 w 362"/>
              <a:gd name="T23" fmla="*/ 2147483647 h 386"/>
              <a:gd name="T24" fmla="*/ 2147483647 w 362"/>
              <a:gd name="T25" fmla="*/ 2147483647 h 386"/>
              <a:gd name="T26" fmla="*/ 2147483647 w 362"/>
              <a:gd name="T27" fmla="*/ 2147483647 h 386"/>
              <a:gd name="T28" fmla="*/ 2147483647 w 362"/>
              <a:gd name="T29" fmla="*/ 2147483647 h 386"/>
              <a:gd name="T30" fmla="*/ 2147483647 w 362"/>
              <a:gd name="T31" fmla="*/ 2147483647 h 386"/>
              <a:gd name="T32" fmla="*/ 2147483647 w 362"/>
              <a:gd name="T33" fmla="*/ 2147483647 h 386"/>
              <a:gd name="T34" fmla="*/ 2147483647 w 362"/>
              <a:gd name="T35" fmla="*/ 2147483647 h 386"/>
              <a:gd name="T36" fmla="*/ 2147483647 w 362"/>
              <a:gd name="T37" fmla="*/ 2147483647 h 386"/>
              <a:gd name="T38" fmla="*/ 2147483647 w 362"/>
              <a:gd name="T39" fmla="*/ 2147483647 h 386"/>
              <a:gd name="T40" fmla="*/ 2147483647 w 362"/>
              <a:gd name="T41" fmla="*/ 2147483647 h 386"/>
              <a:gd name="T42" fmla="*/ 2147483647 w 362"/>
              <a:gd name="T43" fmla="*/ 2147483647 h 386"/>
              <a:gd name="T44" fmla="*/ 2147483647 w 362"/>
              <a:gd name="T45" fmla="*/ 2147483647 h 386"/>
              <a:gd name="T46" fmla="*/ 2147483647 w 362"/>
              <a:gd name="T47" fmla="*/ 2147483647 h 386"/>
              <a:gd name="T48" fmla="*/ 2147483647 w 362"/>
              <a:gd name="T49" fmla="*/ 2147483647 h 386"/>
              <a:gd name="T50" fmla="*/ 2147483647 w 362"/>
              <a:gd name="T51" fmla="*/ 2147483647 h 386"/>
              <a:gd name="T52" fmla="*/ 2147483647 w 362"/>
              <a:gd name="T53" fmla="*/ 2147483647 h 386"/>
              <a:gd name="T54" fmla="*/ 2147483647 w 362"/>
              <a:gd name="T55" fmla="*/ 2147483647 h 386"/>
              <a:gd name="T56" fmla="*/ 2147483647 w 362"/>
              <a:gd name="T57" fmla="*/ 2147483647 h 386"/>
              <a:gd name="T58" fmla="*/ 2147483647 w 362"/>
              <a:gd name="T59" fmla="*/ 2147483647 h 386"/>
              <a:gd name="T60" fmla="*/ 0 w 362"/>
              <a:gd name="T61" fmla="*/ 2147483647 h 386"/>
              <a:gd name="T62" fmla="*/ 2147483647 w 362"/>
              <a:gd name="T63" fmla="*/ 2147483647 h 386"/>
              <a:gd name="T64" fmla="*/ 2147483647 w 362"/>
              <a:gd name="T65" fmla="*/ 2147483647 h 386"/>
              <a:gd name="T66" fmla="*/ 2147483647 w 362"/>
              <a:gd name="T67" fmla="*/ 2147483647 h 386"/>
              <a:gd name="T68" fmla="*/ 2147483647 w 362"/>
              <a:gd name="T69" fmla="*/ 2147483647 h 386"/>
              <a:gd name="T70" fmla="*/ 2147483647 w 362"/>
              <a:gd name="T71" fmla="*/ 2147483647 h 386"/>
              <a:gd name="T72" fmla="*/ 2147483647 w 362"/>
              <a:gd name="T73" fmla="*/ 0 h 386"/>
              <a:gd name="T74" fmla="*/ 2147483647 w 362"/>
              <a:gd name="T75" fmla="*/ 2147483647 h 386"/>
              <a:gd name="T76" fmla="*/ 2147483647 w 362"/>
              <a:gd name="T77" fmla="*/ 2147483647 h 386"/>
              <a:gd name="T78" fmla="*/ 2147483647 w 362"/>
              <a:gd name="T79" fmla="*/ 2147483647 h 386"/>
              <a:gd name="T80" fmla="*/ 2147483647 w 362"/>
              <a:gd name="T81" fmla="*/ 2147483647 h 386"/>
              <a:gd name="T82" fmla="*/ 2147483647 w 362"/>
              <a:gd name="T83" fmla="*/ 2147483647 h 386"/>
              <a:gd name="T84" fmla="*/ 2147483647 w 362"/>
              <a:gd name="T85" fmla="*/ 2147483647 h 386"/>
              <a:gd name="T86" fmla="*/ 2147483647 w 362"/>
              <a:gd name="T87" fmla="*/ 2147483647 h 386"/>
              <a:gd name="T88" fmla="*/ 2147483647 w 362"/>
              <a:gd name="T89" fmla="*/ 2147483647 h 386"/>
              <a:gd name="T90" fmla="*/ 2147483647 w 362"/>
              <a:gd name="T91" fmla="*/ 2147483647 h 386"/>
              <a:gd name="T92" fmla="*/ 2147483647 w 362"/>
              <a:gd name="T93" fmla="*/ 2147483647 h 386"/>
              <a:gd name="T94" fmla="*/ 2147483647 w 362"/>
              <a:gd name="T95" fmla="*/ 2147483647 h 386"/>
              <a:gd name="T96" fmla="*/ 2147483647 w 362"/>
              <a:gd name="T97" fmla="*/ 2147483647 h 386"/>
              <a:gd name="T98" fmla="*/ 2147483647 w 362"/>
              <a:gd name="T99" fmla="*/ 2147483647 h 386"/>
              <a:gd name="T100" fmla="*/ 2147483647 w 362"/>
              <a:gd name="T101" fmla="*/ 2147483647 h 386"/>
              <a:gd name="T102" fmla="*/ 2147483647 w 362"/>
              <a:gd name="T103" fmla="*/ 2147483647 h 386"/>
              <a:gd name="T104" fmla="*/ 2147483647 w 362"/>
              <a:gd name="T105" fmla="*/ 2147483647 h 386"/>
              <a:gd name="T106" fmla="*/ 2147483647 w 362"/>
              <a:gd name="T107" fmla="*/ 2147483647 h 386"/>
              <a:gd name="T108" fmla="*/ 2147483647 w 362"/>
              <a:gd name="T109" fmla="*/ 2147483647 h 386"/>
              <a:gd name="T110" fmla="*/ 2147483647 w 362"/>
              <a:gd name="T111" fmla="*/ 2147483647 h 386"/>
              <a:gd name="T112" fmla="*/ 2147483647 w 362"/>
              <a:gd name="T113" fmla="*/ 2147483647 h 386"/>
              <a:gd name="T114" fmla="*/ 2147483647 w 362"/>
              <a:gd name="T115" fmla="*/ 2147483647 h 386"/>
              <a:gd name="T116" fmla="*/ 2147483647 w 362"/>
              <a:gd name="T117" fmla="*/ 2147483647 h 386"/>
              <a:gd name="T118" fmla="*/ 2147483647 w 362"/>
              <a:gd name="T119" fmla="*/ 2147483647 h 386"/>
              <a:gd name="T120" fmla="*/ 2147483647 w 362"/>
              <a:gd name="T121" fmla="*/ 2147483647 h 386"/>
              <a:gd name="T122" fmla="*/ 2147483647 w 362"/>
              <a:gd name="T123" fmla="*/ 2147483647 h 38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362"/>
              <a:gd name="T187" fmla="*/ 0 h 386"/>
              <a:gd name="T188" fmla="*/ 362 w 362"/>
              <a:gd name="T189" fmla="*/ 386 h 38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362" h="386">
                <a:moveTo>
                  <a:pt x="318" y="160"/>
                </a:moveTo>
                <a:lnTo>
                  <a:pt x="312" y="162"/>
                </a:lnTo>
                <a:lnTo>
                  <a:pt x="314" y="166"/>
                </a:lnTo>
                <a:lnTo>
                  <a:pt x="304" y="182"/>
                </a:lnTo>
                <a:lnTo>
                  <a:pt x="304" y="184"/>
                </a:lnTo>
                <a:lnTo>
                  <a:pt x="304" y="190"/>
                </a:lnTo>
                <a:lnTo>
                  <a:pt x="306" y="192"/>
                </a:lnTo>
                <a:lnTo>
                  <a:pt x="304" y="190"/>
                </a:lnTo>
                <a:lnTo>
                  <a:pt x="302" y="194"/>
                </a:lnTo>
                <a:lnTo>
                  <a:pt x="306" y="196"/>
                </a:lnTo>
                <a:lnTo>
                  <a:pt x="308" y="196"/>
                </a:lnTo>
                <a:lnTo>
                  <a:pt x="314" y="190"/>
                </a:lnTo>
                <a:lnTo>
                  <a:pt x="318" y="188"/>
                </a:lnTo>
                <a:lnTo>
                  <a:pt x="320" y="182"/>
                </a:lnTo>
                <a:lnTo>
                  <a:pt x="328" y="168"/>
                </a:lnTo>
                <a:lnTo>
                  <a:pt x="330" y="168"/>
                </a:lnTo>
                <a:lnTo>
                  <a:pt x="330" y="172"/>
                </a:lnTo>
                <a:lnTo>
                  <a:pt x="336" y="164"/>
                </a:lnTo>
                <a:lnTo>
                  <a:pt x="342" y="172"/>
                </a:lnTo>
                <a:lnTo>
                  <a:pt x="346" y="172"/>
                </a:lnTo>
                <a:lnTo>
                  <a:pt x="344" y="182"/>
                </a:lnTo>
                <a:lnTo>
                  <a:pt x="336" y="194"/>
                </a:lnTo>
                <a:lnTo>
                  <a:pt x="334" y="212"/>
                </a:lnTo>
                <a:lnTo>
                  <a:pt x="336" y="226"/>
                </a:lnTo>
                <a:lnTo>
                  <a:pt x="330" y="234"/>
                </a:lnTo>
                <a:lnTo>
                  <a:pt x="328" y="252"/>
                </a:lnTo>
                <a:lnTo>
                  <a:pt x="330" y="270"/>
                </a:lnTo>
                <a:lnTo>
                  <a:pt x="326" y="282"/>
                </a:lnTo>
                <a:lnTo>
                  <a:pt x="326" y="288"/>
                </a:lnTo>
                <a:lnTo>
                  <a:pt x="320" y="298"/>
                </a:lnTo>
                <a:lnTo>
                  <a:pt x="322" y="312"/>
                </a:lnTo>
                <a:lnTo>
                  <a:pt x="326" y="324"/>
                </a:lnTo>
                <a:lnTo>
                  <a:pt x="322" y="328"/>
                </a:lnTo>
                <a:lnTo>
                  <a:pt x="328" y="332"/>
                </a:lnTo>
                <a:lnTo>
                  <a:pt x="330" y="344"/>
                </a:lnTo>
                <a:lnTo>
                  <a:pt x="334" y="348"/>
                </a:lnTo>
                <a:lnTo>
                  <a:pt x="332" y="358"/>
                </a:lnTo>
                <a:lnTo>
                  <a:pt x="332" y="374"/>
                </a:lnTo>
                <a:lnTo>
                  <a:pt x="306" y="376"/>
                </a:lnTo>
                <a:lnTo>
                  <a:pt x="302" y="376"/>
                </a:lnTo>
                <a:lnTo>
                  <a:pt x="274" y="378"/>
                </a:lnTo>
                <a:lnTo>
                  <a:pt x="272" y="378"/>
                </a:lnTo>
                <a:lnTo>
                  <a:pt x="260" y="378"/>
                </a:lnTo>
                <a:lnTo>
                  <a:pt x="232" y="380"/>
                </a:lnTo>
                <a:lnTo>
                  <a:pt x="230" y="380"/>
                </a:lnTo>
                <a:lnTo>
                  <a:pt x="202" y="380"/>
                </a:lnTo>
                <a:lnTo>
                  <a:pt x="198" y="384"/>
                </a:lnTo>
                <a:lnTo>
                  <a:pt x="166" y="384"/>
                </a:lnTo>
                <a:lnTo>
                  <a:pt x="152" y="386"/>
                </a:lnTo>
                <a:lnTo>
                  <a:pt x="152" y="384"/>
                </a:lnTo>
                <a:lnTo>
                  <a:pt x="152" y="380"/>
                </a:lnTo>
                <a:lnTo>
                  <a:pt x="150" y="378"/>
                </a:lnTo>
                <a:lnTo>
                  <a:pt x="148" y="374"/>
                </a:lnTo>
                <a:lnTo>
                  <a:pt x="146" y="372"/>
                </a:lnTo>
                <a:lnTo>
                  <a:pt x="136" y="372"/>
                </a:lnTo>
                <a:lnTo>
                  <a:pt x="134" y="372"/>
                </a:lnTo>
                <a:lnTo>
                  <a:pt x="130" y="370"/>
                </a:lnTo>
                <a:lnTo>
                  <a:pt x="124" y="364"/>
                </a:lnTo>
                <a:lnTo>
                  <a:pt x="122" y="362"/>
                </a:lnTo>
                <a:lnTo>
                  <a:pt x="122" y="356"/>
                </a:lnTo>
                <a:lnTo>
                  <a:pt x="118" y="350"/>
                </a:lnTo>
                <a:lnTo>
                  <a:pt x="118" y="344"/>
                </a:lnTo>
                <a:lnTo>
                  <a:pt x="116" y="336"/>
                </a:lnTo>
                <a:lnTo>
                  <a:pt x="116" y="330"/>
                </a:lnTo>
                <a:lnTo>
                  <a:pt x="122" y="320"/>
                </a:lnTo>
                <a:lnTo>
                  <a:pt x="122" y="318"/>
                </a:lnTo>
                <a:lnTo>
                  <a:pt x="120" y="316"/>
                </a:lnTo>
                <a:lnTo>
                  <a:pt x="114" y="314"/>
                </a:lnTo>
                <a:lnTo>
                  <a:pt x="114" y="312"/>
                </a:lnTo>
                <a:lnTo>
                  <a:pt x="110" y="306"/>
                </a:lnTo>
                <a:lnTo>
                  <a:pt x="110" y="304"/>
                </a:lnTo>
                <a:lnTo>
                  <a:pt x="110" y="300"/>
                </a:lnTo>
                <a:lnTo>
                  <a:pt x="108" y="296"/>
                </a:lnTo>
                <a:lnTo>
                  <a:pt x="108" y="294"/>
                </a:lnTo>
                <a:lnTo>
                  <a:pt x="108" y="286"/>
                </a:lnTo>
                <a:lnTo>
                  <a:pt x="108" y="282"/>
                </a:lnTo>
                <a:lnTo>
                  <a:pt x="108" y="274"/>
                </a:lnTo>
                <a:lnTo>
                  <a:pt x="104" y="270"/>
                </a:lnTo>
                <a:lnTo>
                  <a:pt x="100" y="264"/>
                </a:lnTo>
                <a:lnTo>
                  <a:pt x="96" y="258"/>
                </a:lnTo>
                <a:lnTo>
                  <a:pt x="90" y="256"/>
                </a:lnTo>
                <a:lnTo>
                  <a:pt x="88" y="256"/>
                </a:lnTo>
                <a:lnTo>
                  <a:pt x="86" y="254"/>
                </a:lnTo>
                <a:lnTo>
                  <a:pt x="80" y="254"/>
                </a:lnTo>
                <a:lnTo>
                  <a:pt x="74" y="248"/>
                </a:lnTo>
                <a:lnTo>
                  <a:pt x="70" y="242"/>
                </a:lnTo>
                <a:lnTo>
                  <a:pt x="68" y="238"/>
                </a:lnTo>
                <a:lnTo>
                  <a:pt x="64" y="236"/>
                </a:lnTo>
                <a:lnTo>
                  <a:pt x="64" y="230"/>
                </a:lnTo>
                <a:lnTo>
                  <a:pt x="62" y="230"/>
                </a:lnTo>
                <a:lnTo>
                  <a:pt x="60" y="228"/>
                </a:lnTo>
                <a:lnTo>
                  <a:pt x="54" y="224"/>
                </a:lnTo>
                <a:lnTo>
                  <a:pt x="46" y="222"/>
                </a:lnTo>
                <a:lnTo>
                  <a:pt x="44" y="222"/>
                </a:lnTo>
                <a:lnTo>
                  <a:pt x="40" y="218"/>
                </a:lnTo>
                <a:lnTo>
                  <a:pt x="40" y="212"/>
                </a:lnTo>
                <a:lnTo>
                  <a:pt x="38" y="212"/>
                </a:lnTo>
                <a:lnTo>
                  <a:pt x="26" y="210"/>
                </a:lnTo>
                <a:lnTo>
                  <a:pt x="20" y="208"/>
                </a:lnTo>
                <a:lnTo>
                  <a:pt x="18" y="206"/>
                </a:lnTo>
                <a:lnTo>
                  <a:pt x="12" y="198"/>
                </a:lnTo>
                <a:lnTo>
                  <a:pt x="8" y="196"/>
                </a:lnTo>
                <a:lnTo>
                  <a:pt x="10" y="190"/>
                </a:lnTo>
                <a:lnTo>
                  <a:pt x="10" y="188"/>
                </a:lnTo>
                <a:lnTo>
                  <a:pt x="10" y="182"/>
                </a:lnTo>
                <a:lnTo>
                  <a:pt x="10" y="180"/>
                </a:lnTo>
                <a:lnTo>
                  <a:pt x="10" y="176"/>
                </a:lnTo>
                <a:lnTo>
                  <a:pt x="10" y="174"/>
                </a:lnTo>
                <a:lnTo>
                  <a:pt x="8" y="168"/>
                </a:lnTo>
                <a:lnTo>
                  <a:pt x="10" y="164"/>
                </a:lnTo>
                <a:lnTo>
                  <a:pt x="10" y="162"/>
                </a:lnTo>
                <a:lnTo>
                  <a:pt x="10" y="160"/>
                </a:lnTo>
                <a:lnTo>
                  <a:pt x="10" y="158"/>
                </a:lnTo>
                <a:lnTo>
                  <a:pt x="10" y="148"/>
                </a:lnTo>
                <a:lnTo>
                  <a:pt x="12" y="148"/>
                </a:lnTo>
                <a:lnTo>
                  <a:pt x="14" y="144"/>
                </a:lnTo>
                <a:lnTo>
                  <a:pt x="16" y="142"/>
                </a:lnTo>
                <a:lnTo>
                  <a:pt x="16" y="136"/>
                </a:lnTo>
                <a:lnTo>
                  <a:pt x="14" y="134"/>
                </a:lnTo>
                <a:lnTo>
                  <a:pt x="10" y="128"/>
                </a:lnTo>
                <a:lnTo>
                  <a:pt x="8" y="124"/>
                </a:lnTo>
                <a:lnTo>
                  <a:pt x="2" y="124"/>
                </a:lnTo>
                <a:lnTo>
                  <a:pt x="0" y="124"/>
                </a:lnTo>
                <a:lnTo>
                  <a:pt x="0" y="118"/>
                </a:lnTo>
                <a:lnTo>
                  <a:pt x="2" y="114"/>
                </a:lnTo>
                <a:lnTo>
                  <a:pt x="2" y="112"/>
                </a:lnTo>
                <a:lnTo>
                  <a:pt x="8" y="108"/>
                </a:lnTo>
                <a:lnTo>
                  <a:pt x="8" y="102"/>
                </a:lnTo>
                <a:lnTo>
                  <a:pt x="10" y="102"/>
                </a:lnTo>
                <a:lnTo>
                  <a:pt x="10" y="98"/>
                </a:lnTo>
                <a:lnTo>
                  <a:pt x="12" y="96"/>
                </a:lnTo>
                <a:lnTo>
                  <a:pt x="18" y="92"/>
                </a:lnTo>
                <a:lnTo>
                  <a:pt x="20" y="88"/>
                </a:lnTo>
                <a:lnTo>
                  <a:pt x="26" y="88"/>
                </a:lnTo>
                <a:lnTo>
                  <a:pt x="28" y="86"/>
                </a:lnTo>
                <a:lnTo>
                  <a:pt x="30" y="86"/>
                </a:lnTo>
                <a:lnTo>
                  <a:pt x="32" y="86"/>
                </a:lnTo>
                <a:lnTo>
                  <a:pt x="32" y="82"/>
                </a:lnTo>
                <a:lnTo>
                  <a:pt x="34" y="82"/>
                </a:lnTo>
                <a:lnTo>
                  <a:pt x="34" y="74"/>
                </a:lnTo>
                <a:lnTo>
                  <a:pt x="34" y="52"/>
                </a:lnTo>
                <a:lnTo>
                  <a:pt x="32" y="30"/>
                </a:lnTo>
                <a:lnTo>
                  <a:pt x="38" y="30"/>
                </a:lnTo>
                <a:lnTo>
                  <a:pt x="44" y="22"/>
                </a:lnTo>
                <a:lnTo>
                  <a:pt x="50" y="28"/>
                </a:lnTo>
                <a:lnTo>
                  <a:pt x="56" y="28"/>
                </a:lnTo>
                <a:lnTo>
                  <a:pt x="76" y="18"/>
                </a:lnTo>
                <a:lnTo>
                  <a:pt x="118" y="0"/>
                </a:lnTo>
                <a:lnTo>
                  <a:pt x="122" y="2"/>
                </a:lnTo>
                <a:lnTo>
                  <a:pt x="122" y="6"/>
                </a:lnTo>
                <a:lnTo>
                  <a:pt x="116" y="32"/>
                </a:lnTo>
                <a:lnTo>
                  <a:pt x="126" y="26"/>
                </a:lnTo>
                <a:lnTo>
                  <a:pt x="138" y="30"/>
                </a:lnTo>
                <a:lnTo>
                  <a:pt x="146" y="32"/>
                </a:lnTo>
                <a:lnTo>
                  <a:pt x="148" y="36"/>
                </a:lnTo>
                <a:lnTo>
                  <a:pt x="152" y="32"/>
                </a:lnTo>
                <a:lnTo>
                  <a:pt x="152" y="36"/>
                </a:lnTo>
                <a:lnTo>
                  <a:pt x="154" y="36"/>
                </a:lnTo>
                <a:lnTo>
                  <a:pt x="154" y="38"/>
                </a:lnTo>
                <a:lnTo>
                  <a:pt x="160" y="38"/>
                </a:lnTo>
                <a:lnTo>
                  <a:pt x="162" y="42"/>
                </a:lnTo>
                <a:lnTo>
                  <a:pt x="164" y="46"/>
                </a:lnTo>
                <a:lnTo>
                  <a:pt x="164" y="48"/>
                </a:lnTo>
                <a:lnTo>
                  <a:pt x="166" y="52"/>
                </a:lnTo>
                <a:lnTo>
                  <a:pt x="176" y="54"/>
                </a:lnTo>
                <a:lnTo>
                  <a:pt x="226" y="62"/>
                </a:lnTo>
                <a:lnTo>
                  <a:pt x="236" y="68"/>
                </a:lnTo>
                <a:lnTo>
                  <a:pt x="238" y="70"/>
                </a:lnTo>
                <a:lnTo>
                  <a:pt x="246" y="72"/>
                </a:lnTo>
                <a:lnTo>
                  <a:pt x="252" y="72"/>
                </a:lnTo>
                <a:lnTo>
                  <a:pt x="254" y="72"/>
                </a:lnTo>
                <a:lnTo>
                  <a:pt x="256" y="74"/>
                </a:lnTo>
                <a:lnTo>
                  <a:pt x="258" y="74"/>
                </a:lnTo>
                <a:lnTo>
                  <a:pt x="258" y="72"/>
                </a:lnTo>
                <a:lnTo>
                  <a:pt x="260" y="72"/>
                </a:lnTo>
                <a:lnTo>
                  <a:pt x="262" y="72"/>
                </a:lnTo>
                <a:lnTo>
                  <a:pt x="266" y="72"/>
                </a:lnTo>
                <a:lnTo>
                  <a:pt x="266" y="74"/>
                </a:lnTo>
                <a:lnTo>
                  <a:pt x="268" y="74"/>
                </a:lnTo>
                <a:lnTo>
                  <a:pt x="270" y="74"/>
                </a:lnTo>
                <a:lnTo>
                  <a:pt x="272" y="74"/>
                </a:lnTo>
                <a:lnTo>
                  <a:pt x="274" y="76"/>
                </a:lnTo>
                <a:lnTo>
                  <a:pt x="276" y="76"/>
                </a:lnTo>
                <a:lnTo>
                  <a:pt x="280" y="74"/>
                </a:lnTo>
                <a:lnTo>
                  <a:pt x="282" y="76"/>
                </a:lnTo>
                <a:lnTo>
                  <a:pt x="284" y="76"/>
                </a:lnTo>
                <a:lnTo>
                  <a:pt x="286" y="76"/>
                </a:lnTo>
                <a:lnTo>
                  <a:pt x="288" y="78"/>
                </a:lnTo>
                <a:lnTo>
                  <a:pt x="288" y="82"/>
                </a:lnTo>
                <a:lnTo>
                  <a:pt x="290" y="82"/>
                </a:lnTo>
                <a:lnTo>
                  <a:pt x="288" y="86"/>
                </a:lnTo>
                <a:lnTo>
                  <a:pt x="288" y="88"/>
                </a:lnTo>
                <a:lnTo>
                  <a:pt x="290" y="90"/>
                </a:lnTo>
                <a:lnTo>
                  <a:pt x="292" y="90"/>
                </a:lnTo>
                <a:lnTo>
                  <a:pt x="298" y="88"/>
                </a:lnTo>
                <a:lnTo>
                  <a:pt x="298" y="90"/>
                </a:lnTo>
                <a:lnTo>
                  <a:pt x="304" y="92"/>
                </a:lnTo>
                <a:lnTo>
                  <a:pt x="306" y="96"/>
                </a:lnTo>
                <a:lnTo>
                  <a:pt x="308" y="96"/>
                </a:lnTo>
                <a:lnTo>
                  <a:pt x="312" y="98"/>
                </a:lnTo>
                <a:lnTo>
                  <a:pt x="308" y="98"/>
                </a:lnTo>
                <a:lnTo>
                  <a:pt x="308" y="100"/>
                </a:lnTo>
                <a:lnTo>
                  <a:pt x="306" y="100"/>
                </a:lnTo>
                <a:lnTo>
                  <a:pt x="312" y="104"/>
                </a:lnTo>
                <a:lnTo>
                  <a:pt x="312" y="106"/>
                </a:lnTo>
                <a:lnTo>
                  <a:pt x="308" y="106"/>
                </a:lnTo>
                <a:lnTo>
                  <a:pt x="308" y="108"/>
                </a:lnTo>
                <a:lnTo>
                  <a:pt x="312" y="114"/>
                </a:lnTo>
                <a:lnTo>
                  <a:pt x="308" y="116"/>
                </a:lnTo>
                <a:lnTo>
                  <a:pt x="306" y="118"/>
                </a:lnTo>
                <a:lnTo>
                  <a:pt x="308" y="120"/>
                </a:lnTo>
                <a:lnTo>
                  <a:pt x="306" y="124"/>
                </a:lnTo>
                <a:lnTo>
                  <a:pt x="308" y="128"/>
                </a:lnTo>
                <a:lnTo>
                  <a:pt x="308" y="124"/>
                </a:lnTo>
                <a:lnTo>
                  <a:pt x="314" y="124"/>
                </a:lnTo>
                <a:lnTo>
                  <a:pt x="318" y="122"/>
                </a:lnTo>
                <a:lnTo>
                  <a:pt x="320" y="124"/>
                </a:lnTo>
                <a:lnTo>
                  <a:pt x="318" y="132"/>
                </a:lnTo>
                <a:lnTo>
                  <a:pt x="318" y="134"/>
                </a:lnTo>
                <a:lnTo>
                  <a:pt x="318" y="136"/>
                </a:lnTo>
                <a:lnTo>
                  <a:pt x="316" y="138"/>
                </a:lnTo>
                <a:lnTo>
                  <a:pt x="316" y="142"/>
                </a:lnTo>
                <a:lnTo>
                  <a:pt x="320" y="144"/>
                </a:lnTo>
                <a:lnTo>
                  <a:pt x="320" y="146"/>
                </a:lnTo>
                <a:lnTo>
                  <a:pt x="328" y="148"/>
                </a:lnTo>
                <a:lnTo>
                  <a:pt x="326" y="150"/>
                </a:lnTo>
                <a:lnTo>
                  <a:pt x="326" y="154"/>
                </a:lnTo>
                <a:lnTo>
                  <a:pt x="318" y="160"/>
                </a:lnTo>
                <a:close/>
                <a:moveTo>
                  <a:pt x="358" y="128"/>
                </a:moveTo>
                <a:lnTo>
                  <a:pt x="362" y="124"/>
                </a:lnTo>
                <a:lnTo>
                  <a:pt x="362" y="132"/>
                </a:lnTo>
                <a:lnTo>
                  <a:pt x="358" y="130"/>
                </a:lnTo>
                <a:lnTo>
                  <a:pt x="360" y="138"/>
                </a:lnTo>
                <a:lnTo>
                  <a:pt x="358" y="138"/>
                </a:lnTo>
                <a:lnTo>
                  <a:pt x="360" y="144"/>
                </a:lnTo>
                <a:lnTo>
                  <a:pt x="358" y="144"/>
                </a:lnTo>
                <a:lnTo>
                  <a:pt x="358" y="148"/>
                </a:lnTo>
                <a:lnTo>
                  <a:pt x="356" y="148"/>
                </a:lnTo>
                <a:lnTo>
                  <a:pt x="352" y="154"/>
                </a:lnTo>
                <a:lnTo>
                  <a:pt x="352" y="160"/>
                </a:lnTo>
                <a:lnTo>
                  <a:pt x="350" y="164"/>
                </a:lnTo>
                <a:lnTo>
                  <a:pt x="346" y="172"/>
                </a:lnTo>
                <a:lnTo>
                  <a:pt x="342" y="168"/>
                </a:lnTo>
                <a:lnTo>
                  <a:pt x="338" y="162"/>
                </a:lnTo>
                <a:lnTo>
                  <a:pt x="342" y="152"/>
                </a:lnTo>
                <a:lnTo>
                  <a:pt x="346" y="148"/>
                </a:lnTo>
                <a:lnTo>
                  <a:pt x="348" y="138"/>
                </a:lnTo>
                <a:lnTo>
                  <a:pt x="350" y="138"/>
                </a:lnTo>
                <a:lnTo>
                  <a:pt x="358" y="128"/>
                </a:lnTo>
                <a:close/>
              </a:path>
            </a:pathLst>
          </a:custGeom>
          <a:solidFill>
            <a:srgbClr val="C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0" name="Freeform 22"/>
          <p:cNvSpPr>
            <a:spLocks/>
          </p:cNvSpPr>
          <p:nvPr/>
        </p:nvSpPr>
        <p:spPr bwMode="auto">
          <a:xfrm>
            <a:off x="5276850" y="2422525"/>
            <a:ext cx="549275" cy="612775"/>
          </a:xfrm>
          <a:custGeom>
            <a:avLst/>
            <a:gdLst>
              <a:gd name="T0" fmla="*/ 2147483647 w 346"/>
              <a:gd name="T1" fmla="*/ 2147483647 h 386"/>
              <a:gd name="T2" fmla="*/ 2147483647 w 346"/>
              <a:gd name="T3" fmla="*/ 2147483647 h 386"/>
              <a:gd name="T4" fmla="*/ 2147483647 w 346"/>
              <a:gd name="T5" fmla="*/ 2147483647 h 386"/>
              <a:gd name="T6" fmla="*/ 2147483647 w 346"/>
              <a:gd name="T7" fmla="*/ 2147483647 h 386"/>
              <a:gd name="T8" fmla="*/ 2147483647 w 346"/>
              <a:gd name="T9" fmla="*/ 2147483647 h 386"/>
              <a:gd name="T10" fmla="*/ 2147483647 w 346"/>
              <a:gd name="T11" fmla="*/ 2147483647 h 386"/>
              <a:gd name="T12" fmla="*/ 2147483647 w 346"/>
              <a:gd name="T13" fmla="*/ 2147483647 h 386"/>
              <a:gd name="T14" fmla="*/ 2147483647 w 346"/>
              <a:gd name="T15" fmla="*/ 2147483647 h 386"/>
              <a:gd name="T16" fmla="*/ 2147483647 w 346"/>
              <a:gd name="T17" fmla="*/ 2147483647 h 386"/>
              <a:gd name="T18" fmla="*/ 2147483647 w 346"/>
              <a:gd name="T19" fmla="*/ 2147483647 h 386"/>
              <a:gd name="T20" fmla="*/ 2147483647 w 346"/>
              <a:gd name="T21" fmla="*/ 2147483647 h 386"/>
              <a:gd name="T22" fmla="*/ 2147483647 w 346"/>
              <a:gd name="T23" fmla="*/ 2147483647 h 386"/>
              <a:gd name="T24" fmla="*/ 2147483647 w 346"/>
              <a:gd name="T25" fmla="*/ 2147483647 h 386"/>
              <a:gd name="T26" fmla="*/ 2147483647 w 346"/>
              <a:gd name="T27" fmla="*/ 2147483647 h 386"/>
              <a:gd name="T28" fmla="*/ 2147483647 w 346"/>
              <a:gd name="T29" fmla="*/ 2147483647 h 386"/>
              <a:gd name="T30" fmla="*/ 2147483647 w 346"/>
              <a:gd name="T31" fmla="*/ 2147483647 h 386"/>
              <a:gd name="T32" fmla="*/ 2147483647 w 346"/>
              <a:gd name="T33" fmla="*/ 2147483647 h 386"/>
              <a:gd name="T34" fmla="*/ 2147483647 w 346"/>
              <a:gd name="T35" fmla="*/ 2147483647 h 386"/>
              <a:gd name="T36" fmla="*/ 2147483647 w 346"/>
              <a:gd name="T37" fmla="*/ 2147483647 h 386"/>
              <a:gd name="T38" fmla="*/ 2147483647 w 346"/>
              <a:gd name="T39" fmla="*/ 2147483647 h 386"/>
              <a:gd name="T40" fmla="*/ 2147483647 w 346"/>
              <a:gd name="T41" fmla="*/ 2147483647 h 386"/>
              <a:gd name="T42" fmla="*/ 2147483647 w 346"/>
              <a:gd name="T43" fmla="*/ 2147483647 h 386"/>
              <a:gd name="T44" fmla="*/ 2147483647 w 346"/>
              <a:gd name="T45" fmla="*/ 2147483647 h 386"/>
              <a:gd name="T46" fmla="*/ 2147483647 w 346"/>
              <a:gd name="T47" fmla="*/ 2147483647 h 386"/>
              <a:gd name="T48" fmla="*/ 2147483647 w 346"/>
              <a:gd name="T49" fmla="*/ 2147483647 h 386"/>
              <a:gd name="T50" fmla="*/ 2147483647 w 346"/>
              <a:gd name="T51" fmla="*/ 2147483647 h 386"/>
              <a:gd name="T52" fmla="*/ 2147483647 w 346"/>
              <a:gd name="T53" fmla="*/ 2147483647 h 386"/>
              <a:gd name="T54" fmla="*/ 2147483647 w 346"/>
              <a:gd name="T55" fmla="*/ 2147483647 h 386"/>
              <a:gd name="T56" fmla="*/ 2147483647 w 346"/>
              <a:gd name="T57" fmla="*/ 2147483647 h 386"/>
              <a:gd name="T58" fmla="*/ 2147483647 w 346"/>
              <a:gd name="T59" fmla="*/ 2147483647 h 386"/>
              <a:gd name="T60" fmla="*/ 0 w 346"/>
              <a:gd name="T61" fmla="*/ 2147483647 h 386"/>
              <a:gd name="T62" fmla="*/ 2147483647 w 346"/>
              <a:gd name="T63" fmla="*/ 2147483647 h 386"/>
              <a:gd name="T64" fmla="*/ 2147483647 w 346"/>
              <a:gd name="T65" fmla="*/ 2147483647 h 386"/>
              <a:gd name="T66" fmla="*/ 2147483647 w 346"/>
              <a:gd name="T67" fmla="*/ 2147483647 h 386"/>
              <a:gd name="T68" fmla="*/ 2147483647 w 346"/>
              <a:gd name="T69" fmla="*/ 2147483647 h 386"/>
              <a:gd name="T70" fmla="*/ 2147483647 w 346"/>
              <a:gd name="T71" fmla="*/ 2147483647 h 386"/>
              <a:gd name="T72" fmla="*/ 2147483647 w 346"/>
              <a:gd name="T73" fmla="*/ 0 h 386"/>
              <a:gd name="T74" fmla="*/ 2147483647 w 346"/>
              <a:gd name="T75" fmla="*/ 2147483647 h 386"/>
              <a:gd name="T76" fmla="*/ 2147483647 w 346"/>
              <a:gd name="T77" fmla="*/ 2147483647 h 386"/>
              <a:gd name="T78" fmla="*/ 2147483647 w 346"/>
              <a:gd name="T79" fmla="*/ 2147483647 h 386"/>
              <a:gd name="T80" fmla="*/ 2147483647 w 346"/>
              <a:gd name="T81" fmla="*/ 2147483647 h 386"/>
              <a:gd name="T82" fmla="*/ 2147483647 w 346"/>
              <a:gd name="T83" fmla="*/ 2147483647 h 386"/>
              <a:gd name="T84" fmla="*/ 2147483647 w 346"/>
              <a:gd name="T85" fmla="*/ 2147483647 h 386"/>
              <a:gd name="T86" fmla="*/ 2147483647 w 346"/>
              <a:gd name="T87" fmla="*/ 2147483647 h 386"/>
              <a:gd name="T88" fmla="*/ 2147483647 w 346"/>
              <a:gd name="T89" fmla="*/ 2147483647 h 386"/>
              <a:gd name="T90" fmla="*/ 2147483647 w 346"/>
              <a:gd name="T91" fmla="*/ 2147483647 h 386"/>
              <a:gd name="T92" fmla="*/ 2147483647 w 346"/>
              <a:gd name="T93" fmla="*/ 2147483647 h 386"/>
              <a:gd name="T94" fmla="*/ 2147483647 w 346"/>
              <a:gd name="T95" fmla="*/ 2147483647 h 386"/>
              <a:gd name="T96" fmla="*/ 2147483647 w 346"/>
              <a:gd name="T97" fmla="*/ 2147483647 h 386"/>
              <a:gd name="T98" fmla="*/ 2147483647 w 346"/>
              <a:gd name="T99" fmla="*/ 2147483647 h 386"/>
              <a:gd name="T100" fmla="*/ 2147483647 w 346"/>
              <a:gd name="T101" fmla="*/ 2147483647 h 386"/>
              <a:gd name="T102" fmla="*/ 2147483647 w 346"/>
              <a:gd name="T103" fmla="*/ 2147483647 h 386"/>
              <a:gd name="T104" fmla="*/ 2147483647 w 346"/>
              <a:gd name="T105" fmla="*/ 2147483647 h 386"/>
              <a:gd name="T106" fmla="*/ 2147483647 w 346"/>
              <a:gd name="T107" fmla="*/ 2147483647 h 386"/>
              <a:gd name="T108" fmla="*/ 2147483647 w 346"/>
              <a:gd name="T109" fmla="*/ 2147483647 h 386"/>
              <a:gd name="T110" fmla="*/ 2147483647 w 346"/>
              <a:gd name="T111" fmla="*/ 2147483647 h 386"/>
              <a:gd name="T112" fmla="*/ 2147483647 w 346"/>
              <a:gd name="T113" fmla="*/ 2147483647 h 38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346"/>
              <a:gd name="T172" fmla="*/ 0 h 386"/>
              <a:gd name="T173" fmla="*/ 346 w 346"/>
              <a:gd name="T174" fmla="*/ 386 h 38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346" h="386">
                <a:moveTo>
                  <a:pt x="318" y="160"/>
                </a:moveTo>
                <a:lnTo>
                  <a:pt x="312" y="162"/>
                </a:lnTo>
                <a:lnTo>
                  <a:pt x="314" y="166"/>
                </a:lnTo>
                <a:lnTo>
                  <a:pt x="304" y="182"/>
                </a:lnTo>
                <a:lnTo>
                  <a:pt x="304" y="184"/>
                </a:lnTo>
                <a:lnTo>
                  <a:pt x="304" y="190"/>
                </a:lnTo>
                <a:lnTo>
                  <a:pt x="306" y="192"/>
                </a:lnTo>
                <a:lnTo>
                  <a:pt x="304" y="190"/>
                </a:lnTo>
                <a:lnTo>
                  <a:pt x="302" y="194"/>
                </a:lnTo>
                <a:lnTo>
                  <a:pt x="306" y="196"/>
                </a:lnTo>
                <a:lnTo>
                  <a:pt x="308" y="196"/>
                </a:lnTo>
                <a:lnTo>
                  <a:pt x="314" y="190"/>
                </a:lnTo>
                <a:lnTo>
                  <a:pt x="318" y="188"/>
                </a:lnTo>
                <a:lnTo>
                  <a:pt x="320" y="182"/>
                </a:lnTo>
                <a:lnTo>
                  <a:pt x="328" y="168"/>
                </a:lnTo>
                <a:lnTo>
                  <a:pt x="330" y="168"/>
                </a:lnTo>
                <a:lnTo>
                  <a:pt x="330" y="172"/>
                </a:lnTo>
                <a:lnTo>
                  <a:pt x="336" y="164"/>
                </a:lnTo>
                <a:lnTo>
                  <a:pt x="342" y="172"/>
                </a:lnTo>
                <a:lnTo>
                  <a:pt x="346" y="172"/>
                </a:lnTo>
                <a:lnTo>
                  <a:pt x="344" y="182"/>
                </a:lnTo>
                <a:lnTo>
                  <a:pt x="336" y="194"/>
                </a:lnTo>
                <a:lnTo>
                  <a:pt x="334" y="212"/>
                </a:lnTo>
                <a:lnTo>
                  <a:pt x="336" y="226"/>
                </a:lnTo>
                <a:lnTo>
                  <a:pt x="330" y="234"/>
                </a:lnTo>
                <a:lnTo>
                  <a:pt x="328" y="252"/>
                </a:lnTo>
                <a:lnTo>
                  <a:pt x="330" y="270"/>
                </a:lnTo>
                <a:lnTo>
                  <a:pt x="326" y="282"/>
                </a:lnTo>
                <a:lnTo>
                  <a:pt x="326" y="288"/>
                </a:lnTo>
                <a:lnTo>
                  <a:pt x="320" y="298"/>
                </a:lnTo>
                <a:lnTo>
                  <a:pt x="322" y="312"/>
                </a:lnTo>
                <a:lnTo>
                  <a:pt x="326" y="324"/>
                </a:lnTo>
                <a:lnTo>
                  <a:pt x="322" y="328"/>
                </a:lnTo>
                <a:lnTo>
                  <a:pt x="328" y="332"/>
                </a:lnTo>
                <a:lnTo>
                  <a:pt x="330" y="344"/>
                </a:lnTo>
                <a:lnTo>
                  <a:pt x="334" y="348"/>
                </a:lnTo>
                <a:lnTo>
                  <a:pt x="332" y="358"/>
                </a:lnTo>
                <a:lnTo>
                  <a:pt x="332" y="374"/>
                </a:lnTo>
                <a:lnTo>
                  <a:pt x="306" y="376"/>
                </a:lnTo>
                <a:lnTo>
                  <a:pt x="302" y="376"/>
                </a:lnTo>
                <a:lnTo>
                  <a:pt x="274" y="378"/>
                </a:lnTo>
                <a:lnTo>
                  <a:pt x="272" y="378"/>
                </a:lnTo>
                <a:lnTo>
                  <a:pt x="260" y="378"/>
                </a:lnTo>
                <a:lnTo>
                  <a:pt x="232" y="380"/>
                </a:lnTo>
                <a:lnTo>
                  <a:pt x="230" y="380"/>
                </a:lnTo>
                <a:lnTo>
                  <a:pt x="202" y="380"/>
                </a:lnTo>
                <a:lnTo>
                  <a:pt x="198" y="384"/>
                </a:lnTo>
                <a:lnTo>
                  <a:pt x="166" y="384"/>
                </a:lnTo>
                <a:lnTo>
                  <a:pt x="152" y="386"/>
                </a:lnTo>
                <a:lnTo>
                  <a:pt x="152" y="384"/>
                </a:lnTo>
                <a:lnTo>
                  <a:pt x="152" y="380"/>
                </a:lnTo>
                <a:lnTo>
                  <a:pt x="150" y="378"/>
                </a:lnTo>
                <a:lnTo>
                  <a:pt x="148" y="374"/>
                </a:lnTo>
                <a:lnTo>
                  <a:pt x="146" y="372"/>
                </a:lnTo>
                <a:lnTo>
                  <a:pt x="136" y="372"/>
                </a:lnTo>
                <a:lnTo>
                  <a:pt x="134" y="372"/>
                </a:lnTo>
                <a:lnTo>
                  <a:pt x="130" y="370"/>
                </a:lnTo>
                <a:lnTo>
                  <a:pt x="124" y="364"/>
                </a:lnTo>
                <a:lnTo>
                  <a:pt x="122" y="362"/>
                </a:lnTo>
                <a:lnTo>
                  <a:pt x="122" y="356"/>
                </a:lnTo>
                <a:lnTo>
                  <a:pt x="118" y="350"/>
                </a:lnTo>
                <a:lnTo>
                  <a:pt x="118" y="344"/>
                </a:lnTo>
                <a:lnTo>
                  <a:pt x="116" y="336"/>
                </a:lnTo>
                <a:lnTo>
                  <a:pt x="116" y="330"/>
                </a:lnTo>
                <a:lnTo>
                  <a:pt x="122" y="320"/>
                </a:lnTo>
                <a:lnTo>
                  <a:pt x="122" y="318"/>
                </a:lnTo>
                <a:lnTo>
                  <a:pt x="120" y="316"/>
                </a:lnTo>
                <a:lnTo>
                  <a:pt x="114" y="314"/>
                </a:lnTo>
                <a:lnTo>
                  <a:pt x="114" y="312"/>
                </a:lnTo>
                <a:lnTo>
                  <a:pt x="110" y="306"/>
                </a:lnTo>
                <a:lnTo>
                  <a:pt x="110" y="304"/>
                </a:lnTo>
                <a:lnTo>
                  <a:pt x="110" y="300"/>
                </a:lnTo>
                <a:lnTo>
                  <a:pt x="108" y="296"/>
                </a:lnTo>
                <a:lnTo>
                  <a:pt x="108" y="294"/>
                </a:lnTo>
                <a:lnTo>
                  <a:pt x="108" y="286"/>
                </a:lnTo>
                <a:lnTo>
                  <a:pt x="108" y="282"/>
                </a:lnTo>
                <a:lnTo>
                  <a:pt x="108" y="274"/>
                </a:lnTo>
                <a:lnTo>
                  <a:pt x="104" y="270"/>
                </a:lnTo>
                <a:lnTo>
                  <a:pt x="100" y="264"/>
                </a:lnTo>
                <a:lnTo>
                  <a:pt x="96" y="258"/>
                </a:lnTo>
                <a:lnTo>
                  <a:pt x="90" y="256"/>
                </a:lnTo>
                <a:lnTo>
                  <a:pt x="88" y="256"/>
                </a:lnTo>
                <a:lnTo>
                  <a:pt x="86" y="254"/>
                </a:lnTo>
                <a:lnTo>
                  <a:pt x="80" y="254"/>
                </a:lnTo>
                <a:lnTo>
                  <a:pt x="74" y="248"/>
                </a:lnTo>
                <a:lnTo>
                  <a:pt x="70" y="242"/>
                </a:lnTo>
                <a:lnTo>
                  <a:pt x="68" y="238"/>
                </a:lnTo>
                <a:lnTo>
                  <a:pt x="64" y="236"/>
                </a:lnTo>
                <a:lnTo>
                  <a:pt x="64" y="230"/>
                </a:lnTo>
                <a:lnTo>
                  <a:pt x="62" y="230"/>
                </a:lnTo>
                <a:lnTo>
                  <a:pt x="60" y="228"/>
                </a:lnTo>
                <a:lnTo>
                  <a:pt x="54" y="224"/>
                </a:lnTo>
                <a:lnTo>
                  <a:pt x="46" y="222"/>
                </a:lnTo>
                <a:lnTo>
                  <a:pt x="44" y="222"/>
                </a:lnTo>
                <a:lnTo>
                  <a:pt x="40" y="218"/>
                </a:lnTo>
                <a:lnTo>
                  <a:pt x="40" y="212"/>
                </a:lnTo>
                <a:lnTo>
                  <a:pt x="38" y="212"/>
                </a:lnTo>
                <a:lnTo>
                  <a:pt x="26" y="210"/>
                </a:lnTo>
                <a:lnTo>
                  <a:pt x="20" y="208"/>
                </a:lnTo>
                <a:lnTo>
                  <a:pt x="18" y="206"/>
                </a:lnTo>
                <a:lnTo>
                  <a:pt x="12" y="198"/>
                </a:lnTo>
                <a:lnTo>
                  <a:pt x="8" y="196"/>
                </a:lnTo>
                <a:lnTo>
                  <a:pt x="10" y="190"/>
                </a:lnTo>
                <a:lnTo>
                  <a:pt x="10" y="188"/>
                </a:lnTo>
                <a:lnTo>
                  <a:pt x="10" y="182"/>
                </a:lnTo>
                <a:lnTo>
                  <a:pt x="10" y="180"/>
                </a:lnTo>
                <a:lnTo>
                  <a:pt x="10" y="176"/>
                </a:lnTo>
                <a:lnTo>
                  <a:pt x="10" y="174"/>
                </a:lnTo>
                <a:lnTo>
                  <a:pt x="8" y="168"/>
                </a:lnTo>
                <a:lnTo>
                  <a:pt x="10" y="164"/>
                </a:lnTo>
                <a:lnTo>
                  <a:pt x="10" y="162"/>
                </a:lnTo>
                <a:lnTo>
                  <a:pt x="10" y="160"/>
                </a:lnTo>
                <a:lnTo>
                  <a:pt x="10" y="158"/>
                </a:lnTo>
                <a:lnTo>
                  <a:pt x="10" y="148"/>
                </a:lnTo>
                <a:lnTo>
                  <a:pt x="12" y="148"/>
                </a:lnTo>
                <a:lnTo>
                  <a:pt x="14" y="144"/>
                </a:lnTo>
                <a:lnTo>
                  <a:pt x="16" y="142"/>
                </a:lnTo>
                <a:lnTo>
                  <a:pt x="16" y="136"/>
                </a:lnTo>
                <a:lnTo>
                  <a:pt x="14" y="134"/>
                </a:lnTo>
                <a:lnTo>
                  <a:pt x="10" y="128"/>
                </a:lnTo>
                <a:lnTo>
                  <a:pt x="8" y="124"/>
                </a:lnTo>
                <a:lnTo>
                  <a:pt x="2" y="124"/>
                </a:lnTo>
                <a:lnTo>
                  <a:pt x="0" y="124"/>
                </a:lnTo>
                <a:lnTo>
                  <a:pt x="0" y="118"/>
                </a:lnTo>
                <a:lnTo>
                  <a:pt x="2" y="114"/>
                </a:lnTo>
                <a:lnTo>
                  <a:pt x="2" y="112"/>
                </a:lnTo>
                <a:lnTo>
                  <a:pt x="8" y="108"/>
                </a:lnTo>
                <a:lnTo>
                  <a:pt x="8" y="102"/>
                </a:lnTo>
                <a:lnTo>
                  <a:pt x="10" y="102"/>
                </a:lnTo>
                <a:lnTo>
                  <a:pt x="10" y="98"/>
                </a:lnTo>
                <a:lnTo>
                  <a:pt x="12" y="96"/>
                </a:lnTo>
                <a:lnTo>
                  <a:pt x="18" y="92"/>
                </a:lnTo>
                <a:lnTo>
                  <a:pt x="20" y="88"/>
                </a:lnTo>
                <a:lnTo>
                  <a:pt x="26" y="88"/>
                </a:lnTo>
                <a:lnTo>
                  <a:pt x="28" y="86"/>
                </a:lnTo>
                <a:lnTo>
                  <a:pt x="30" y="86"/>
                </a:lnTo>
                <a:lnTo>
                  <a:pt x="32" y="86"/>
                </a:lnTo>
                <a:lnTo>
                  <a:pt x="32" y="82"/>
                </a:lnTo>
                <a:lnTo>
                  <a:pt x="34" y="82"/>
                </a:lnTo>
                <a:lnTo>
                  <a:pt x="34" y="74"/>
                </a:lnTo>
                <a:lnTo>
                  <a:pt x="34" y="52"/>
                </a:lnTo>
                <a:lnTo>
                  <a:pt x="32" y="30"/>
                </a:lnTo>
                <a:lnTo>
                  <a:pt x="38" y="30"/>
                </a:lnTo>
                <a:lnTo>
                  <a:pt x="44" y="22"/>
                </a:lnTo>
                <a:lnTo>
                  <a:pt x="50" y="28"/>
                </a:lnTo>
                <a:lnTo>
                  <a:pt x="56" y="28"/>
                </a:lnTo>
                <a:lnTo>
                  <a:pt x="76" y="18"/>
                </a:lnTo>
                <a:lnTo>
                  <a:pt x="118" y="0"/>
                </a:lnTo>
                <a:lnTo>
                  <a:pt x="122" y="2"/>
                </a:lnTo>
                <a:lnTo>
                  <a:pt x="122" y="6"/>
                </a:lnTo>
                <a:lnTo>
                  <a:pt x="116" y="32"/>
                </a:lnTo>
                <a:lnTo>
                  <a:pt x="126" y="26"/>
                </a:lnTo>
                <a:lnTo>
                  <a:pt x="138" y="30"/>
                </a:lnTo>
                <a:lnTo>
                  <a:pt x="146" y="32"/>
                </a:lnTo>
                <a:lnTo>
                  <a:pt x="148" y="36"/>
                </a:lnTo>
                <a:lnTo>
                  <a:pt x="152" y="32"/>
                </a:lnTo>
                <a:lnTo>
                  <a:pt x="152" y="36"/>
                </a:lnTo>
                <a:lnTo>
                  <a:pt x="154" y="36"/>
                </a:lnTo>
                <a:lnTo>
                  <a:pt x="154" y="38"/>
                </a:lnTo>
                <a:lnTo>
                  <a:pt x="160" y="38"/>
                </a:lnTo>
                <a:lnTo>
                  <a:pt x="162" y="42"/>
                </a:lnTo>
                <a:lnTo>
                  <a:pt x="164" y="46"/>
                </a:lnTo>
                <a:lnTo>
                  <a:pt x="164" y="48"/>
                </a:lnTo>
                <a:lnTo>
                  <a:pt x="166" y="52"/>
                </a:lnTo>
                <a:lnTo>
                  <a:pt x="176" y="54"/>
                </a:lnTo>
                <a:lnTo>
                  <a:pt x="226" y="62"/>
                </a:lnTo>
                <a:lnTo>
                  <a:pt x="236" y="68"/>
                </a:lnTo>
                <a:lnTo>
                  <a:pt x="238" y="70"/>
                </a:lnTo>
                <a:lnTo>
                  <a:pt x="246" y="72"/>
                </a:lnTo>
                <a:lnTo>
                  <a:pt x="252" y="72"/>
                </a:lnTo>
                <a:lnTo>
                  <a:pt x="254" y="72"/>
                </a:lnTo>
                <a:lnTo>
                  <a:pt x="256" y="74"/>
                </a:lnTo>
                <a:lnTo>
                  <a:pt x="258" y="74"/>
                </a:lnTo>
                <a:lnTo>
                  <a:pt x="258" y="72"/>
                </a:lnTo>
                <a:lnTo>
                  <a:pt x="260" y="72"/>
                </a:lnTo>
                <a:lnTo>
                  <a:pt x="262" y="72"/>
                </a:lnTo>
                <a:lnTo>
                  <a:pt x="266" y="72"/>
                </a:lnTo>
                <a:lnTo>
                  <a:pt x="266" y="74"/>
                </a:lnTo>
                <a:lnTo>
                  <a:pt x="268" y="74"/>
                </a:lnTo>
                <a:lnTo>
                  <a:pt x="270" y="74"/>
                </a:lnTo>
                <a:lnTo>
                  <a:pt x="272" y="74"/>
                </a:lnTo>
                <a:lnTo>
                  <a:pt x="274" y="76"/>
                </a:lnTo>
                <a:lnTo>
                  <a:pt x="276" y="76"/>
                </a:lnTo>
                <a:lnTo>
                  <a:pt x="280" y="74"/>
                </a:lnTo>
                <a:lnTo>
                  <a:pt x="282" y="76"/>
                </a:lnTo>
                <a:lnTo>
                  <a:pt x="284" y="76"/>
                </a:lnTo>
                <a:lnTo>
                  <a:pt x="286" y="76"/>
                </a:lnTo>
                <a:lnTo>
                  <a:pt x="288" y="78"/>
                </a:lnTo>
                <a:lnTo>
                  <a:pt x="288" y="82"/>
                </a:lnTo>
                <a:lnTo>
                  <a:pt x="290" y="82"/>
                </a:lnTo>
                <a:lnTo>
                  <a:pt x="288" y="86"/>
                </a:lnTo>
                <a:lnTo>
                  <a:pt x="288" y="88"/>
                </a:lnTo>
                <a:lnTo>
                  <a:pt x="290" y="90"/>
                </a:lnTo>
                <a:lnTo>
                  <a:pt x="292" y="90"/>
                </a:lnTo>
                <a:lnTo>
                  <a:pt x="298" y="88"/>
                </a:lnTo>
                <a:lnTo>
                  <a:pt x="298" y="90"/>
                </a:lnTo>
                <a:lnTo>
                  <a:pt x="304" y="92"/>
                </a:lnTo>
                <a:lnTo>
                  <a:pt x="306" y="96"/>
                </a:lnTo>
                <a:lnTo>
                  <a:pt x="308" y="96"/>
                </a:lnTo>
                <a:lnTo>
                  <a:pt x="312" y="98"/>
                </a:lnTo>
                <a:lnTo>
                  <a:pt x="308" y="98"/>
                </a:lnTo>
                <a:lnTo>
                  <a:pt x="308" y="100"/>
                </a:lnTo>
                <a:lnTo>
                  <a:pt x="306" y="100"/>
                </a:lnTo>
                <a:lnTo>
                  <a:pt x="312" y="104"/>
                </a:lnTo>
                <a:lnTo>
                  <a:pt x="312" y="106"/>
                </a:lnTo>
                <a:lnTo>
                  <a:pt x="308" y="106"/>
                </a:lnTo>
                <a:lnTo>
                  <a:pt x="308" y="108"/>
                </a:lnTo>
                <a:lnTo>
                  <a:pt x="312" y="114"/>
                </a:lnTo>
                <a:lnTo>
                  <a:pt x="308" y="116"/>
                </a:lnTo>
                <a:lnTo>
                  <a:pt x="306" y="118"/>
                </a:lnTo>
                <a:lnTo>
                  <a:pt x="308" y="120"/>
                </a:lnTo>
                <a:lnTo>
                  <a:pt x="306" y="124"/>
                </a:lnTo>
                <a:lnTo>
                  <a:pt x="308" y="128"/>
                </a:lnTo>
                <a:lnTo>
                  <a:pt x="308" y="124"/>
                </a:lnTo>
                <a:lnTo>
                  <a:pt x="314" y="124"/>
                </a:lnTo>
                <a:lnTo>
                  <a:pt x="318" y="122"/>
                </a:lnTo>
                <a:lnTo>
                  <a:pt x="320" y="124"/>
                </a:lnTo>
                <a:lnTo>
                  <a:pt x="318" y="132"/>
                </a:lnTo>
                <a:lnTo>
                  <a:pt x="318" y="134"/>
                </a:lnTo>
                <a:lnTo>
                  <a:pt x="318" y="136"/>
                </a:lnTo>
                <a:lnTo>
                  <a:pt x="316" y="138"/>
                </a:lnTo>
                <a:lnTo>
                  <a:pt x="316" y="142"/>
                </a:lnTo>
                <a:lnTo>
                  <a:pt x="320" y="144"/>
                </a:lnTo>
                <a:lnTo>
                  <a:pt x="320" y="146"/>
                </a:lnTo>
                <a:lnTo>
                  <a:pt x="328" y="148"/>
                </a:lnTo>
                <a:lnTo>
                  <a:pt x="326" y="150"/>
                </a:lnTo>
                <a:lnTo>
                  <a:pt x="326" y="154"/>
                </a:lnTo>
                <a:lnTo>
                  <a:pt x="318" y="160"/>
                </a:lnTo>
              </a:path>
            </a:pathLst>
          </a:custGeom>
          <a:solidFill>
            <a:srgbClr val="00B050"/>
          </a:solidFill>
          <a:ln w="6350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1" name="Freeform 23"/>
          <p:cNvSpPr>
            <a:spLocks/>
          </p:cNvSpPr>
          <p:nvPr/>
        </p:nvSpPr>
        <p:spPr bwMode="auto">
          <a:xfrm>
            <a:off x="5813425" y="2619375"/>
            <a:ext cx="38100" cy="76200"/>
          </a:xfrm>
          <a:custGeom>
            <a:avLst/>
            <a:gdLst>
              <a:gd name="T0" fmla="*/ 2147483647 w 24"/>
              <a:gd name="T1" fmla="*/ 2147483647 h 48"/>
              <a:gd name="T2" fmla="*/ 2147483647 w 24"/>
              <a:gd name="T3" fmla="*/ 0 h 48"/>
              <a:gd name="T4" fmla="*/ 2147483647 w 24"/>
              <a:gd name="T5" fmla="*/ 2147483647 h 48"/>
              <a:gd name="T6" fmla="*/ 2147483647 w 24"/>
              <a:gd name="T7" fmla="*/ 2147483647 h 48"/>
              <a:gd name="T8" fmla="*/ 2147483647 w 24"/>
              <a:gd name="T9" fmla="*/ 2147483647 h 48"/>
              <a:gd name="T10" fmla="*/ 2147483647 w 24"/>
              <a:gd name="T11" fmla="*/ 2147483647 h 48"/>
              <a:gd name="T12" fmla="*/ 2147483647 w 24"/>
              <a:gd name="T13" fmla="*/ 2147483647 h 48"/>
              <a:gd name="T14" fmla="*/ 2147483647 w 24"/>
              <a:gd name="T15" fmla="*/ 2147483647 h 48"/>
              <a:gd name="T16" fmla="*/ 2147483647 w 24"/>
              <a:gd name="T17" fmla="*/ 2147483647 h 48"/>
              <a:gd name="T18" fmla="*/ 2147483647 w 24"/>
              <a:gd name="T19" fmla="*/ 2147483647 h 48"/>
              <a:gd name="T20" fmla="*/ 2147483647 w 24"/>
              <a:gd name="T21" fmla="*/ 2147483647 h 48"/>
              <a:gd name="T22" fmla="*/ 2147483647 w 24"/>
              <a:gd name="T23" fmla="*/ 2147483647 h 48"/>
              <a:gd name="T24" fmla="*/ 2147483647 w 24"/>
              <a:gd name="T25" fmla="*/ 2147483647 h 48"/>
              <a:gd name="T26" fmla="*/ 2147483647 w 24"/>
              <a:gd name="T27" fmla="*/ 2147483647 h 48"/>
              <a:gd name="T28" fmla="*/ 2147483647 w 24"/>
              <a:gd name="T29" fmla="*/ 2147483647 h 48"/>
              <a:gd name="T30" fmla="*/ 0 w 24"/>
              <a:gd name="T31" fmla="*/ 2147483647 h 48"/>
              <a:gd name="T32" fmla="*/ 2147483647 w 24"/>
              <a:gd name="T33" fmla="*/ 2147483647 h 48"/>
              <a:gd name="T34" fmla="*/ 2147483647 w 24"/>
              <a:gd name="T35" fmla="*/ 2147483647 h 48"/>
              <a:gd name="T36" fmla="*/ 2147483647 w 24"/>
              <a:gd name="T37" fmla="*/ 2147483647 h 48"/>
              <a:gd name="T38" fmla="*/ 2147483647 w 24"/>
              <a:gd name="T39" fmla="*/ 2147483647 h 48"/>
              <a:gd name="T40" fmla="*/ 2147483647 w 24"/>
              <a:gd name="T41" fmla="*/ 2147483647 h 48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24"/>
              <a:gd name="T64" fmla="*/ 0 h 48"/>
              <a:gd name="T65" fmla="*/ 24 w 24"/>
              <a:gd name="T66" fmla="*/ 48 h 48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24" h="48">
                <a:moveTo>
                  <a:pt x="20" y="4"/>
                </a:moveTo>
                <a:lnTo>
                  <a:pt x="24" y="0"/>
                </a:lnTo>
                <a:lnTo>
                  <a:pt x="24" y="8"/>
                </a:lnTo>
                <a:lnTo>
                  <a:pt x="20" y="6"/>
                </a:lnTo>
                <a:lnTo>
                  <a:pt x="22" y="14"/>
                </a:lnTo>
                <a:lnTo>
                  <a:pt x="20" y="14"/>
                </a:lnTo>
                <a:lnTo>
                  <a:pt x="22" y="20"/>
                </a:lnTo>
                <a:lnTo>
                  <a:pt x="20" y="20"/>
                </a:lnTo>
                <a:lnTo>
                  <a:pt x="20" y="24"/>
                </a:lnTo>
                <a:lnTo>
                  <a:pt x="18" y="24"/>
                </a:lnTo>
                <a:lnTo>
                  <a:pt x="14" y="30"/>
                </a:lnTo>
                <a:lnTo>
                  <a:pt x="14" y="36"/>
                </a:lnTo>
                <a:lnTo>
                  <a:pt x="12" y="40"/>
                </a:lnTo>
                <a:lnTo>
                  <a:pt x="8" y="48"/>
                </a:lnTo>
                <a:lnTo>
                  <a:pt x="4" y="44"/>
                </a:lnTo>
                <a:lnTo>
                  <a:pt x="0" y="38"/>
                </a:lnTo>
                <a:lnTo>
                  <a:pt x="4" y="28"/>
                </a:lnTo>
                <a:lnTo>
                  <a:pt x="8" y="24"/>
                </a:lnTo>
                <a:lnTo>
                  <a:pt x="10" y="14"/>
                </a:lnTo>
                <a:lnTo>
                  <a:pt x="12" y="14"/>
                </a:lnTo>
                <a:lnTo>
                  <a:pt x="20" y="4"/>
                </a:lnTo>
              </a:path>
            </a:pathLst>
          </a:custGeom>
          <a:noFill/>
          <a:ln w="6350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2" name="Freeform 24"/>
          <p:cNvSpPr>
            <a:spLocks/>
          </p:cNvSpPr>
          <p:nvPr/>
        </p:nvSpPr>
        <p:spPr bwMode="auto">
          <a:xfrm>
            <a:off x="2851150" y="1939925"/>
            <a:ext cx="650875" cy="1057275"/>
          </a:xfrm>
          <a:custGeom>
            <a:avLst/>
            <a:gdLst>
              <a:gd name="T0" fmla="*/ 2147483647 w 410"/>
              <a:gd name="T1" fmla="*/ 2147483647 h 666"/>
              <a:gd name="T2" fmla="*/ 2147483647 w 410"/>
              <a:gd name="T3" fmla="*/ 2147483647 h 666"/>
              <a:gd name="T4" fmla="*/ 2147483647 w 410"/>
              <a:gd name="T5" fmla="*/ 2147483647 h 666"/>
              <a:gd name="T6" fmla="*/ 2147483647 w 410"/>
              <a:gd name="T7" fmla="*/ 2147483647 h 666"/>
              <a:gd name="T8" fmla="*/ 2147483647 w 410"/>
              <a:gd name="T9" fmla="*/ 2147483647 h 666"/>
              <a:gd name="T10" fmla="*/ 2147483647 w 410"/>
              <a:gd name="T11" fmla="*/ 2147483647 h 666"/>
              <a:gd name="T12" fmla="*/ 2147483647 w 410"/>
              <a:gd name="T13" fmla="*/ 2147483647 h 666"/>
              <a:gd name="T14" fmla="*/ 2147483647 w 410"/>
              <a:gd name="T15" fmla="*/ 2147483647 h 666"/>
              <a:gd name="T16" fmla="*/ 2147483647 w 410"/>
              <a:gd name="T17" fmla="*/ 2147483647 h 666"/>
              <a:gd name="T18" fmla="*/ 2147483647 w 410"/>
              <a:gd name="T19" fmla="*/ 2147483647 h 666"/>
              <a:gd name="T20" fmla="*/ 2147483647 w 410"/>
              <a:gd name="T21" fmla="*/ 2147483647 h 666"/>
              <a:gd name="T22" fmla="*/ 2147483647 w 410"/>
              <a:gd name="T23" fmla="*/ 2147483647 h 666"/>
              <a:gd name="T24" fmla="*/ 2147483647 w 410"/>
              <a:gd name="T25" fmla="*/ 2147483647 h 666"/>
              <a:gd name="T26" fmla="*/ 2147483647 w 410"/>
              <a:gd name="T27" fmla="*/ 2147483647 h 666"/>
              <a:gd name="T28" fmla="*/ 2147483647 w 410"/>
              <a:gd name="T29" fmla="*/ 2147483647 h 666"/>
              <a:gd name="T30" fmla="*/ 2147483647 w 410"/>
              <a:gd name="T31" fmla="*/ 2147483647 h 666"/>
              <a:gd name="T32" fmla="*/ 2147483647 w 410"/>
              <a:gd name="T33" fmla="*/ 2147483647 h 666"/>
              <a:gd name="T34" fmla="*/ 2147483647 w 410"/>
              <a:gd name="T35" fmla="*/ 2147483647 h 666"/>
              <a:gd name="T36" fmla="*/ 2147483647 w 410"/>
              <a:gd name="T37" fmla="*/ 2147483647 h 666"/>
              <a:gd name="T38" fmla="*/ 2147483647 w 410"/>
              <a:gd name="T39" fmla="*/ 2147483647 h 666"/>
              <a:gd name="T40" fmla="*/ 2147483647 w 410"/>
              <a:gd name="T41" fmla="*/ 2147483647 h 666"/>
              <a:gd name="T42" fmla="*/ 2147483647 w 410"/>
              <a:gd name="T43" fmla="*/ 2147483647 h 666"/>
              <a:gd name="T44" fmla="*/ 2147483647 w 410"/>
              <a:gd name="T45" fmla="*/ 2147483647 h 666"/>
              <a:gd name="T46" fmla="*/ 2147483647 w 410"/>
              <a:gd name="T47" fmla="*/ 2147483647 h 666"/>
              <a:gd name="T48" fmla="*/ 2147483647 w 410"/>
              <a:gd name="T49" fmla="*/ 2147483647 h 666"/>
              <a:gd name="T50" fmla="*/ 2147483647 w 410"/>
              <a:gd name="T51" fmla="*/ 2147483647 h 666"/>
              <a:gd name="T52" fmla="*/ 2147483647 w 410"/>
              <a:gd name="T53" fmla="*/ 2147483647 h 666"/>
              <a:gd name="T54" fmla="*/ 2147483647 w 410"/>
              <a:gd name="T55" fmla="*/ 2147483647 h 666"/>
              <a:gd name="T56" fmla="*/ 2147483647 w 410"/>
              <a:gd name="T57" fmla="*/ 2147483647 h 666"/>
              <a:gd name="T58" fmla="*/ 2147483647 w 410"/>
              <a:gd name="T59" fmla="*/ 2147483647 h 666"/>
              <a:gd name="T60" fmla="*/ 2147483647 w 410"/>
              <a:gd name="T61" fmla="*/ 2147483647 h 666"/>
              <a:gd name="T62" fmla="*/ 2147483647 w 410"/>
              <a:gd name="T63" fmla="*/ 2147483647 h 666"/>
              <a:gd name="T64" fmla="*/ 2147483647 w 410"/>
              <a:gd name="T65" fmla="*/ 2147483647 h 666"/>
              <a:gd name="T66" fmla="*/ 2147483647 w 410"/>
              <a:gd name="T67" fmla="*/ 2147483647 h 666"/>
              <a:gd name="T68" fmla="*/ 2147483647 w 410"/>
              <a:gd name="T69" fmla="*/ 2147483647 h 666"/>
              <a:gd name="T70" fmla="*/ 2147483647 w 410"/>
              <a:gd name="T71" fmla="*/ 2147483647 h 666"/>
              <a:gd name="T72" fmla="*/ 2147483647 w 410"/>
              <a:gd name="T73" fmla="*/ 2147483647 h 666"/>
              <a:gd name="T74" fmla="*/ 2147483647 w 410"/>
              <a:gd name="T75" fmla="*/ 2147483647 h 666"/>
              <a:gd name="T76" fmla="*/ 2147483647 w 410"/>
              <a:gd name="T77" fmla="*/ 2147483647 h 666"/>
              <a:gd name="T78" fmla="*/ 2147483647 w 410"/>
              <a:gd name="T79" fmla="*/ 2147483647 h 666"/>
              <a:gd name="T80" fmla="*/ 2147483647 w 410"/>
              <a:gd name="T81" fmla="*/ 2147483647 h 666"/>
              <a:gd name="T82" fmla="*/ 2147483647 w 410"/>
              <a:gd name="T83" fmla="*/ 2147483647 h 666"/>
              <a:gd name="T84" fmla="*/ 2147483647 w 410"/>
              <a:gd name="T85" fmla="*/ 2147483647 h 666"/>
              <a:gd name="T86" fmla="*/ 2147483647 w 410"/>
              <a:gd name="T87" fmla="*/ 2147483647 h 666"/>
              <a:gd name="T88" fmla="*/ 2147483647 w 410"/>
              <a:gd name="T89" fmla="*/ 2147483647 h 666"/>
              <a:gd name="T90" fmla="*/ 2147483647 w 410"/>
              <a:gd name="T91" fmla="*/ 2147483647 h 666"/>
              <a:gd name="T92" fmla="*/ 2147483647 w 410"/>
              <a:gd name="T93" fmla="*/ 2147483647 h 666"/>
              <a:gd name="T94" fmla="*/ 2147483647 w 410"/>
              <a:gd name="T95" fmla="*/ 2147483647 h 666"/>
              <a:gd name="T96" fmla="*/ 2147483647 w 410"/>
              <a:gd name="T97" fmla="*/ 2147483647 h 666"/>
              <a:gd name="T98" fmla="*/ 2147483647 w 410"/>
              <a:gd name="T99" fmla="*/ 2147483647 h 666"/>
              <a:gd name="T100" fmla="*/ 2147483647 w 410"/>
              <a:gd name="T101" fmla="*/ 2147483647 h 666"/>
              <a:gd name="T102" fmla="*/ 2147483647 w 410"/>
              <a:gd name="T103" fmla="*/ 2147483647 h 666"/>
              <a:gd name="T104" fmla="*/ 2147483647 w 410"/>
              <a:gd name="T105" fmla="*/ 2147483647 h 666"/>
              <a:gd name="T106" fmla="*/ 2147483647 w 410"/>
              <a:gd name="T107" fmla="*/ 2147483647 h 66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410"/>
              <a:gd name="T163" fmla="*/ 0 h 666"/>
              <a:gd name="T164" fmla="*/ 410 w 410"/>
              <a:gd name="T165" fmla="*/ 666 h 666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410" h="666">
                <a:moveTo>
                  <a:pt x="32" y="450"/>
                </a:moveTo>
                <a:lnTo>
                  <a:pt x="32" y="446"/>
                </a:lnTo>
                <a:lnTo>
                  <a:pt x="32" y="440"/>
                </a:lnTo>
                <a:lnTo>
                  <a:pt x="36" y="438"/>
                </a:lnTo>
                <a:lnTo>
                  <a:pt x="36" y="436"/>
                </a:lnTo>
                <a:lnTo>
                  <a:pt x="38" y="436"/>
                </a:lnTo>
                <a:lnTo>
                  <a:pt x="40" y="436"/>
                </a:lnTo>
                <a:lnTo>
                  <a:pt x="40" y="432"/>
                </a:lnTo>
                <a:lnTo>
                  <a:pt x="42" y="426"/>
                </a:lnTo>
                <a:lnTo>
                  <a:pt x="44" y="424"/>
                </a:lnTo>
                <a:lnTo>
                  <a:pt x="42" y="418"/>
                </a:lnTo>
                <a:lnTo>
                  <a:pt x="44" y="418"/>
                </a:lnTo>
                <a:lnTo>
                  <a:pt x="50" y="412"/>
                </a:lnTo>
                <a:lnTo>
                  <a:pt x="50" y="410"/>
                </a:lnTo>
                <a:lnTo>
                  <a:pt x="44" y="408"/>
                </a:lnTo>
                <a:lnTo>
                  <a:pt x="46" y="406"/>
                </a:lnTo>
                <a:lnTo>
                  <a:pt x="44" y="404"/>
                </a:lnTo>
                <a:lnTo>
                  <a:pt x="42" y="402"/>
                </a:lnTo>
                <a:lnTo>
                  <a:pt x="42" y="404"/>
                </a:lnTo>
                <a:lnTo>
                  <a:pt x="40" y="402"/>
                </a:lnTo>
                <a:lnTo>
                  <a:pt x="40" y="400"/>
                </a:lnTo>
                <a:lnTo>
                  <a:pt x="38" y="400"/>
                </a:lnTo>
                <a:lnTo>
                  <a:pt x="36" y="402"/>
                </a:lnTo>
                <a:lnTo>
                  <a:pt x="36" y="400"/>
                </a:lnTo>
                <a:lnTo>
                  <a:pt x="32" y="396"/>
                </a:lnTo>
                <a:lnTo>
                  <a:pt x="32" y="394"/>
                </a:lnTo>
                <a:lnTo>
                  <a:pt x="36" y="392"/>
                </a:lnTo>
                <a:lnTo>
                  <a:pt x="32" y="388"/>
                </a:lnTo>
                <a:lnTo>
                  <a:pt x="36" y="386"/>
                </a:lnTo>
                <a:lnTo>
                  <a:pt x="36" y="380"/>
                </a:lnTo>
                <a:lnTo>
                  <a:pt x="38" y="380"/>
                </a:lnTo>
                <a:lnTo>
                  <a:pt x="38" y="378"/>
                </a:lnTo>
                <a:lnTo>
                  <a:pt x="42" y="376"/>
                </a:lnTo>
                <a:lnTo>
                  <a:pt x="42" y="374"/>
                </a:lnTo>
                <a:lnTo>
                  <a:pt x="50" y="364"/>
                </a:lnTo>
                <a:lnTo>
                  <a:pt x="52" y="360"/>
                </a:lnTo>
                <a:lnTo>
                  <a:pt x="58" y="360"/>
                </a:lnTo>
                <a:lnTo>
                  <a:pt x="60" y="356"/>
                </a:lnTo>
                <a:lnTo>
                  <a:pt x="62" y="352"/>
                </a:lnTo>
                <a:lnTo>
                  <a:pt x="66" y="352"/>
                </a:lnTo>
                <a:lnTo>
                  <a:pt x="68" y="348"/>
                </a:lnTo>
                <a:lnTo>
                  <a:pt x="68" y="346"/>
                </a:lnTo>
                <a:lnTo>
                  <a:pt x="68" y="344"/>
                </a:lnTo>
                <a:lnTo>
                  <a:pt x="68" y="342"/>
                </a:lnTo>
                <a:lnTo>
                  <a:pt x="68" y="340"/>
                </a:lnTo>
                <a:lnTo>
                  <a:pt x="72" y="336"/>
                </a:lnTo>
                <a:lnTo>
                  <a:pt x="74" y="334"/>
                </a:lnTo>
                <a:lnTo>
                  <a:pt x="76" y="332"/>
                </a:lnTo>
                <a:lnTo>
                  <a:pt x="84" y="320"/>
                </a:lnTo>
                <a:lnTo>
                  <a:pt x="86" y="316"/>
                </a:lnTo>
                <a:lnTo>
                  <a:pt x="92" y="306"/>
                </a:lnTo>
                <a:lnTo>
                  <a:pt x="96" y="304"/>
                </a:lnTo>
                <a:lnTo>
                  <a:pt x="100" y="298"/>
                </a:lnTo>
                <a:lnTo>
                  <a:pt x="102" y="296"/>
                </a:lnTo>
                <a:lnTo>
                  <a:pt x="100" y="288"/>
                </a:lnTo>
                <a:lnTo>
                  <a:pt x="100" y="286"/>
                </a:lnTo>
                <a:lnTo>
                  <a:pt x="100" y="282"/>
                </a:lnTo>
                <a:lnTo>
                  <a:pt x="96" y="276"/>
                </a:lnTo>
                <a:lnTo>
                  <a:pt x="92" y="274"/>
                </a:lnTo>
                <a:lnTo>
                  <a:pt x="88" y="272"/>
                </a:lnTo>
                <a:lnTo>
                  <a:pt x="88" y="270"/>
                </a:lnTo>
                <a:lnTo>
                  <a:pt x="86" y="266"/>
                </a:lnTo>
                <a:lnTo>
                  <a:pt x="84" y="258"/>
                </a:lnTo>
                <a:lnTo>
                  <a:pt x="84" y="256"/>
                </a:lnTo>
                <a:lnTo>
                  <a:pt x="82" y="250"/>
                </a:lnTo>
                <a:lnTo>
                  <a:pt x="82" y="246"/>
                </a:lnTo>
                <a:lnTo>
                  <a:pt x="86" y="242"/>
                </a:lnTo>
                <a:lnTo>
                  <a:pt x="84" y="238"/>
                </a:lnTo>
                <a:lnTo>
                  <a:pt x="84" y="234"/>
                </a:lnTo>
                <a:lnTo>
                  <a:pt x="84" y="228"/>
                </a:lnTo>
                <a:lnTo>
                  <a:pt x="84" y="226"/>
                </a:lnTo>
                <a:lnTo>
                  <a:pt x="82" y="224"/>
                </a:lnTo>
                <a:lnTo>
                  <a:pt x="84" y="222"/>
                </a:lnTo>
                <a:lnTo>
                  <a:pt x="84" y="216"/>
                </a:lnTo>
                <a:lnTo>
                  <a:pt x="86" y="208"/>
                </a:lnTo>
                <a:lnTo>
                  <a:pt x="98" y="160"/>
                </a:lnTo>
                <a:lnTo>
                  <a:pt x="100" y="148"/>
                </a:lnTo>
                <a:lnTo>
                  <a:pt x="102" y="138"/>
                </a:lnTo>
                <a:lnTo>
                  <a:pt x="114" y="88"/>
                </a:lnTo>
                <a:lnTo>
                  <a:pt x="116" y="82"/>
                </a:lnTo>
                <a:lnTo>
                  <a:pt x="130" y="14"/>
                </a:lnTo>
                <a:lnTo>
                  <a:pt x="134" y="0"/>
                </a:lnTo>
                <a:lnTo>
                  <a:pt x="188" y="12"/>
                </a:lnTo>
                <a:lnTo>
                  <a:pt x="180" y="56"/>
                </a:lnTo>
                <a:lnTo>
                  <a:pt x="174" y="78"/>
                </a:lnTo>
                <a:lnTo>
                  <a:pt x="172" y="100"/>
                </a:lnTo>
                <a:lnTo>
                  <a:pt x="172" y="102"/>
                </a:lnTo>
                <a:lnTo>
                  <a:pt x="174" y="104"/>
                </a:lnTo>
                <a:lnTo>
                  <a:pt x="176" y="112"/>
                </a:lnTo>
                <a:lnTo>
                  <a:pt x="176" y="114"/>
                </a:lnTo>
                <a:lnTo>
                  <a:pt x="178" y="114"/>
                </a:lnTo>
                <a:lnTo>
                  <a:pt x="178" y="116"/>
                </a:lnTo>
                <a:lnTo>
                  <a:pt x="178" y="120"/>
                </a:lnTo>
                <a:lnTo>
                  <a:pt x="180" y="122"/>
                </a:lnTo>
                <a:lnTo>
                  <a:pt x="180" y="124"/>
                </a:lnTo>
                <a:lnTo>
                  <a:pt x="182" y="128"/>
                </a:lnTo>
                <a:lnTo>
                  <a:pt x="182" y="132"/>
                </a:lnTo>
                <a:lnTo>
                  <a:pt x="184" y="134"/>
                </a:lnTo>
                <a:lnTo>
                  <a:pt x="184" y="136"/>
                </a:lnTo>
                <a:lnTo>
                  <a:pt x="180" y="140"/>
                </a:lnTo>
                <a:lnTo>
                  <a:pt x="182" y="144"/>
                </a:lnTo>
                <a:lnTo>
                  <a:pt x="182" y="146"/>
                </a:lnTo>
                <a:lnTo>
                  <a:pt x="184" y="148"/>
                </a:lnTo>
                <a:lnTo>
                  <a:pt x="182" y="150"/>
                </a:lnTo>
                <a:lnTo>
                  <a:pt x="178" y="148"/>
                </a:lnTo>
                <a:lnTo>
                  <a:pt x="178" y="150"/>
                </a:lnTo>
                <a:lnTo>
                  <a:pt x="182" y="152"/>
                </a:lnTo>
                <a:lnTo>
                  <a:pt x="182" y="154"/>
                </a:lnTo>
                <a:lnTo>
                  <a:pt x="184" y="158"/>
                </a:lnTo>
                <a:lnTo>
                  <a:pt x="188" y="160"/>
                </a:lnTo>
                <a:lnTo>
                  <a:pt x="190" y="164"/>
                </a:lnTo>
                <a:lnTo>
                  <a:pt x="190" y="166"/>
                </a:lnTo>
                <a:lnTo>
                  <a:pt x="194" y="166"/>
                </a:lnTo>
                <a:lnTo>
                  <a:pt x="194" y="168"/>
                </a:lnTo>
                <a:lnTo>
                  <a:pt x="198" y="168"/>
                </a:lnTo>
                <a:lnTo>
                  <a:pt x="198" y="170"/>
                </a:lnTo>
                <a:lnTo>
                  <a:pt x="198" y="176"/>
                </a:lnTo>
                <a:lnTo>
                  <a:pt x="206" y="182"/>
                </a:lnTo>
                <a:lnTo>
                  <a:pt x="206" y="184"/>
                </a:lnTo>
                <a:lnTo>
                  <a:pt x="208" y="188"/>
                </a:lnTo>
                <a:lnTo>
                  <a:pt x="210" y="192"/>
                </a:lnTo>
                <a:lnTo>
                  <a:pt x="210" y="196"/>
                </a:lnTo>
                <a:lnTo>
                  <a:pt x="210" y="198"/>
                </a:lnTo>
                <a:lnTo>
                  <a:pt x="212" y="198"/>
                </a:lnTo>
                <a:lnTo>
                  <a:pt x="214" y="200"/>
                </a:lnTo>
                <a:lnTo>
                  <a:pt x="218" y="204"/>
                </a:lnTo>
                <a:lnTo>
                  <a:pt x="214" y="206"/>
                </a:lnTo>
                <a:lnTo>
                  <a:pt x="214" y="208"/>
                </a:lnTo>
                <a:lnTo>
                  <a:pt x="214" y="212"/>
                </a:lnTo>
                <a:lnTo>
                  <a:pt x="218" y="214"/>
                </a:lnTo>
                <a:lnTo>
                  <a:pt x="220" y="216"/>
                </a:lnTo>
                <a:lnTo>
                  <a:pt x="222" y="216"/>
                </a:lnTo>
                <a:lnTo>
                  <a:pt x="222" y="220"/>
                </a:lnTo>
                <a:lnTo>
                  <a:pt x="222" y="224"/>
                </a:lnTo>
                <a:lnTo>
                  <a:pt x="224" y="224"/>
                </a:lnTo>
                <a:lnTo>
                  <a:pt x="226" y="222"/>
                </a:lnTo>
                <a:lnTo>
                  <a:pt x="228" y="222"/>
                </a:lnTo>
                <a:lnTo>
                  <a:pt x="232" y="226"/>
                </a:lnTo>
                <a:lnTo>
                  <a:pt x="228" y="226"/>
                </a:lnTo>
                <a:lnTo>
                  <a:pt x="228" y="228"/>
                </a:lnTo>
                <a:lnTo>
                  <a:pt x="232" y="230"/>
                </a:lnTo>
                <a:lnTo>
                  <a:pt x="236" y="230"/>
                </a:lnTo>
                <a:lnTo>
                  <a:pt x="238" y="234"/>
                </a:lnTo>
                <a:lnTo>
                  <a:pt x="240" y="230"/>
                </a:lnTo>
                <a:lnTo>
                  <a:pt x="244" y="230"/>
                </a:lnTo>
                <a:lnTo>
                  <a:pt x="248" y="234"/>
                </a:lnTo>
                <a:lnTo>
                  <a:pt x="248" y="236"/>
                </a:lnTo>
                <a:lnTo>
                  <a:pt x="244" y="238"/>
                </a:lnTo>
                <a:lnTo>
                  <a:pt x="242" y="244"/>
                </a:lnTo>
                <a:lnTo>
                  <a:pt x="240" y="244"/>
                </a:lnTo>
                <a:lnTo>
                  <a:pt x="240" y="252"/>
                </a:lnTo>
                <a:lnTo>
                  <a:pt x="238" y="254"/>
                </a:lnTo>
                <a:lnTo>
                  <a:pt x="236" y="264"/>
                </a:lnTo>
                <a:lnTo>
                  <a:pt x="232" y="266"/>
                </a:lnTo>
                <a:lnTo>
                  <a:pt x="234" y="268"/>
                </a:lnTo>
                <a:lnTo>
                  <a:pt x="234" y="272"/>
                </a:lnTo>
                <a:lnTo>
                  <a:pt x="232" y="272"/>
                </a:lnTo>
                <a:lnTo>
                  <a:pt x="228" y="272"/>
                </a:lnTo>
                <a:lnTo>
                  <a:pt x="226" y="274"/>
                </a:lnTo>
                <a:lnTo>
                  <a:pt x="228" y="276"/>
                </a:lnTo>
                <a:lnTo>
                  <a:pt x="232" y="280"/>
                </a:lnTo>
                <a:lnTo>
                  <a:pt x="228" y="282"/>
                </a:lnTo>
                <a:lnTo>
                  <a:pt x="226" y="284"/>
                </a:lnTo>
                <a:lnTo>
                  <a:pt x="228" y="286"/>
                </a:lnTo>
                <a:lnTo>
                  <a:pt x="226" y="286"/>
                </a:lnTo>
                <a:lnTo>
                  <a:pt x="232" y="288"/>
                </a:lnTo>
                <a:lnTo>
                  <a:pt x="232" y="290"/>
                </a:lnTo>
                <a:lnTo>
                  <a:pt x="228" y="294"/>
                </a:lnTo>
                <a:lnTo>
                  <a:pt x="228" y="296"/>
                </a:lnTo>
                <a:lnTo>
                  <a:pt x="232" y="298"/>
                </a:lnTo>
                <a:lnTo>
                  <a:pt x="228" y="300"/>
                </a:lnTo>
                <a:lnTo>
                  <a:pt x="226" y="300"/>
                </a:lnTo>
                <a:lnTo>
                  <a:pt x="224" y="300"/>
                </a:lnTo>
                <a:lnTo>
                  <a:pt x="222" y="302"/>
                </a:lnTo>
                <a:lnTo>
                  <a:pt x="218" y="304"/>
                </a:lnTo>
                <a:lnTo>
                  <a:pt x="220" y="306"/>
                </a:lnTo>
                <a:lnTo>
                  <a:pt x="220" y="310"/>
                </a:lnTo>
                <a:lnTo>
                  <a:pt x="222" y="312"/>
                </a:lnTo>
                <a:lnTo>
                  <a:pt x="220" y="314"/>
                </a:lnTo>
                <a:lnTo>
                  <a:pt x="220" y="316"/>
                </a:lnTo>
                <a:lnTo>
                  <a:pt x="214" y="318"/>
                </a:lnTo>
                <a:lnTo>
                  <a:pt x="218" y="320"/>
                </a:lnTo>
                <a:lnTo>
                  <a:pt x="214" y="322"/>
                </a:lnTo>
                <a:lnTo>
                  <a:pt x="218" y="322"/>
                </a:lnTo>
                <a:lnTo>
                  <a:pt x="220" y="326"/>
                </a:lnTo>
                <a:lnTo>
                  <a:pt x="222" y="326"/>
                </a:lnTo>
                <a:lnTo>
                  <a:pt x="222" y="328"/>
                </a:lnTo>
                <a:lnTo>
                  <a:pt x="222" y="330"/>
                </a:lnTo>
                <a:lnTo>
                  <a:pt x="224" y="332"/>
                </a:lnTo>
                <a:lnTo>
                  <a:pt x="226" y="334"/>
                </a:lnTo>
                <a:lnTo>
                  <a:pt x="232" y="332"/>
                </a:lnTo>
                <a:lnTo>
                  <a:pt x="234" y="332"/>
                </a:lnTo>
                <a:lnTo>
                  <a:pt x="234" y="328"/>
                </a:lnTo>
                <a:lnTo>
                  <a:pt x="236" y="330"/>
                </a:lnTo>
                <a:lnTo>
                  <a:pt x="238" y="330"/>
                </a:lnTo>
                <a:lnTo>
                  <a:pt x="240" y="328"/>
                </a:lnTo>
                <a:lnTo>
                  <a:pt x="242" y="328"/>
                </a:lnTo>
                <a:lnTo>
                  <a:pt x="244" y="326"/>
                </a:lnTo>
                <a:lnTo>
                  <a:pt x="248" y="322"/>
                </a:lnTo>
                <a:lnTo>
                  <a:pt x="250" y="322"/>
                </a:lnTo>
                <a:lnTo>
                  <a:pt x="250" y="320"/>
                </a:lnTo>
                <a:lnTo>
                  <a:pt x="250" y="318"/>
                </a:lnTo>
                <a:lnTo>
                  <a:pt x="252" y="318"/>
                </a:lnTo>
                <a:lnTo>
                  <a:pt x="252" y="320"/>
                </a:lnTo>
                <a:lnTo>
                  <a:pt x="254" y="320"/>
                </a:lnTo>
                <a:lnTo>
                  <a:pt x="254" y="322"/>
                </a:lnTo>
                <a:lnTo>
                  <a:pt x="256" y="322"/>
                </a:lnTo>
                <a:lnTo>
                  <a:pt x="256" y="326"/>
                </a:lnTo>
                <a:lnTo>
                  <a:pt x="258" y="328"/>
                </a:lnTo>
                <a:lnTo>
                  <a:pt x="262" y="328"/>
                </a:lnTo>
                <a:lnTo>
                  <a:pt x="262" y="330"/>
                </a:lnTo>
                <a:lnTo>
                  <a:pt x="258" y="334"/>
                </a:lnTo>
                <a:lnTo>
                  <a:pt x="262" y="334"/>
                </a:lnTo>
                <a:lnTo>
                  <a:pt x="262" y="336"/>
                </a:lnTo>
                <a:lnTo>
                  <a:pt x="262" y="340"/>
                </a:lnTo>
                <a:lnTo>
                  <a:pt x="258" y="342"/>
                </a:lnTo>
                <a:lnTo>
                  <a:pt x="258" y="344"/>
                </a:lnTo>
                <a:lnTo>
                  <a:pt x="262" y="348"/>
                </a:lnTo>
                <a:lnTo>
                  <a:pt x="262" y="352"/>
                </a:lnTo>
                <a:lnTo>
                  <a:pt x="264" y="358"/>
                </a:lnTo>
                <a:lnTo>
                  <a:pt x="264" y="364"/>
                </a:lnTo>
                <a:lnTo>
                  <a:pt x="266" y="366"/>
                </a:lnTo>
                <a:lnTo>
                  <a:pt x="266" y="370"/>
                </a:lnTo>
                <a:lnTo>
                  <a:pt x="268" y="372"/>
                </a:lnTo>
                <a:lnTo>
                  <a:pt x="268" y="374"/>
                </a:lnTo>
                <a:lnTo>
                  <a:pt x="270" y="374"/>
                </a:lnTo>
                <a:lnTo>
                  <a:pt x="270" y="376"/>
                </a:lnTo>
                <a:lnTo>
                  <a:pt x="270" y="378"/>
                </a:lnTo>
                <a:lnTo>
                  <a:pt x="272" y="380"/>
                </a:lnTo>
                <a:lnTo>
                  <a:pt x="272" y="382"/>
                </a:lnTo>
                <a:lnTo>
                  <a:pt x="272" y="388"/>
                </a:lnTo>
                <a:lnTo>
                  <a:pt x="270" y="388"/>
                </a:lnTo>
                <a:lnTo>
                  <a:pt x="268" y="390"/>
                </a:lnTo>
                <a:lnTo>
                  <a:pt x="270" y="396"/>
                </a:lnTo>
                <a:lnTo>
                  <a:pt x="272" y="400"/>
                </a:lnTo>
                <a:lnTo>
                  <a:pt x="274" y="402"/>
                </a:lnTo>
                <a:lnTo>
                  <a:pt x="274" y="404"/>
                </a:lnTo>
                <a:lnTo>
                  <a:pt x="278" y="404"/>
                </a:lnTo>
                <a:lnTo>
                  <a:pt x="282" y="402"/>
                </a:lnTo>
                <a:lnTo>
                  <a:pt x="288" y="408"/>
                </a:lnTo>
                <a:lnTo>
                  <a:pt x="288" y="410"/>
                </a:lnTo>
                <a:lnTo>
                  <a:pt x="288" y="412"/>
                </a:lnTo>
                <a:lnTo>
                  <a:pt x="290" y="416"/>
                </a:lnTo>
                <a:lnTo>
                  <a:pt x="290" y="420"/>
                </a:lnTo>
                <a:lnTo>
                  <a:pt x="288" y="422"/>
                </a:lnTo>
                <a:lnTo>
                  <a:pt x="290" y="426"/>
                </a:lnTo>
                <a:lnTo>
                  <a:pt x="290" y="428"/>
                </a:lnTo>
                <a:lnTo>
                  <a:pt x="290" y="432"/>
                </a:lnTo>
                <a:lnTo>
                  <a:pt x="290" y="436"/>
                </a:lnTo>
                <a:lnTo>
                  <a:pt x="294" y="440"/>
                </a:lnTo>
                <a:lnTo>
                  <a:pt x="298" y="440"/>
                </a:lnTo>
                <a:lnTo>
                  <a:pt x="298" y="442"/>
                </a:lnTo>
                <a:lnTo>
                  <a:pt x="300" y="446"/>
                </a:lnTo>
                <a:lnTo>
                  <a:pt x="302" y="442"/>
                </a:lnTo>
                <a:lnTo>
                  <a:pt x="302" y="440"/>
                </a:lnTo>
                <a:lnTo>
                  <a:pt x="304" y="436"/>
                </a:lnTo>
                <a:lnTo>
                  <a:pt x="308" y="436"/>
                </a:lnTo>
                <a:lnTo>
                  <a:pt x="310" y="434"/>
                </a:lnTo>
                <a:lnTo>
                  <a:pt x="314" y="436"/>
                </a:lnTo>
                <a:lnTo>
                  <a:pt x="318" y="438"/>
                </a:lnTo>
                <a:lnTo>
                  <a:pt x="320" y="440"/>
                </a:lnTo>
                <a:lnTo>
                  <a:pt x="326" y="440"/>
                </a:lnTo>
                <a:lnTo>
                  <a:pt x="326" y="442"/>
                </a:lnTo>
                <a:lnTo>
                  <a:pt x="330" y="442"/>
                </a:lnTo>
                <a:lnTo>
                  <a:pt x="332" y="438"/>
                </a:lnTo>
                <a:lnTo>
                  <a:pt x="332" y="436"/>
                </a:lnTo>
                <a:lnTo>
                  <a:pt x="338" y="436"/>
                </a:lnTo>
                <a:lnTo>
                  <a:pt x="340" y="434"/>
                </a:lnTo>
                <a:lnTo>
                  <a:pt x="340" y="436"/>
                </a:lnTo>
                <a:lnTo>
                  <a:pt x="342" y="436"/>
                </a:lnTo>
                <a:lnTo>
                  <a:pt x="346" y="438"/>
                </a:lnTo>
                <a:lnTo>
                  <a:pt x="350" y="438"/>
                </a:lnTo>
                <a:lnTo>
                  <a:pt x="350" y="440"/>
                </a:lnTo>
                <a:lnTo>
                  <a:pt x="354" y="438"/>
                </a:lnTo>
                <a:lnTo>
                  <a:pt x="356" y="440"/>
                </a:lnTo>
                <a:lnTo>
                  <a:pt x="358" y="438"/>
                </a:lnTo>
                <a:lnTo>
                  <a:pt x="362" y="438"/>
                </a:lnTo>
                <a:lnTo>
                  <a:pt x="364" y="442"/>
                </a:lnTo>
                <a:lnTo>
                  <a:pt x="368" y="442"/>
                </a:lnTo>
                <a:lnTo>
                  <a:pt x="372" y="442"/>
                </a:lnTo>
                <a:lnTo>
                  <a:pt x="374" y="440"/>
                </a:lnTo>
                <a:lnTo>
                  <a:pt x="378" y="442"/>
                </a:lnTo>
                <a:lnTo>
                  <a:pt x="380" y="442"/>
                </a:lnTo>
                <a:lnTo>
                  <a:pt x="386" y="446"/>
                </a:lnTo>
                <a:lnTo>
                  <a:pt x="386" y="442"/>
                </a:lnTo>
                <a:lnTo>
                  <a:pt x="384" y="438"/>
                </a:lnTo>
                <a:lnTo>
                  <a:pt x="386" y="436"/>
                </a:lnTo>
                <a:lnTo>
                  <a:pt x="388" y="436"/>
                </a:lnTo>
                <a:lnTo>
                  <a:pt x="388" y="434"/>
                </a:lnTo>
                <a:lnTo>
                  <a:pt x="388" y="432"/>
                </a:lnTo>
                <a:lnTo>
                  <a:pt x="388" y="428"/>
                </a:lnTo>
                <a:lnTo>
                  <a:pt x="390" y="428"/>
                </a:lnTo>
                <a:lnTo>
                  <a:pt x="392" y="432"/>
                </a:lnTo>
                <a:lnTo>
                  <a:pt x="394" y="426"/>
                </a:lnTo>
                <a:lnTo>
                  <a:pt x="396" y="428"/>
                </a:lnTo>
                <a:lnTo>
                  <a:pt x="396" y="432"/>
                </a:lnTo>
                <a:lnTo>
                  <a:pt x="400" y="434"/>
                </a:lnTo>
                <a:lnTo>
                  <a:pt x="400" y="438"/>
                </a:lnTo>
                <a:lnTo>
                  <a:pt x="402" y="438"/>
                </a:lnTo>
                <a:lnTo>
                  <a:pt x="402" y="440"/>
                </a:lnTo>
                <a:lnTo>
                  <a:pt x="402" y="442"/>
                </a:lnTo>
                <a:lnTo>
                  <a:pt x="404" y="446"/>
                </a:lnTo>
                <a:lnTo>
                  <a:pt x="404" y="448"/>
                </a:lnTo>
                <a:lnTo>
                  <a:pt x="406" y="448"/>
                </a:lnTo>
                <a:lnTo>
                  <a:pt x="406" y="450"/>
                </a:lnTo>
                <a:lnTo>
                  <a:pt x="408" y="452"/>
                </a:lnTo>
                <a:lnTo>
                  <a:pt x="410" y="454"/>
                </a:lnTo>
                <a:lnTo>
                  <a:pt x="404" y="496"/>
                </a:lnTo>
                <a:lnTo>
                  <a:pt x="396" y="534"/>
                </a:lnTo>
                <a:lnTo>
                  <a:pt x="394" y="556"/>
                </a:lnTo>
                <a:lnTo>
                  <a:pt x="390" y="578"/>
                </a:lnTo>
                <a:lnTo>
                  <a:pt x="384" y="622"/>
                </a:lnTo>
                <a:lnTo>
                  <a:pt x="376" y="666"/>
                </a:lnTo>
                <a:lnTo>
                  <a:pt x="348" y="662"/>
                </a:lnTo>
                <a:lnTo>
                  <a:pt x="310" y="654"/>
                </a:lnTo>
                <a:lnTo>
                  <a:pt x="308" y="654"/>
                </a:lnTo>
                <a:lnTo>
                  <a:pt x="254" y="644"/>
                </a:lnTo>
                <a:lnTo>
                  <a:pt x="188" y="632"/>
                </a:lnTo>
                <a:lnTo>
                  <a:pt x="174" y="630"/>
                </a:lnTo>
                <a:lnTo>
                  <a:pt x="126" y="620"/>
                </a:lnTo>
                <a:lnTo>
                  <a:pt x="68" y="608"/>
                </a:lnTo>
                <a:lnTo>
                  <a:pt x="2" y="592"/>
                </a:lnTo>
                <a:lnTo>
                  <a:pt x="0" y="592"/>
                </a:lnTo>
                <a:lnTo>
                  <a:pt x="32" y="450"/>
                </a:lnTo>
                <a:close/>
              </a:path>
            </a:pathLst>
          </a:custGeom>
          <a:solidFill>
            <a:srgbClr val="C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3" name="Freeform 25"/>
          <p:cNvSpPr>
            <a:spLocks/>
          </p:cNvSpPr>
          <p:nvPr/>
        </p:nvSpPr>
        <p:spPr bwMode="auto">
          <a:xfrm>
            <a:off x="2851150" y="1939925"/>
            <a:ext cx="650875" cy="1057275"/>
          </a:xfrm>
          <a:custGeom>
            <a:avLst/>
            <a:gdLst>
              <a:gd name="T0" fmla="*/ 2147483647 w 410"/>
              <a:gd name="T1" fmla="*/ 2147483647 h 666"/>
              <a:gd name="T2" fmla="*/ 2147483647 w 410"/>
              <a:gd name="T3" fmla="*/ 2147483647 h 666"/>
              <a:gd name="T4" fmla="*/ 2147483647 w 410"/>
              <a:gd name="T5" fmla="*/ 2147483647 h 666"/>
              <a:gd name="T6" fmla="*/ 2147483647 w 410"/>
              <a:gd name="T7" fmla="*/ 2147483647 h 666"/>
              <a:gd name="T8" fmla="*/ 2147483647 w 410"/>
              <a:gd name="T9" fmla="*/ 2147483647 h 666"/>
              <a:gd name="T10" fmla="*/ 2147483647 w 410"/>
              <a:gd name="T11" fmla="*/ 2147483647 h 666"/>
              <a:gd name="T12" fmla="*/ 2147483647 w 410"/>
              <a:gd name="T13" fmla="*/ 2147483647 h 666"/>
              <a:gd name="T14" fmla="*/ 2147483647 w 410"/>
              <a:gd name="T15" fmla="*/ 2147483647 h 666"/>
              <a:gd name="T16" fmla="*/ 2147483647 w 410"/>
              <a:gd name="T17" fmla="*/ 2147483647 h 666"/>
              <a:gd name="T18" fmla="*/ 2147483647 w 410"/>
              <a:gd name="T19" fmla="*/ 2147483647 h 666"/>
              <a:gd name="T20" fmla="*/ 2147483647 w 410"/>
              <a:gd name="T21" fmla="*/ 2147483647 h 666"/>
              <a:gd name="T22" fmla="*/ 2147483647 w 410"/>
              <a:gd name="T23" fmla="*/ 2147483647 h 666"/>
              <a:gd name="T24" fmla="*/ 2147483647 w 410"/>
              <a:gd name="T25" fmla="*/ 2147483647 h 666"/>
              <a:gd name="T26" fmla="*/ 2147483647 w 410"/>
              <a:gd name="T27" fmla="*/ 2147483647 h 666"/>
              <a:gd name="T28" fmla="*/ 2147483647 w 410"/>
              <a:gd name="T29" fmla="*/ 2147483647 h 666"/>
              <a:gd name="T30" fmla="*/ 2147483647 w 410"/>
              <a:gd name="T31" fmla="*/ 2147483647 h 666"/>
              <a:gd name="T32" fmla="*/ 2147483647 w 410"/>
              <a:gd name="T33" fmla="*/ 2147483647 h 666"/>
              <a:gd name="T34" fmla="*/ 2147483647 w 410"/>
              <a:gd name="T35" fmla="*/ 2147483647 h 666"/>
              <a:gd name="T36" fmla="*/ 2147483647 w 410"/>
              <a:gd name="T37" fmla="*/ 2147483647 h 666"/>
              <a:gd name="T38" fmla="*/ 2147483647 w 410"/>
              <a:gd name="T39" fmla="*/ 2147483647 h 666"/>
              <a:gd name="T40" fmla="*/ 2147483647 w 410"/>
              <a:gd name="T41" fmla="*/ 2147483647 h 666"/>
              <a:gd name="T42" fmla="*/ 2147483647 w 410"/>
              <a:gd name="T43" fmla="*/ 2147483647 h 666"/>
              <a:gd name="T44" fmla="*/ 2147483647 w 410"/>
              <a:gd name="T45" fmla="*/ 2147483647 h 666"/>
              <a:gd name="T46" fmla="*/ 2147483647 w 410"/>
              <a:gd name="T47" fmla="*/ 2147483647 h 666"/>
              <a:gd name="T48" fmla="*/ 2147483647 w 410"/>
              <a:gd name="T49" fmla="*/ 2147483647 h 666"/>
              <a:gd name="T50" fmla="*/ 2147483647 w 410"/>
              <a:gd name="T51" fmla="*/ 2147483647 h 666"/>
              <a:gd name="T52" fmla="*/ 2147483647 w 410"/>
              <a:gd name="T53" fmla="*/ 2147483647 h 666"/>
              <a:gd name="T54" fmla="*/ 2147483647 w 410"/>
              <a:gd name="T55" fmla="*/ 2147483647 h 666"/>
              <a:gd name="T56" fmla="*/ 2147483647 w 410"/>
              <a:gd name="T57" fmla="*/ 2147483647 h 666"/>
              <a:gd name="T58" fmla="*/ 2147483647 w 410"/>
              <a:gd name="T59" fmla="*/ 2147483647 h 666"/>
              <a:gd name="T60" fmla="*/ 2147483647 w 410"/>
              <a:gd name="T61" fmla="*/ 2147483647 h 666"/>
              <a:gd name="T62" fmla="*/ 2147483647 w 410"/>
              <a:gd name="T63" fmla="*/ 2147483647 h 666"/>
              <a:gd name="T64" fmla="*/ 2147483647 w 410"/>
              <a:gd name="T65" fmla="*/ 2147483647 h 666"/>
              <a:gd name="T66" fmla="*/ 2147483647 w 410"/>
              <a:gd name="T67" fmla="*/ 2147483647 h 666"/>
              <a:gd name="T68" fmla="*/ 2147483647 w 410"/>
              <a:gd name="T69" fmla="*/ 2147483647 h 666"/>
              <a:gd name="T70" fmla="*/ 2147483647 w 410"/>
              <a:gd name="T71" fmla="*/ 2147483647 h 666"/>
              <a:gd name="T72" fmla="*/ 2147483647 w 410"/>
              <a:gd name="T73" fmla="*/ 2147483647 h 666"/>
              <a:gd name="T74" fmla="*/ 2147483647 w 410"/>
              <a:gd name="T75" fmla="*/ 2147483647 h 666"/>
              <a:gd name="T76" fmla="*/ 2147483647 w 410"/>
              <a:gd name="T77" fmla="*/ 2147483647 h 666"/>
              <a:gd name="T78" fmla="*/ 2147483647 w 410"/>
              <a:gd name="T79" fmla="*/ 2147483647 h 666"/>
              <a:gd name="T80" fmla="*/ 2147483647 w 410"/>
              <a:gd name="T81" fmla="*/ 2147483647 h 666"/>
              <a:gd name="T82" fmla="*/ 2147483647 w 410"/>
              <a:gd name="T83" fmla="*/ 2147483647 h 666"/>
              <a:gd name="T84" fmla="*/ 2147483647 w 410"/>
              <a:gd name="T85" fmla="*/ 2147483647 h 666"/>
              <a:gd name="T86" fmla="*/ 2147483647 w 410"/>
              <a:gd name="T87" fmla="*/ 2147483647 h 666"/>
              <a:gd name="T88" fmla="*/ 2147483647 w 410"/>
              <a:gd name="T89" fmla="*/ 2147483647 h 666"/>
              <a:gd name="T90" fmla="*/ 2147483647 w 410"/>
              <a:gd name="T91" fmla="*/ 2147483647 h 666"/>
              <a:gd name="T92" fmla="*/ 2147483647 w 410"/>
              <a:gd name="T93" fmla="*/ 2147483647 h 666"/>
              <a:gd name="T94" fmla="*/ 2147483647 w 410"/>
              <a:gd name="T95" fmla="*/ 2147483647 h 666"/>
              <a:gd name="T96" fmla="*/ 2147483647 w 410"/>
              <a:gd name="T97" fmla="*/ 2147483647 h 666"/>
              <a:gd name="T98" fmla="*/ 2147483647 w 410"/>
              <a:gd name="T99" fmla="*/ 2147483647 h 666"/>
              <a:gd name="T100" fmla="*/ 2147483647 w 410"/>
              <a:gd name="T101" fmla="*/ 2147483647 h 666"/>
              <a:gd name="T102" fmla="*/ 2147483647 w 410"/>
              <a:gd name="T103" fmla="*/ 2147483647 h 666"/>
              <a:gd name="T104" fmla="*/ 2147483647 w 410"/>
              <a:gd name="T105" fmla="*/ 2147483647 h 666"/>
              <a:gd name="T106" fmla="*/ 2147483647 w 410"/>
              <a:gd name="T107" fmla="*/ 2147483647 h 66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410"/>
              <a:gd name="T163" fmla="*/ 0 h 666"/>
              <a:gd name="T164" fmla="*/ 410 w 410"/>
              <a:gd name="T165" fmla="*/ 666 h 666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410" h="666">
                <a:moveTo>
                  <a:pt x="32" y="450"/>
                </a:moveTo>
                <a:lnTo>
                  <a:pt x="32" y="446"/>
                </a:lnTo>
                <a:lnTo>
                  <a:pt x="32" y="440"/>
                </a:lnTo>
                <a:lnTo>
                  <a:pt x="36" y="438"/>
                </a:lnTo>
                <a:lnTo>
                  <a:pt x="36" y="436"/>
                </a:lnTo>
                <a:lnTo>
                  <a:pt x="38" y="436"/>
                </a:lnTo>
                <a:lnTo>
                  <a:pt x="40" y="436"/>
                </a:lnTo>
                <a:lnTo>
                  <a:pt x="40" y="432"/>
                </a:lnTo>
                <a:lnTo>
                  <a:pt x="42" y="426"/>
                </a:lnTo>
                <a:lnTo>
                  <a:pt x="44" y="424"/>
                </a:lnTo>
                <a:lnTo>
                  <a:pt x="42" y="418"/>
                </a:lnTo>
                <a:lnTo>
                  <a:pt x="44" y="418"/>
                </a:lnTo>
                <a:lnTo>
                  <a:pt x="50" y="412"/>
                </a:lnTo>
                <a:lnTo>
                  <a:pt x="50" y="410"/>
                </a:lnTo>
                <a:lnTo>
                  <a:pt x="44" y="408"/>
                </a:lnTo>
                <a:lnTo>
                  <a:pt x="46" y="406"/>
                </a:lnTo>
                <a:lnTo>
                  <a:pt x="44" y="404"/>
                </a:lnTo>
                <a:lnTo>
                  <a:pt x="42" y="402"/>
                </a:lnTo>
                <a:lnTo>
                  <a:pt x="42" y="404"/>
                </a:lnTo>
                <a:lnTo>
                  <a:pt x="40" y="402"/>
                </a:lnTo>
                <a:lnTo>
                  <a:pt x="40" y="400"/>
                </a:lnTo>
                <a:lnTo>
                  <a:pt x="38" y="400"/>
                </a:lnTo>
                <a:lnTo>
                  <a:pt x="36" y="402"/>
                </a:lnTo>
                <a:lnTo>
                  <a:pt x="36" y="400"/>
                </a:lnTo>
                <a:lnTo>
                  <a:pt x="32" y="396"/>
                </a:lnTo>
                <a:lnTo>
                  <a:pt x="32" y="394"/>
                </a:lnTo>
                <a:lnTo>
                  <a:pt x="36" y="392"/>
                </a:lnTo>
                <a:lnTo>
                  <a:pt x="32" y="388"/>
                </a:lnTo>
                <a:lnTo>
                  <a:pt x="36" y="386"/>
                </a:lnTo>
                <a:lnTo>
                  <a:pt x="36" y="380"/>
                </a:lnTo>
                <a:lnTo>
                  <a:pt x="38" y="380"/>
                </a:lnTo>
                <a:lnTo>
                  <a:pt x="38" y="378"/>
                </a:lnTo>
                <a:lnTo>
                  <a:pt x="42" y="376"/>
                </a:lnTo>
                <a:lnTo>
                  <a:pt x="42" y="374"/>
                </a:lnTo>
                <a:lnTo>
                  <a:pt x="50" y="364"/>
                </a:lnTo>
                <a:lnTo>
                  <a:pt x="52" y="360"/>
                </a:lnTo>
                <a:lnTo>
                  <a:pt x="58" y="360"/>
                </a:lnTo>
                <a:lnTo>
                  <a:pt x="60" y="356"/>
                </a:lnTo>
                <a:lnTo>
                  <a:pt x="62" y="352"/>
                </a:lnTo>
                <a:lnTo>
                  <a:pt x="66" y="352"/>
                </a:lnTo>
                <a:lnTo>
                  <a:pt x="68" y="348"/>
                </a:lnTo>
                <a:lnTo>
                  <a:pt x="68" y="346"/>
                </a:lnTo>
                <a:lnTo>
                  <a:pt x="68" y="344"/>
                </a:lnTo>
                <a:lnTo>
                  <a:pt x="68" y="342"/>
                </a:lnTo>
                <a:lnTo>
                  <a:pt x="68" y="340"/>
                </a:lnTo>
                <a:lnTo>
                  <a:pt x="72" y="336"/>
                </a:lnTo>
                <a:lnTo>
                  <a:pt x="74" y="334"/>
                </a:lnTo>
                <a:lnTo>
                  <a:pt x="76" y="332"/>
                </a:lnTo>
                <a:lnTo>
                  <a:pt x="84" y="320"/>
                </a:lnTo>
                <a:lnTo>
                  <a:pt x="86" y="316"/>
                </a:lnTo>
                <a:lnTo>
                  <a:pt x="92" y="306"/>
                </a:lnTo>
                <a:lnTo>
                  <a:pt x="96" y="304"/>
                </a:lnTo>
                <a:lnTo>
                  <a:pt x="100" y="298"/>
                </a:lnTo>
                <a:lnTo>
                  <a:pt x="102" y="296"/>
                </a:lnTo>
                <a:lnTo>
                  <a:pt x="100" y="288"/>
                </a:lnTo>
                <a:lnTo>
                  <a:pt x="100" y="286"/>
                </a:lnTo>
                <a:lnTo>
                  <a:pt x="100" y="282"/>
                </a:lnTo>
                <a:lnTo>
                  <a:pt x="96" y="276"/>
                </a:lnTo>
                <a:lnTo>
                  <a:pt x="92" y="274"/>
                </a:lnTo>
                <a:lnTo>
                  <a:pt x="88" y="272"/>
                </a:lnTo>
                <a:lnTo>
                  <a:pt x="88" y="270"/>
                </a:lnTo>
                <a:lnTo>
                  <a:pt x="86" y="266"/>
                </a:lnTo>
                <a:lnTo>
                  <a:pt x="84" y="258"/>
                </a:lnTo>
                <a:lnTo>
                  <a:pt x="84" y="256"/>
                </a:lnTo>
                <a:lnTo>
                  <a:pt x="82" y="250"/>
                </a:lnTo>
                <a:lnTo>
                  <a:pt x="82" y="246"/>
                </a:lnTo>
                <a:lnTo>
                  <a:pt x="86" y="242"/>
                </a:lnTo>
                <a:lnTo>
                  <a:pt x="84" y="238"/>
                </a:lnTo>
                <a:lnTo>
                  <a:pt x="84" y="234"/>
                </a:lnTo>
                <a:lnTo>
                  <a:pt x="84" y="228"/>
                </a:lnTo>
                <a:lnTo>
                  <a:pt x="84" y="226"/>
                </a:lnTo>
                <a:lnTo>
                  <a:pt x="82" y="224"/>
                </a:lnTo>
                <a:lnTo>
                  <a:pt x="84" y="222"/>
                </a:lnTo>
                <a:lnTo>
                  <a:pt x="84" y="216"/>
                </a:lnTo>
                <a:lnTo>
                  <a:pt x="86" y="208"/>
                </a:lnTo>
                <a:lnTo>
                  <a:pt x="98" y="160"/>
                </a:lnTo>
                <a:lnTo>
                  <a:pt x="100" y="148"/>
                </a:lnTo>
                <a:lnTo>
                  <a:pt x="102" y="138"/>
                </a:lnTo>
                <a:lnTo>
                  <a:pt x="114" y="88"/>
                </a:lnTo>
                <a:lnTo>
                  <a:pt x="116" y="82"/>
                </a:lnTo>
                <a:lnTo>
                  <a:pt x="130" y="14"/>
                </a:lnTo>
                <a:lnTo>
                  <a:pt x="134" y="0"/>
                </a:lnTo>
                <a:lnTo>
                  <a:pt x="188" y="12"/>
                </a:lnTo>
                <a:lnTo>
                  <a:pt x="180" y="56"/>
                </a:lnTo>
                <a:lnTo>
                  <a:pt x="174" y="78"/>
                </a:lnTo>
                <a:lnTo>
                  <a:pt x="172" y="100"/>
                </a:lnTo>
                <a:lnTo>
                  <a:pt x="172" y="102"/>
                </a:lnTo>
                <a:lnTo>
                  <a:pt x="174" y="104"/>
                </a:lnTo>
                <a:lnTo>
                  <a:pt x="176" y="112"/>
                </a:lnTo>
                <a:lnTo>
                  <a:pt x="176" y="114"/>
                </a:lnTo>
                <a:lnTo>
                  <a:pt x="178" y="114"/>
                </a:lnTo>
                <a:lnTo>
                  <a:pt x="178" y="116"/>
                </a:lnTo>
                <a:lnTo>
                  <a:pt x="178" y="120"/>
                </a:lnTo>
                <a:lnTo>
                  <a:pt x="180" y="122"/>
                </a:lnTo>
                <a:lnTo>
                  <a:pt x="180" y="124"/>
                </a:lnTo>
                <a:lnTo>
                  <a:pt x="182" y="128"/>
                </a:lnTo>
                <a:lnTo>
                  <a:pt x="182" y="132"/>
                </a:lnTo>
                <a:lnTo>
                  <a:pt x="184" y="134"/>
                </a:lnTo>
                <a:lnTo>
                  <a:pt x="184" y="136"/>
                </a:lnTo>
                <a:lnTo>
                  <a:pt x="180" y="140"/>
                </a:lnTo>
                <a:lnTo>
                  <a:pt x="182" y="144"/>
                </a:lnTo>
                <a:lnTo>
                  <a:pt x="182" y="146"/>
                </a:lnTo>
                <a:lnTo>
                  <a:pt x="184" y="148"/>
                </a:lnTo>
                <a:lnTo>
                  <a:pt x="182" y="150"/>
                </a:lnTo>
                <a:lnTo>
                  <a:pt x="178" y="148"/>
                </a:lnTo>
                <a:lnTo>
                  <a:pt x="178" y="150"/>
                </a:lnTo>
                <a:lnTo>
                  <a:pt x="182" y="152"/>
                </a:lnTo>
                <a:lnTo>
                  <a:pt x="182" y="154"/>
                </a:lnTo>
                <a:lnTo>
                  <a:pt x="184" y="158"/>
                </a:lnTo>
                <a:lnTo>
                  <a:pt x="188" y="160"/>
                </a:lnTo>
                <a:lnTo>
                  <a:pt x="190" y="164"/>
                </a:lnTo>
                <a:lnTo>
                  <a:pt x="190" y="166"/>
                </a:lnTo>
                <a:lnTo>
                  <a:pt x="194" y="166"/>
                </a:lnTo>
                <a:lnTo>
                  <a:pt x="194" y="168"/>
                </a:lnTo>
                <a:lnTo>
                  <a:pt x="198" y="168"/>
                </a:lnTo>
                <a:lnTo>
                  <a:pt x="198" y="170"/>
                </a:lnTo>
                <a:lnTo>
                  <a:pt x="198" y="176"/>
                </a:lnTo>
                <a:lnTo>
                  <a:pt x="206" y="182"/>
                </a:lnTo>
                <a:lnTo>
                  <a:pt x="206" y="184"/>
                </a:lnTo>
                <a:lnTo>
                  <a:pt x="208" y="188"/>
                </a:lnTo>
                <a:lnTo>
                  <a:pt x="210" y="192"/>
                </a:lnTo>
                <a:lnTo>
                  <a:pt x="210" y="196"/>
                </a:lnTo>
                <a:lnTo>
                  <a:pt x="210" y="198"/>
                </a:lnTo>
                <a:lnTo>
                  <a:pt x="212" y="198"/>
                </a:lnTo>
                <a:lnTo>
                  <a:pt x="214" y="200"/>
                </a:lnTo>
                <a:lnTo>
                  <a:pt x="218" y="204"/>
                </a:lnTo>
                <a:lnTo>
                  <a:pt x="214" y="206"/>
                </a:lnTo>
                <a:lnTo>
                  <a:pt x="214" y="208"/>
                </a:lnTo>
                <a:lnTo>
                  <a:pt x="214" y="212"/>
                </a:lnTo>
                <a:lnTo>
                  <a:pt x="218" y="214"/>
                </a:lnTo>
                <a:lnTo>
                  <a:pt x="220" y="216"/>
                </a:lnTo>
                <a:lnTo>
                  <a:pt x="222" y="216"/>
                </a:lnTo>
                <a:lnTo>
                  <a:pt x="222" y="220"/>
                </a:lnTo>
                <a:lnTo>
                  <a:pt x="222" y="224"/>
                </a:lnTo>
                <a:lnTo>
                  <a:pt x="224" y="224"/>
                </a:lnTo>
                <a:lnTo>
                  <a:pt x="226" y="222"/>
                </a:lnTo>
                <a:lnTo>
                  <a:pt x="228" y="222"/>
                </a:lnTo>
                <a:lnTo>
                  <a:pt x="232" y="226"/>
                </a:lnTo>
                <a:lnTo>
                  <a:pt x="228" y="226"/>
                </a:lnTo>
                <a:lnTo>
                  <a:pt x="228" y="228"/>
                </a:lnTo>
                <a:lnTo>
                  <a:pt x="232" y="230"/>
                </a:lnTo>
                <a:lnTo>
                  <a:pt x="236" y="230"/>
                </a:lnTo>
                <a:lnTo>
                  <a:pt x="238" y="234"/>
                </a:lnTo>
                <a:lnTo>
                  <a:pt x="240" y="230"/>
                </a:lnTo>
                <a:lnTo>
                  <a:pt x="244" y="230"/>
                </a:lnTo>
                <a:lnTo>
                  <a:pt x="248" y="234"/>
                </a:lnTo>
                <a:lnTo>
                  <a:pt x="248" y="236"/>
                </a:lnTo>
                <a:lnTo>
                  <a:pt x="244" y="238"/>
                </a:lnTo>
                <a:lnTo>
                  <a:pt x="242" y="244"/>
                </a:lnTo>
                <a:lnTo>
                  <a:pt x="240" y="244"/>
                </a:lnTo>
                <a:lnTo>
                  <a:pt x="240" y="252"/>
                </a:lnTo>
                <a:lnTo>
                  <a:pt x="238" y="254"/>
                </a:lnTo>
                <a:lnTo>
                  <a:pt x="236" y="264"/>
                </a:lnTo>
                <a:lnTo>
                  <a:pt x="232" y="266"/>
                </a:lnTo>
                <a:lnTo>
                  <a:pt x="234" y="268"/>
                </a:lnTo>
                <a:lnTo>
                  <a:pt x="234" y="272"/>
                </a:lnTo>
                <a:lnTo>
                  <a:pt x="232" y="272"/>
                </a:lnTo>
                <a:lnTo>
                  <a:pt x="228" y="272"/>
                </a:lnTo>
                <a:lnTo>
                  <a:pt x="226" y="274"/>
                </a:lnTo>
                <a:lnTo>
                  <a:pt x="228" y="276"/>
                </a:lnTo>
                <a:lnTo>
                  <a:pt x="232" y="280"/>
                </a:lnTo>
                <a:lnTo>
                  <a:pt x="228" y="282"/>
                </a:lnTo>
                <a:lnTo>
                  <a:pt x="226" y="284"/>
                </a:lnTo>
                <a:lnTo>
                  <a:pt x="228" y="286"/>
                </a:lnTo>
                <a:lnTo>
                  <a:pt x="226" y="286"/>
                </a:lnTo>
                <a:lnTo>
                  <a:pt x="232" y="288"/>
                </a:lnTo>
                <a:lnTo>
                  <a:pt x="232" y="290"/>
                </a:lnTo>
                <a:lnTo>
                  <a:pt x="228" y="294"/>
                </a:lnTo>
                <a:lnTo>
                  <a:pt x="228" y="296"/>
                </a:lnTo>
                <a:lnTo>
                  <a:pt x="232" y="298"/>
                </a:lnTo>
                <a:lnTo>
                  <a:pt x="228" y="300"/>
                </a:lnTo>
                <a:lnTo>
                  <a:pt x="226" y="300"/>
                </a:lnTo>
                <a:lnTo>
                  <a:pt x="224" y="300"/>
                </a:lnTo>
                <a:lnTo>
                  <a:pt x="222" y="302"/>
                </a:lnTo>
                <a:lnTo>
                  <a:pt x="218" y="304"/>
                </a:lnTo>
                <a:lnTo>
                  <a:pt x="220" y="306"/>
                </a:lnTo>
                <a:lnTo>
                  <a:pt x="220" y="310"/>
                </a:lnTo>
                <a:lnTo>
                  <a:pt x="222" y="312"/>
                </a:lnTo>
                <a:lnTo>
                  <a:pt x="220" y="314"/>
                </a:lnTo>
                <a:lnTo>
                  <a:pt x="220" y="316"/>
                </a:lnTo>
                <a:lnTo>
                  <a:pt x="214" y="318"/>
                </a:lnTo>
                <a:lnTo>
                  <a:pt x="218" y="320"/>
                </a:lnTo>
                <a:lnTo>
                  <a:pt x="214" y="322"/>
                </a:lnTo>
                <a:lnTo>
                  <a:pt x="218" y="322"/>
                </a:lnTo>
                <a:lnTo>
                  <a:pt x="220" y="326"/>
                </a:lnTo>
                <a:lnTo>
                  <a:pt x="222" y="326"/>
                </a:lnTo>
                <a:lnTo>
                  <a:pt x="222" y="328"/>
                </a:lnTo>
                <a:lnTo>
                  <a:pt x="222" y="330"/>
                </a:lnTo>
                <a:lnTo>
                  <a:pt x="224" y="332"/>
                </a:lnTo>
                <a:lnTo>
                  <a:pt x="226" y="334"/>
                </a:lnTo>
                <a:lnTo>
                  <a:pt x="232" y="332"/>
                </a:lnTo>
                <a:lnTo>
                  <a:pt x="234" y="332"/>
                </a:lnTo>
                <a:lnTo>
                  <a:pt x="234" y="328"/>
                </a:lnTo>
                <a:lnTo>
                  <a:pt x="236" y="330"/>
                </a:lnTo>
                <a:lnTo>
                  <a:pt x="238" y="330"/>
                </a:lnTo>
                <a:lnTo>
                  <a:pt x="240" y="328"/>
                </a:lnTo>
                <a:lnTo>
                  <a:pt x="242" y="328"/>
                </a:lnTo>
                <a:lnTo>
                  <a:pt x="244" y="326"/>
                </a:lnTo>
                <a:lnTo>
                  <a:pt x="248" y="322"/>
                </a:lnTo>
                <a:lnTo>
                  <a:pt x="250" y="322"/>
                </a:lnTo>
                <a:lnTo>
                  <a:pt x="250" y="320"/>
                </a:lnTo>
                <a:lnTo>
                  <a:pt x="250" y="318"/>
                </a:lnTo>
                <a:lnTo>
                  <a:pt x="252" y="318"/>
                </a:lnTo>
                <a:lnTo>
                  <a:pt x="252" y="320"/>
                </a:lnTo>
                <a:lnTo>
                  <a:pt x="254" y="320"/>
                </a:lnTo>
                <a:lnTo>
                  <a:pt x="254" y="322"/>
                </a:lnTo>
                <a:lnTo>
                  <a:pt x="256" y="322"/>
                </a:lnTo>
                <a:lnTo>
                  <a:pt x="256" y="326"/>
                </a:lnTo>
                <a:lnTo>
                  <a:pt x="258" y="328"/>
                </a:lnTo>
                <a:lnTo>
                  <a:pt x="262" y="328"/>
                </a:lnTo>
                <a:lnTo>
                  <a:pt x="262" y="330"/>
                </a:lnTo>
                <a:lnTo>
                  <a:pt x="258" y="334"/>
                </a:lnTo>
                <a:lnTo>
                  <a:pt x="262" y="334"/>
                </a:lnTo>
                <a:lnTo>
                  <a:pt x="262" y="336"/>
                </a:lnTo>
                <a:lnTo>
                  <a:pt x="262" y="340"/>
                </a:lnTo>
                <a:lnTo>
                  <a:pt x="258" y="342"/>
                </a:lnTo>
                <a:lnTo>
                  <a:pt x="258" y="344"/>
                </a:lnTo>
                <a:lnTo>
                  <a:pt x="262" y="348"/>
                </a:lnTo>
                <a:lnTo>
                  <a:pt x="262" y="352"/>
                </a:lnTo>
                <a:lnTo>
                  <a:pt x="264" y="358"/>
                </a:lnTo>
                <a:lnTo>
                  <a:pt x="264" y="364"/>
                </a:lnTo>
                <a:lnTo>
                  <a:pt x="266" y="366"/>
                </a:lnTo>
                <a:lnTo>
                  <a:pt x="266" y="370"/>
                </a:lnTo>
                <a:lnTo>
                  <a:pt x="268" y="372"/>
                </a:lnTo>
                <a:lnTo>
                  <a:pt x="268" y="374"/>
                </a:lnTo>
                <a:lnTo>
                  <a:pt x="270" y="374"/>
                </a:lnTo>
                <a:lnTo>
                  <a:pt x="270" y="376"/>
                </a:lnTo>
                <a:lnTo>
                  <a:pt x="270" y="378"/>
                </a:lnTo>
                <a:lnTo>
                  <a:pt x="272" y="380"/>
                </a:lnTo>
                <a:lnTo>
                  <a:pt x="272" y="382"/>
                </a:lnTo>
                <a:lnTo>
                  <a:pt x="272" y="388"/>
                </a:lnTo>
                <a:lnTo>
                  <a:pt x="270" y="388"/>
                </a:lnTo>
                <a:lnTo>
                  <a:pt x="268" y="390"/>
                </a:lnTo>
                <a:lnTo>
                  <a:pt x="270" y="396"/>
                </a:lnTo>
                <a:lnTo>
                  <a:pt x="272" y="400"/>
                </a:lnTo>
                <a:lnTo>
                  <a:pt x="274" y="402"/>
                </a:lnTo>
                <a:lnTo>
                  <a:pt x="274" y="404"/>
                </a:lnTo>
                <a:lnTo>
                  <a:pt x="278" y="404"/>
                </a:lnTo>
                <a:lnTo>
                  <a:pt x="282" y="402"/>
                </a:lnTo>
                <a:lnTo>
                  <a:pt x="288" y="408"/>
                </a:lnTo>
                <a:lnTo>
                  <a:pt x="288" y="410"/>
                </a:lnTo>
                <a:lnTo>
                  <a:pt x="288" y="412"/>
                </a:lnTo>
                <a:lnTo>
                  <a:pt x="290" y="416"/>
                </a:lnTo>
                <a:lnTo>
                  <a:pt x="290" y="420"/>
                </a:lnTo>
                <a:lnTo>
                  <a:pt x="288" y="422"/>
                </a:lnTo>
                <a:lnTo>
                  <a:pt x="290" y="426"/>
                </a:lnTo>
                <a:lnTo>
                  <a:pt x="290" y="428"/>
                </a:lnTo>
                <a:lnTo>
                  <a:pt x="290" y="432"/>
                </a:lnTo>
                <a:lnTo>
                  <a:pt x="290" y="436"/>
                </a:lnTo>
                <a:lnTo>
                  <a:pt x="294" y="440"/>
                </a:lnTo>
                <a:lnTo>
                  <a:pt x="298" y="440"/>
                </a:lnTo>
                <a:lnTo>
                  <a:pt x="298" y="442"/>
                </a:lnTo>
                <a:lnTo>
                  <a:pt x="300" y="446"/>
                </a:lnTo>
                <a:lnTo>
                  <a:pt x="302" y="442"/>
                </a:lnTo>
                <a:lnTo>
                  <a:pt x="302" y="440"/>
                </a:lnTo>
                <a:lnTo>
                  <a:pt x="304" y="436"/>
                </a:lnTo>
                <a:lnTo>
                  <a:pt x="308" y="436"/>
                </a:lnTo>
                <a:lnTo>
                  <a:pt x="310" y="434"/>
                </a:lnTo>
                <a:lnTo>
                  <a:pt x="314" y="436"/>
                </a:lnTo>
                <a:lnTo>
                  <a:pt x="318" y="438"/>
                </a:lnTo>
                <a:lnTo>
                  <a:pt x="320" y="440"/>
                </a:lnTo>
                <a:lnTo>
                  <a:pt x="326" y="440"/>
                </a:lnTo>
                <a:lnTo>
                  <a:pt x="326" y="442"/>
                </a:lnTo>
                <a:lnTo>
                  <a:pt x="330" y="442"/>
                </a:lnTo>
                <a:lnTo>
                  <a:pt x="332" y="438"/>
                </a:lnTo>
                <a:lnTo>
                  <a:pt x="332" y="436"/>
                </a:lnTo>
                <a:lnTo>
                  <a:pt x="338" y="436"/>
                </a:lnTo>
                <a:lnTo>
                  <a:pt x="340" y="434"/>
                </a:lnTo>
                <a:lnTo>
                  <a:pt x="340" y="436"/>
                </a:lnTo>
                <a:lnTo>
                  <a:pt x="342" y="436"/>
                </a:lnTo>
                <a:lnTo>
                  <a:pt x="346" y="438"/>
                </a:lnTo>
                <a:lnTo>
                  <a:pt x="350" y="438"/>
                </a:lnTo>
                <a:lnTo>
                  <a:pt x="350" y="440"/>
                </a:lnTo>
                <a:lnTo>
                  <a:pt x="354" y="438"/>
                </a:lnTo>
                <a:lnTo>
                  <a:pt x="356" y="440"/>
                </a:lnTo>
                <a:lnTo>
                  <a:pt x="358" y="438"/>
                </a:lnTo>
                <a:lnTo>
                  <a:pt x="362" y="438"/>
                </a:lnTo>
                <a:lnTo>
                  <a:pt x="364" y="442"/>
                </a:lnTo>
                <a:lnTo>
                  <a:pt x="368" y="442"/>
                </a:lnTo>
                <a:lnTo>
                  <a:pt x="372" y="442"/>
                </a:lnTo>
                <a:lnTo>
                  <a:pt x="374" y="440"/>
                </a:lnTo>
                <a:lnTo>
                  <a:pt x="378" y="442"/>
                </a:lnTo>
                <a:lnTo>
                  <a:pt x="380" y="442"/>
                </a:lnTo>
                <a:lnTo>
                  <a:pt x="386" y="446"/>
                </a:lnTo>
                <a:lnTo>
                  <a:pt x="386" y="442"/>
                </a:lnTo>
                <a:lnTo>
                  <a:pt x="384" y="438"/>
                </a:lnTo>
                <a:lnTo>
                  <a:pt x="386" y="436"/>
                </a:lnTo>
                <a:lnTo>
                  <a:pt x="388" y="436"/>
                </a:lnTo>
                <a:lnTo>
                  <a:pt x="388" y="434"/>
                </a:lnTo>
                <a:lnTo>
                  <a:pt x="388" y="432"/>
                </a:lnTo>
                <a:lnTo>
                  <a:pt x="388" y="428"/>
                </a:lnTo>
                <a:lnTo>
                  <a:pt x="390" y="428"/>
                </a:lnTo>
                <a:lnTo>
                  <a:pt x="392" y="432"/>
                </a:lnTo>
                <a:lnTo>
                  <a:pt x="394" y="426"/>
                </a:lnTo>
                <a:lnTo>
                  <a:pt x="396" y="428"/>
                </a:lnTo>
                <a:lnTo>
                  <a:pt x="396" y="432"/>
                </a:lnTo>
                <a:lnTo>
                  <a:pt x="400" y="434"/>
                </a:lnTo>
                <a:lnTo>
                  <a:pt x="400" y="438"/>
                </a:lnTo>
                <a:lnTo>
                  <a:pt x="402" y="438"/>
                </a:lnTo>
                <a:lnTo>
                  <a:pt x="402" y="440"/>
                </a:lnTo>
                <a:lnTo>
                  <a:pt x="402" y="442"/>
                </a:lnTo>
                <a:lnTo>
                  <a:pt x="404" y="446"/>
                </a:lnTo>
                <a:lnTo>
                  <a:pt x="404" y="448"/>
                </a:lnTo>
                <a:lnTo>
                  <a:pt x="406" y="448"/>
                </a:lnTo>
                <a:lnTo>
                  <a:pt x="406" y="450"/>
                </a:lnTo>
                <a:lnTo>
                  <a:pt x="408" y="452"/>
                </a:lnTo>
                <a:lnTo>
                  <a:pt x="410" y="454"/>
                </a:lnTo>
                <a:lnTo>
                  <a:pt x="404" y="496"/>
                </a:lnTo>
                <a:lnTo>
                  <a:pt x="396" y="534"/>
                </a:lnTo>
                <a:lnTo>
                  <a:pt x="394" y="556"/>
                </a:lnTo>
                <a:lnTo>
                  <a:pt x="390" y="578"/>
                </a:lnTo>
                <a:lnTo>
                  <a:pt x="384" y="622"/>
                </a:lnTo>
                <a:lnTo>
                  <a:pt x="376" y="666"/>
                </a:lnTo>
                <a:lnTo>
                  <a:pt x="348" y="662"/>
                </a:lnTo>
                <a:lnTo>
                  <a:pt x="310" y="654"/>
                </a:lnTo>
                <a:lnTo>
                  <a:pt x="308" y="654"/>
                </a:lnTo>
                <a:lnTo>
                  <a:pt x="254" y="644"/>
                </a:lnTo>
                <a:lnTo>
                  <a:pt x="188" y="632"/>
                </a:lnTo>
                <a:lnTo>
                  <a:pt x="174" y="630"/>
                </a:lnTo>
                <a:lnTo>
                  <a:pt x="126" y="620"/>
                </a:lnTo>
                <a:lnTo>
                  <a:pt x="68" y="608"/>
                </a:lnTo>
                <a:lnTo>
                  <a:pt x="2" y="592"/>
                </a:lnTo>
                <a:lnTo>
                  <a:pt x="0" y="592"/>
                </a:lnTo>
                <a:lnTo>
                  <a:pt x="32" y="450"/>
                </a:lnTo>
              </a:path>
            </a:pathLst>
          </a:custGeom>
          <a:solidFill>
            <a:srgbClr val="FF0000"/>
          </a:solidFill>
          <a:ln w="6350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4" name="Freeform 26"/>
          <p:cNvSpPr>
            <a:spLocks/>
          </p:cNvSpPr>
          <p:nvPr/>
        </p:nvSpPr>
        <p:spPr bwMode="auto">
          <a:xfrm>
            <a:off x="7165975" y="2393950"/>
            <a:ext cx="184150" cy="346075"/>
          </a:xfrm>
          <a:custGeom>
            <a:avLst/>
            <a:gdLst>
              <a:gd name="T0" fmla="*/ 2147483647 w 116"/>
              <a:gd name="T1" fmla="*/ 2147483647 h 218"/>
              <a:gd name="T2" fmla="*/ 2147483647 w 116"/>
              <a:gd name="T3" fmla="*/ 2147483647 h 218"/>
              <a:gd name="T4" fmla="*/ 2147483647 w 116"/>
              <a:gd name="T5" fmla="*/ 2147483647 h 218"/>
              <a:gd name="T6" fmla="*/ 2147483647 w 116"/>
              <a:gd name="T7" fmla="*/ 2147483647 h 218"/>
              <a:gd name="T8" fmla="*/ 2147483647 w 116"/>
              <a:gd name="T9" fmla="*/ 2147483647 h 218"/>
              <a:gd name="T10" fmla="*/ 2147483647 w 116"/>
              <a:gd name="T11" fmla="*/ 2147483647 h 218"/>
              <a:gd name="T12" fmla="*/ 2147483647 w 116"/>
              <a:gd name="T13" fmla="*/ 2147483647 h 218"/>
              <a:gd name="T14" fmla="*/ 2147483647 w 116"/>
              <a:gd name="T15" fmla="*/ 2147483647 h 218"/>
              <a:gd name="T16" fmla="*/ 2147483647 w 116"/>
              <a:gd name="T17" fmla="*/ 2147483647 h 218"/>
              <a:gd name="T18" fmla="*/ 2147483647 w 116"/>
              <a:gd name="T19" fmla="*/ 2147483647 h 218"/>
              <a:gd name="T20" fmla="*/ 2147483647 w 116"/>
              <a:gd name="T21" fmla="*/ 2147483647 h 218"/>
              <a:gd name="T22" fmla="*/ 2147483647 w 116"/>
              <a:gd name="T23" fmla="*/ 2147483647 h 218"/>
              <a:gd name="T24" fmla="*/ 2147483647 w 116"/>
              <a:gd name="T25" fmla="*/ 2147483647 h 218"/>
              <a:gd name="T26" fmla="*/ 2147483647 w 116"/>
              <a:gd name="T27" fmla="*/ 2147483647 h 218"/>
              <a:gd name="T28" fmla="*/ 2147483647 w 116"/>
              <a:gd name="T29" fmla="*/ 2147483647 h 218"/>
              <a:gd name="T30" fmla="*/ 2147483647 w 116"/>
              <a:gd name="T31" fmla="*/ 2147483647 h 218"/>
              <a:gd name="T32" fmla="*/ 2147483647 w 116"/>
              <a:gd name="T33" fmla="*/ 2147483647 h 218"/>
              <a:gd name="T34" fmla="*/ 2147483647 w 116"/>
              <a:gd name="T35" fmla="*/ 2147483647 h 218"/>
              <a:gd name="T36" fmla="*/ 2147483647 w 116"/>
              <a:gd name="T37" fmla="*/ 2147483647 h 218"/>
              <a:gd name="T38" fmla="*/ 2147483647 w 116"/>
              <a:gd name="T39" fmla="*/ 2147483647 h 218"/>
              <a:gd name="T40" fmla="*/ 2147483647 w 116"/>
              <a:gd name="T41" fmla="*/ 2147483647 h 218"/>
              <a:gd name="T42" fmla="*/ 0 w 116"/>
              <a:gd name="T43" fmla="*/ 2147483647 h 218"/>
              <a:gd name="T44" fmla="*/ 2147483647 w 116"/>
              <a:gd name="T45" fmla="*/ 2147483647 h 218"/>
              <a:gd name="T46" fmla="*/ 2147483647 w 116"/>
              <a:gd name="T47" fmla="*/ 2147483647 h 218"/>
              <a:gd name="T48" fmla="*/ 2147483647 w 116"/>
              <a:gd name="T49" fmla="*/ 2147483647 h 218"/>
              <a:gd name="T50" fmla="*/ 2147483647 w 116"/>
              <a:gd name="T51" fmla="*/ 2147483647 h 218"/>
              <a:gd name="T52" fmla="*/ 2147483647 w 116"/>
              <a:gd name="T53" fmla="*/ 2147483647 h 218"/>
              <a:gd name="T54" fmla="*/ 2147483647 w 116"/>
              <a:gd name="T55" fmla="*/ 2147483647 h 218"/>
              <a:gd name="T56" fmla="*/ 2147483647 w 116"/>
              <a:gd name="T57" fmla="*/ 2147483647 h 218"/>
              <a:gd name="T58" fmla="*/ 2147483647 w 116"/>
              <a:gd name="T59" fmla="*/ 2147483647 h 218"/>
              <a:gd name="T60" fmla="*/ 2147483647 w 116"/>
              <a:gd name="T61" fmla="*/ 2147483647 h 218"/>
              <a:gd name="T62" fmla="*/ 2147483647 w 116"/>
              <a:gd name="T63" fmla="*/ 2147483647 h 218"/>
              <a:gd name="T64" fmla="*/ 2147483647 w 116"/>
              <a:gd name="T65" fmla="*/ 2147483647 h 218"/>
              <a:gd name="T66" fmla="*/ 2147483647 w 116"/>
              <a:gd name="T67" fmla="*/ 2147483647 h 218"/>
              <a:gd name="T68" fmla="*/ 2147483647 w 116"/>
              <a:gd name="T69" fmla="*/ 2147483647 h 218"/>
              <a:gd name="T70" fmla="*/ 2147483647 w 116"/>
              <a:gd name="T71" fmla="*/ 2147483647 h 218"/>
              <a:gd name="T72" fmla="*/ 2147483647 w 116"/>
              <a:gd name="T73" fmla="*/ 2147483647 h 218"/>
              <a:gd name="T74" fmla="*/ 2147483647 w 116"/>
              <a:gd name="T75" fmla="*/ 2147483647 h 218"/>
              <a:gd name="T76" fmla="*/ 2147483647 w 116"/>
              <a:gd name="T77" fmla="*/ 2147483647 h 218"/>
              <a:gd name="T78" fmla="*/ 2147483647 w 116"/>
              <a:gd name="T79" fmla="*/ 2147483647 h 218"/>
              <a:gd name="T80" fmla="*/ 2147483647 w 116"/>
              <a:gd name="T81" fmla="*/ 2147483647 h 218"/>
              <a:gd name="T82" fmla="*/ 2147483647 w 116"/>
              <a:gd name="T83" fmla="*/ 2147483647 h 218"/>
              <a:gd name="T84" fmla="*/ 2147483647 w 116"/>
              <a:gd name="T85" fmla="*/ 2147483647 h 218"/>
              <a:gd name="T86" fmla="*/ 2147483647 w 116"/>
              <a:gd name="T87" fmla="*/ 2147483647 h 218"/>
              <a:gd name="T88" fmla="*/ 2147483647 w 116"/>
              <a:gd name="T89" fmla="*/ 2147483647 h 218"/>
              <a:gd name="T90" fmla="*/ 2147483647 w 116"/>
              <a:gd name="T91" fmla="*/ 2147483647 h 218"/>
              <a:gd name="T92" fmla="*/ 2147483647 w 116"/>
              <a:gd name="T93" fmla="*/ 2147483647 h 218"/>
              <a:gd name="T94" fmla="*/ 2147483647 w 116"/>
              <a:gd name="T95" fmla="*/ 2147483647 h 218"/>
              <a:gd name="T96" fmla="*/ 2147483647 w 116"/>
              <a:gd name="T97" fmla="*/ 2147483647 h 218"/>
              <a:gd name="T98" fmla="*/ 2147483647 w 116"/>
              <a:gd name="T99" fmla="*/ 2147483647 h 218"/>
              <a:gd name="T100" fmla="*/ 2147483647 w 116"/>
              <a:gd name="T101" fmla="*/ 2147483647 h 218"/>
              <a:gd name="T102" fmla="*/ 2147483647 w 116"/>
              <a:gd name="T103" fmla="*/ 2147483647 h 218"/>
              <a:gd name="T104" fmla="*/ 2147483647 w 116"/>
              <a:gd name="T105" fmla="*/ 2147483647 h 218"/>
              <a:gd name="T106" fmla="*/ 2147483647 w 116"/>
              <a:gd name="T107" fmla="*/ 2147483647 h 218"/>
              <a:gd name="T108" fmla="*/ 2147483647 w 116"/>
              <a:gd name="T109" fmla="*/ 2147483647 h 218"/>
              <a:gd name="T110" fmla="*/ 2147483647 w 116"/>
              <a:gd name="T111" fmla="*/ 2147483647 h 218"/>
              <a:gd name="T112" fmla="*/ 2147483647 w 116"/>
              <a:gd name="T113" fmla="*/ 2147483647 h 218"/>
              <a:gd name="T114" fmla="*/ 2147483647 w 116"/>
              <a:gd name="T115" fmla="*/ 2147483647 h 218"/>
              <a:gd name="T116" fmla="*/ 2147483647 w 116"/>
              <a:gd name="T117" fmla="*/ 2147483647 h 218"/>
              <a:gd name="T118" fmla="*/ 2147483647 w 116"/>
              <a:gd name="T119" fmla="*/ 2147483647 h 218"/>
              <a:gd name="T120" fmla="*/ 2147483647 w 116"/>
              <a:gd name="T121" fmla="*/ 2147483647 h 218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w 116"/>
              <a:gd name="T184" fmla="*/ 0 h 218"/>
              <a:gd name="T185" fmla="*/ 116 w 116"/>
              <a:gd name="T186" fmla="*/ 218 h 218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T183" t="T184" r="T185" b="T186"/>
            <a:pathLst>
              <a:path w="116" h="218">
                <a:moveTo>
                  <a:pt x="52" y="218"/>
                </a:moveTo>
                <a:lnTo>
                  <a:pt x="50" y="218"/>
                </a:lnTo>
                <a:lnTo>
                  <a:pt x="48" y="214"/>
                </a:lnTo>
                <a:lnTo>
                  <a:pt x="48" y="212"/>
                </a:lnTo>
                <a:lnTo>
                  <a:pt x="46" y="202"/>
                </a:lnTo>
                <a:lnTo>
                  <a:pt x="40" y="170"/>
                </a:lnTo>
                <a:lnTo>
                  <a:pt x="36" y="154"/>
                </a:lnTo>
                <a:lnTo>
                  <a:pt x="34" y="150"/>
                </a:lnTo>
                <a:lnTo>
                  <a:pt x="32" y="150"/>
                </a:lnTo>
                <a:lnTo>
                  <a:pt x="32" y="148"/>
                </a:lnTo>
                <a:lnTo>
                  <a:pt x="32" y="146"/>
                </a:lnTo>
                <a:lnTo>
                  <a:pt x="26" y="148"/>
                </a:lnTo>
                <a:lnTo>
                  <a:pt x="26" y="152"/>
                </a:lnTo>
                <a:lnTo>
                  <a:pt x="24" y="150"/>
                </a:lnTo>
                <a:lnTo>
                  <a:pt x="22" y="146"/>
                </a:lnTo>
                <a:lnTo>
                  <a:pt x="24" y="138"/>
                </a:lnTo>
                <a:lnTo>
                  <a:pt x="24" y="134"/>
                </a:lnTo>
                <a:lnTo>
                  <a:pt x="22" y="132"/>
                </a:lnTo>
                <a:lnTo>
                  <a:pt x="20" y="124"/>
                </a:lnTo>
                <a:lnTo>
                  <a:pt x="18" y="122"/>
                </a:lnTo>
                <a:lnTo>
                  <a:pt x="16" y="116"/>
                </a:lnTo>
                <a:lnTo>
                  <a:pt x="16" y="114"/>
                </a:lnTo>
                <a:lnTo>
                  <a:pt x="12" y="110"/>
                </a:lnTo>
                <a:lnTo>
                  <a:pt x="12" y="106"/>
                </a:lnTo>
                <a:lnTo>
                  <a:pt x="12" y="104"/>
                </a:lnTo>
                <a:lnTo>
                  <a:pt x="16" y="100"/>
                </a:lnTo>
                <a:lnTo>
                  <a:pt x="12" y="96"/>
                </a:lnTo>
                <a:lnTo>
                  <a:pt x="18" y="92"/>
                </a:lnTo>
                <a:lnTo>
                  <a:pt x="12" y="84"/>
                </a:lnTo>
                <a:lnTo>
                  <a:pt x="16" y="78"/>
                </a:lnTo>
                <a:lnTo>
                  <a:pt x="16" y="76"/>
                </a:lnTo>
                <a:lnTo>
                  <a:pt x="8" y="70"/>
                </a:lnTo>
                <a:lnTo>
                  <a:pt x="8" y="66"/>
                </a:lnTo>
                <a:lnTo>
                  <a:pt x="6" y="66"/>
                </a:lnTo>
                <a:lnTo>
                  <a:pt x="6" y="62"/>
                </a:lnTo>
                <a:lnTo>
                  <a:pt x="6" y="60"/>
                </a:lnTo>
                <a:lnTo>
                  <a:pt x="4" y="60"/>
                </a:lnTo>
                <a:lnTo>
                  <a:pt x="6" y="58"/>
                </a:lnTo>
                <a:lnTo>
                  <a:pt x="4" y="54"/>
                </a:lnTo>
                <a:lnTo>
                  <a:pt x="4" y="46"/>
                </a:lnTo>
                <a:lnTo>
                  <a:pt x="2" y="46"/>
                </a:lnTo>
                <a:lnTo>
                  <a:pt x="2" y="44"/>
                </a:lnTo>
                <a:lnTo>
                  <a:pt x="2" y="34"/>
                </a:lnTo>
                <a:lnTo>
                  <a:pt x="0" y="32"/>
                </a:lnTo>
                <a:lnTo>
                  <a:pt x="0" y="30"/>
                </a:lnTo>
                <a:lnTo>
                  <a:pt x="8" y="28"/>
                </a:lnTo>
                <a:lnTo>
                  <a:pt x="48" y="18"/>
                </a:lnTo>
                <a:lnTo>
                  <a:pt x="84" y="8"/>
                </a:lnTo>
                <a:lnTo>
                  <a:pt x="110" y="0"/>
                </a:lnTo>
                <a:lnTo>
                  <a:pt x="108" y="4"/>
                </a:lnTo>
                <a:lnTo>
                  <a:pt x="110" y="8"/>
                </a:lnTo>
                <a:lnTo>
                  <a:pt x="112" y="10"/>
                </a:lnTo>
                <a:lnTo>
                  <a:pt x="110" y="18"/>
                </a:lnTo>
                <a:lnTo>
                  <a:pt x="110" y="20"/>
                </a:lnTo>
                <a:lnTo>
                  <a:pt x="108" y="26"/>
                </a:lnTo>
                <a:lnTo>
                  <a:pt x="110" y="30"/>
                </a:lnTo>
                <a:lnTo>
                  <a:pt x="112" y="32"/>
                </a:lnTo>
                <a:lnTo>
                  <a:pt x="114" y="32"/>
                </a:lnTo>
                <a:lnTo>
                  <a:pt x="114" y="36"/>
                </a:lnTo>
                <a:lnTo>
                  <a:pt x="116" y="36"/>
                </a:lnTo>
                <a:lnTo>
                  <a:pt x="114" y="42"/>
                </a:lnTo>
                <a:lnTo>
                  <a:pt x="114" y="44"/>
                </a:lnTo>
                <a:lnTo>
                  <a:pt x="114" y="46"/>
                </a:lnTo>
                <a:lnTo>
                  <a:pt x="114" y="48"/>
                </a:lnTo>
                <a:lnTo>
                  <a:pt x="112" y="48"/>
                </a:lnTo>
                <a:lnTo>
                  <a:pt x="112" y="50"/>
                </a:lnTo>
                <a:lnTo>
                  <a:pt x="112" y="54"/>
                </a:lnTo>
                <a:lnTo>
                  <a:pt x="108" y="58"/>
                </a:lnTo>
                <a:lnTo>
                  <a:pt x="106" y="58"/>
                </a:lnTo>
                <a:lnTo>
                  <a:pt x="106" y="62"/>
                </a:lnTo>
                <a:lnTo>
                  <a:pt x="102" y="62"/>
                </a:lnTo>
                <a:lnTo>
                  <a:pt x="98" y="64"/>
                </a:lnTo>
                <a:lnTo>
                  <a:pt x="94" y="66"/>
                </a:lnTo>
                <a:lnTo>
                  <a:pt x="94" y="70"/>
                </a:lnTo>
                <a:lnTo>
                  <a:pt x="92" y="72"/>
                </a:lnTo>
                <a:lnTo>
                  <a:pt x="94" y="74"/>
                </a:lnTo>
                <a:lnTo>
                  <a:pt x="94" y="78"/>
                </a:lnTo>
                <a:lnTo>
                  <a:pt x="96" y="80"/>
                </a:lnTo>
                <a:lnTo>
                  <a:pt x="96" y="84"/>
                </a:lnTo>
                <a:lnTo>
                  <a:pt x="96" y="86"/>
                </a:lnTo>
                <a:lnTo>
                  <a:pt x="98" y="86"/>
                </a:lnTo>
                <a:lnTo>
                  <a:pt x="98" y="88"/>
                </a:lnTo>
                <a:lnTo>
                  <a:pt x="96" y="92"/>
                </a:lnTo>
                <a:lnTo>
                  <a:pt x="96" y="94"/>
                </a:lnTo>
                <a:lnTo>
                  <a:pt x="96" y="96"/>
                </a:lnTo>
                <a:lnTo>
                  <a:pt x="96" y="100"/>
                </a:lnTo>
                <a:lnTo>
                  <a:pt x="96" y="102"/>
                </a:lnTo>
                <a:lnTo>
                  <a:pt x="96" y="104"/>
                </a:lnTo>
                <a:lnTo>
                  <a:pt x="94" y="106"/>
                </a:lnTo>
                <a:lnTo>
                  <a:pt x="94" y="114"/>
                </a:lnTo>
                <a:lnTo>
                  <a:pt x="94" y="118"/>
                </a:lnTo>
                <a:lnTo>
                  <a:pt x="92" y="120"/>
                </a:lnTo>
                <a:lnTo>
                  <a:pt x="88" y="124"/>
                </a:lnTo>
                <a:lnTo>
                  <a:pt x="88" y="134"/>
                </a:lnTo>
                <a:lnTo>
                  <a:pt x="88" y="136"/>
                </a:lnTo>
                <a:lnTo>
                  <a:pt x="88" y="140"/>
                </a:lnTo>
                <a:lnTo>
                  <a:pt x="88" y="142"/>
                </a:lnTo>
                <a:lnTo>
                  <a:pt x="88" y="150"/>
                </a:lnTo>
                <a:lnTo>
                  <a:pt x="88" y="152"/>
                </a:lnTo>
                <a:lnTo>
                  <a:pt x="92" y="154"/>
                </a:lnTo>
                <a:lnTo>
                  <a:pt x="92" y="156"/>
                </a:lnTo>
                <a:lnTo>
                  <a:pt x="92" y="160"/>
                </a:lnTo>
                <a:lnTo>
                  <a:pt x="92" y="166"/>
                </a:lnTo>
                <a:lnTo>
                  <a:pt x="92" y="170"/>
                </a:lnTo>
                <a:lnTo>
                  <a:pt x="94" y="176"/>
                </a:lnTo>
                <a:lnTo>
                  <a:pt x="94" y="178"/>
                </a:lnTo>
                <a:lnTo>
                  <a:pt x="94" y="180"/>
                </a:lnTo>
                <a:lnTo>
                  <a:pt x="96" y="184"/>
                </a:lnTo>
                <a:lnTo>
                  <a:pt x="94" y="186"/>
                </a:lnTo>
                <a:lnTo>
                  <a:pt x="94" y="190"/>
                </a:lnTo>
                <a:lnTo>
                  <a:pt x="92" y="190"/>
                </a:lnTo>
                <a:lnTo>
                  <a:pt x="94" y="194"/>
                </a:lnTo>
                <a:lnTo>
                  <a:pt x="92" y="198"/>
                </a:lnTo>
                <a:lnTo>
                  <a:pt x="94" y="202"/>
                </a:lnTo>
                <a:lnTo>
                  <a:pt x="96" y="202"/>
                </a:lnTo>
                <a:lnTo>
                  <a:pt x="96" y="206"/>
                </a:lnTo>
                <a:lnTo>
                  <a:pt x="98" y="206"/>
                </a:lnTo>
                <a:lnTo>
                  <a:pt x="100" y="206"/>
                </a:lnTo>
                <a:lnTo>
                  <a:pt x="100" y="208"/>
                </a:lnTo>
                <a:lnTo>
                  <a:pt x="72" y="214"/>
                </a:lnTo>
                <a:lnTo>
                  <a:pt x="66" y="214"/>
                </a:lnTo>
                <a:lnTo>
                  <a:pt x="52" y="218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5" name="Freeform 27"/>
          <p:cNvSpPr>
            <a:spLocks/>
          </p:cNvSpPr>
          <p:nvPr/>
        </p:nvSpPr>
        <p:spPr bwMode="auto">
          <a:xfrm>
            <a:off x="7165975" y="2393950"/>
            <a:ext cx="184150" cy="346075"/>
          </a:xfrm>
          <a:custGeom>
            <a:avLst/>
            <a:gdLst>
              <a:gd name="T0" fmla="*/ 2147483647 w 116"/>
              <a:gd name="T1" fmla="*/ 2147483647 h 218"/>
              <a:gd name="T2" fmla="*/ 2147483647 w 116"/>
              <a:gd name="T3" fmla="*/ 2147483647 h 218"/>
              <a:gd name="T4" fmla="*/ 2147483647 w 116"/>
              <a:gd name="T5" fmla="*/ 2147483647 h 218"/>
              <a:gd name="T6" fmla="*/ 2147483647 w 116"/>
              <a:gd name="T7" fmla="*/ 2147483647 h 218"/>
              <a:gd name="T8" fmla="*/ 2147483647 w 116"/>
              <a:gd name="T9" fmla="*/ 2147483647 h 218"/>
              <a:gd name="T10" fmla="*/ 2147483647 w 116"/>
              <a:gd name="T11" fmla="*/ 2147483647 h 218"/>
              <a:gd name="T12" fmla="*/ 2147483647 w 116"/>
              <a:gd name="T13" fmla="*/ 2147483647 h 218"/>
              <a:gd name="T14" fmla="*/ 2147483647 w 116"/>
              <a:gd name="T15" fmla="*/ 2147483647 h 218"/>
              <a:gd name="T16" fmla="*/ 2147483647 w 116"/>
              <a:gd name="T17" fmla="*/ 2147483647 h 218"/>
              <a:gd name="T18" fmla="*/ 2147483647 w 116"/>
              <a:gd name="T19" fmla="*/ 2147483647 h 218"/>
              <a:gd name="T20" fmla="*/ 2147483647 w 116"/>
              <a:gd name="T21" fmla="*/ 2147483647 h 218"/>
              <a:gd name="T22" fmla="*/ 2147483647 w 116"/>
              <a:gd name="T23" fmla="*/ 2147483647 h 218"/>
              <a:gd name="T24" fmla="*/ 2147483647 w 116"/>
              <a:gd name="T25" fmla="*/ 2147483647 h 218"/>
              <a:gd name="T26" fmla="*/ 2147483647 w 116"/>
              <a:gd name="T27" fmla="*/ 2147483647 h 218"/>
              <a:gd name="T28" fmla="*/ 2147483647 w 116"/>
              <a:gd name="T29" fmla="*/ 2147483647 h 218"/>
              <a:gd name="T30" fmla="*/ 2147483647 w 116"/>
              <a:gd name="T31" fmla="*/ 2147483647 h 218"/>
              <a:gd name="T32" fmla="*/ 2147483647 w 116"/>
              <a:gd name="T33" fmla="*/ 2147483647 h 218"/>
              <a:gd name="T34" fmla="*/ 2147483647 w 116"/>
              <a:gd name="T35" fmla="*/ 2147483647 h 218"/>
              <a:gd name="T36" fmla="*/ 2147483647 w 116"/>
              <a:gd name="T37" fmla="*/ 2147483647 h 218"/>
              <a:gd name="T38" fmla="*/ 2147483647 w 116"/>
              <a:gd name="T39" fmla="*/ 2147483647 h 218"/>
              <a:gd name="T40" fmla="*/ 2147483647 w 116"/>
              <a:gd name="T41" fmla="*/ 2147483647 h 218"/>
              <a:gd name="T42" fmla="*/ 0 w 116"/>
              <a:gd name="T43" fmla="*/ 2147483647 h 218"/>
              <a:gd name="T44" fmla="*/ 2147483647 w 116"/>
              <a:gd name="T45" fmla="*/ 2147483647 h 218"/>
              <a:gd name="T46" fmla="*/ 2147483647 w 116"/>
              <a:gd name="T47" fmla="*/ 2147483647 h 218"/>
              <a:gd name="T48" fmla="*/ 2147483647 w 116"/>
              <a:gd name="T49" fmla="*/ 2147483647 h 218"/>
              <a:gd name="T50" fmla="*/ 2147483647 w 116"/>
              <a:gd name="T51" fmla="*/ 2147483647 h 218"/>
              <a:gd name="T52" fmla="*/ 2147483647 w 116"/>
              <a:gd name="T53" fmla="*/ 2147483647 h 218"/>
              <a:gd name="T54" fmla="*/ 2147483647 w 116"/>
              <a:gd name="T55" fmla="*/ 2147483647 h 218"/>
              <a:gd name="T56" fmla="*/ 2147483647 w 116"/>
              <a:gd name="T57" fmla="*/ 2147483647 h 218"/>
              <a:gd name="T58" fmla="*/ 2147483647 w 116"/>
              <a:gd name="T59" fmla="*/ 2147483647 h 218"/>
              <a:gd name="T60" fmla="*/ 2147483647 w 116"/>
              <a:gd name="T61" fmla="*/ 2147483647 h 218"/>
              <a:gd name="T62" fmla="*/ 2147483647 w 116"/>
              <a:gd name="T63" fmla="*/ 2147483647 h 218"/>
              <a:gd name="T64" fmla="*/ 2147483647 w 116"/>
              <a:gd name="T65" fmla="*/ 2147483647 h 218"/>
              <a:gd name="T66" fmla="*/ 2147483647 w 116"/>
              <a:gd name="T67" fmla="*/ 2147483647 h 218"/>
              <a:gd name="T68" fmla="*/ 2147483647 w 116"/>
              <a:gd name="T69" fmla="*/ 2147483647 h 218"/>
              <a:gd name="T70" fmla="*/ 2147483647 w 116"/>
              <a:gd name="T71" fmla="*/ 2147483647 h 218"/>
              <a:gd name="T72" fmla="*/ 2147483647 w 116"/>
              <a:gd name="T73" fmla="*/ 2147483647 h 218"/>
              <a:gd name="T74" fmla="*/ 2147483647 w 116"/>
              <a:gd name="T75" fmla="*/ 2147483647 h 218"/>
              <a:gd name="T76" fmla="*/ 2147483647 w 116"/>
              <a:gd name="T77" fmla="*/ 2147483647 h 218"/>
              <a:gd name="T78" fmla="*/ 2147483647 w 116"/>
              <a:gd name="T79" fmla="*/ 2147483647 h 218"/>
              <a:gd name="T80" fmla="*/ 2147483647 w 116"/>
              <a:gd name="T81" fmla="*/ 2147483647 h 218"/>
              <a:gd name="T82" fmla="*/ 2147483647 w 116"/>
              <a:gd name="T83" fmla="*/ 2147483647 h 218"/>
              <a:gd name="T84" fmla="*/ 2147483647 w 116"/>
              <a:gd name="T85" fmla="*/ 2147483647 h 218"/>
              <a:gd name="T86" fmla="*/ 2147483647 w 116"/>
              <a:gd name="T87" fmla="*/ 2147483647 h 218"/>
              <a:gd name="T88" fmla="*/ 2147483647 w 116"/>
              <a:gd name="T89" fmla="*/ 2147483647 h 218"/>
              <a:gd name="T90" fmla="*/ 2147483647 w 116"/>
              <a:gd name="T91" fmla="*/ 2147483647 h 218"/>
              <a:gd name="T92" fmla="*/ 2147483647 w 116"/>
              <a:gd name="T93" fmla="*/ 2147483647 h 218"/>
              <a:gd name="T94" fmla="*/ 2147483647 w 116"/>
              <a:gd name="T95" fmla="*/ 2147483647 h 218"/>
              <a:gd name="T96" fmla="*/ 2147483647 w 116"/>
              <a:gd name="T97" fmla="*/ 2147483647 h 218"/>
              <a:gd name="T98" fmla="*/ 2147483647 w 116"/>
              <a:gd name="T99" fmla="*/ 2147483647 h 218"/>
              <a:gd name="T100" fmla="*/ 2147483647 w 116"/>
              <a:gd name="T101" fmla="*/ 2147483647 h 218"/>
              <a:gd name="T102" fmla="*/ 2147483647 w 116"/>
              <a:gd name="T103" fmla="*/ 2147483647 h 218"/>
              <a:gd name="T104" fmla="*/ 2147483647 w 116"/>
              <a:gd name="T105" fmla="*/ 2147483647 h 218"/>
              <a:gd name="T106" fmla="*/ 2147483647 w 116"/>
              <a:gd name="T107" fmla="*/ 2147483647 h 218"/>
              <a:gd name="T108" fmla="*/ 2147483647 w 116"/>
              <a:gd name="T109" fmla="*/ 2147483647 h 218"/>
              <a:gd name="T110" fmla="*/ 2147483647 w 116"/>
              <a:gd name="T111" fmla="*/ 2147483647 h 218"/>
              <a:gd name="T112" fmla="*/ 2147483647 w 116"/>
              <a:gd name="T113" fmla="*/ 2147483647 h 218"/>
              <a:gd name="T114" fmla="*/ 2147483647 w 116"/>
              <a:gd name="T115" fmla="*/ 2147483647 h 218"/>
              <a:gd name="T116" fmla="*/ 2147483647 w 116"/>
              <a:gd name="T117" fmla="*/ 2147483647 h 218"/>
              <a:gd name="T118" fmla="*/ 2147483647 w 116"/>
              <a:gd name="T119" fmla="*/ 2147483647 h 218"/>
              <a:gd name="T120" fmla="*/ 2147483647 w 116"/>
              <a:gd name="T121" fmla="*/ 2147483647 h 218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w 116"/>
              <a:gd name="T184" fmla="*/ 0 h 218"/>
              <a:gd name="T185" fmla="*/ 116 w 116"/>
              <a:gd name="T186" fmla="*/ 218 h 218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T183" t="T184" r="T185" b="T186"/>
            <a:pathLst>
              <a:path w="116" h="218">
                <a:moveTo>
                  <a:pt x="52" y="218"/>
                </a:moveTo>
                <a:lnTo>
                  <a:pt x="50" y="218"/>
                </a:lnTo>
                <a:lnTo>
                  <a:pt x="48" y="214"/>
                </a:lnTo>
                <a:lnTo>
                  <a:pt x="48" y="212"/>
                </a:lnTo>
                <a:lnTo>
                  <a:pt x="46" y="202"/>
                </a:lnTo>
                <a:lnTo>
                  <a:pt x="40" y="170"/>
                </a:lnTo>
                <a:lnTo>
                  <a:pt x="36" y="154"/>
                </a:lnTo>
                <a:lnTo>
                  <a:pt x="34" y="150"/>
                </a:lnTo>
                <a:lnTo>
                  <a:pt x="32" y="150"/>
                </a:lnTo>
                <a:lnTo>
                  <a:pt x="32" y="148"/>
                </a:lnTo>
                <a:lnTo>
                  <a:pt x="32" y="146"/>
                </a:lnTo>
                <a:lnTo>
                  <a:pt x="26" y="148"/>
                </a:lnTo>
                <a:lnTo>
                  <a:pt x="26" y="152"/>
                </a:lnTo>
                <a:lnTo>
                  <a:pt x="24" y="150"/>
                </a:lnTo>
                <a:lnTo>
                  <a:pt x="22" y="146"/>
                </a:lnTo>
                <a:lnTo>
                  <a:pt x="24" y="138"/>
                </a:lnTo>
                <a:lnTo>
                  <a:pt x="24" y="134"/>
                </a:lnTo>
                <a:lnTo>
                  <a:pt x="22" y="132"/>
                </a:lnTo>
                <a:lnTo>
                  <a:pt x="20" y="124"/>
                </a:lnTo>
                <a:lnTo>
                  <a:pt x="18" y="122"/>
                </a:lnTo>
                <a:lnTo>
                  <a:pt x="16" y="116"/>
                </a:lnTo>
                <a:lnTo>
                  <a:pt x="16" y="114"/>
                </a:lnTo>
                <a:lnTo>
                  <a:pt x="12" y="110"/>
                </a:lnTo>
                <a:lnTo>
                  <a:pt x="12" y="106"/>
                </a:lnTo>
                <a:lnTo>
                  <a:pt x="12" y="104"/>
                </a:lnTo>
                <a:lnTo>
                  <a:pt x="16" y="100"/>
                </a:lnTo>
                <a:lnTo>
                  <a:pt x="12" y="96"/>
                </a:lnTo>
                <a:lnTo>
                  <a:pt x="18" y="92"/>
                </a:lnTo>
                <a:lnTo>
                  <a:pt x="12" y="84"/>
                </a:lnTo>
                <a:lnTo>
                  <a:pt x="16" y="78"/>
                </a:lnTo>
                <a:lnTo>
                  <a:pt x="16" y="76"/>
                </a:lnTo>
                <a:lnTo>
                  <a:pt x="8" y="70"/>
                </a:lnTo>
                <a:lnTo>
                  <a:pt x="8" y="66"/>
                </a:lnTo>
                <a:lnTo>
                  <a:pt x="6" y="66"/>
                </a:lnTo>
                <a:lnTo>
                  <a:pt x="6" y="62"/>
                </a:lnTo>
                <a:lnTo>
                  <a:pt x="6" y="60"/>
                </a:lnTo>
                <a:lnTo>
                  <a:pt x="4" y="60"/>
                </a:lnTo>
                <a:lnTo>
                  <a:pt x="6" y="58"/>
                </a:lnTo>
                <a:lnTo>
                  <a:pt x="4" y="54"/>
                </a:lnTo>
                <a:lnTo>
                  <a:pt x="4" y="46"/>
                </a:lnTo>
                <a:lnTo>
                  <a:pt x="2" y="46"/>
                </a:lnTo>
                <a:lnTo>
                  <a:pt x="2" y="44"/>
                </a:lnTo>
                <a:lnTo>
                  <a:pt x="2" y="34"/>
                </a:lnTo>
                <a:lnTo>
                  <a:pt x="0" y="32"/>
                </a:lnTo>
                <a:lnTo>
                  <a:pt x="0" y="30"/>
                </a:lnTo>
                <a:lnTo>
                  <a:pt x="8" y="28"/>
                </a:lnTo>
                <a:lnTo>
                  <a:pt x="48" y="18"/>
                </a:lnTo>
                <a:lnTo>
                  <a:pt x="84" y="8"/>
                </a:lnTo>
                <a:lnTo>
                  <a:pt x="110" y="0"/>
                </a:lnTo>
                <a:lnTo>
                  <a:pt x="108" y="4"/>
                </a:lnTo>
                <a:lnTo>
                  <a:pt x="110" y="8"/>
                </a:lnTo>
                <a:lnTo>
                  <a:pt x="112" y="10"/>
                </a:lnTo>
                <a:lnTo>
                  <a:pt x="110" y="18"/>
                </a:lnTo>
                <a:lnTo>
                  <a:pt x="110" y="20"/>
                </a:lnTo>
                <a:lnTo>
                  <a:pt x="108" y="26"/>
                </a:lnTo>
                <a:lnTo>
                  <a:pt x="110" y="30"/>
                </a:lnTo>
                <a:lnTo>
                  <a:pt x="112" y="32"/>
                </a:lnTo>
                <a:lnTo>
                  <a:pt x="114" y="32"/>
                </a:lnTo>
                <a:lnTo>
                  <a:pt x="114" y="36"/>
                </a:lnTo>
                <a:lnTo>
                  <a:pt x="116" y="36"/>
                </a:lnTo>
                <a:lnTo>
                  <a:pt x="114" y="42"/>
                </a:lnTo>
                <a:lnTo>
                  <a:pt x="114" y="44"/>
                </a:lnTo>
                <a:lnTo>
                  <a:pt x="114" y="46"/>
                </a:lnTo>
                <a:lnTo>
                  <a:pt x="114" y="48"/>
                </a:lnTo>
                <a:lnTo>
                  <a:pt x="112" y="48"/>
                </a:lnTo>
                <a:lnTo>
                  <a:pt x="112" y="50"/>
                </a:lnTo>
                <a:lnTo>
                  <a:pt x="112" y="54"/>
                </a:lnTo>
                <a:lnTo>
                  <a:pt x="108" y="58"/>
                </a:lnTo>
                <a:lnTo>
                  <a:pt x="106" y="58"/>
                </a:lnTo>
                <a:lnTo>
                  <a:pt x="106" y="62"/>
                </a:lnTo>
                <a:lnTo>
                  <a:pt x="102" y="62"/>
                </a:lnTo>
                <a:lnTo>
                  <a:pt x="98" y="64"/>
                </a:lnTo>
                <a:lnTo>
                  <a:pt x="94" y="66"/>
                </a:lnTo>
                <a:lnTo>
                  <a:pt x="94" y="70"/>
                </a:lnTo>
                <a:lnTo>
                  <a:pt x="92" y="72"/>
                </a:lnTo>
                <a:lnTo>
                  <a:pt x="94" y="74"/>
                </a:lnTo>
                <a:lnTo>
                  <a:pt x="94" y="78"/>
                </a:lnTo>
                <a:lnTo>
                  <a:pt x="96" y="80"/>
                </a:lnTo>
                <a:lnTo>
                  <a:pt x="96" y="84"/>
                </a:lnTo>
                <a:lnTo>
                  <a:pt x="96" y="86"/>
                </a:lnTo>
                <a:lnTo>
                  <a:pt x="98" y="86"/>
                </a:lnTo>
                <a:lnTo>
                  <a:pt x="98" y="88"/>
                </a:lnTo>
                <a:lnTo>
                  <a:pt x="96" y="92"/>
                </a:lnTo>
                <a:lnTo>
                  <a:pt x="96" y="94"/>
                </a:lnTo>
                <a:lnTo>
                  <a:pt x="96" y="96"/>
                </a:lnTo>
                <a:lnTo>
                  <a:pt x="96" y="100"/>
                </a:lnTo>
                <a:lnTo>
                  <a:pt x="96" y="102"/>
                </a:lnTo>
                <a:lnTo>
                  <a:pt x="96" y="104"/>
                </a:lnTo>
                <a:lnTo>
                  <a:pt x="94" y="106"/>
                </a:lnTo>
                <a:lnTo>
                  <a:pt x="94" y="114"/>
                </a:lnTo>
                <a:lnTo>
                  <a:pt x="94" y="118"/>
                </a:lnTo>
                <a:lnTo>
                  <a:pt x="92" y="120"/>
                </a:lnTo>
                <a:lnTo>
                  <a:pt x="88" y="124"/>
                </a:lnTo>
                <a:lnTo>
                  <a:pt x="88" y="134"/>
                </a:lnTo>
                <a:lnTo>
                  <a:pt x="88" y="136"/>
                </a:lnTo>
                <a:lnTo>
                  <a:pt x="88" y="140"/>
                </a:lnTo>
                <a:lnTo>
                  <a:pt x="88" y="142"/>
                </a:lnTo>
                <a:lnTo>
                  <a:pt x="88" y="150"/>
                </a:lnTo>
                <a:lnTo>
                  <a:pt x="88" y="152"/>
                </a:lnTo>
                <a:lnTo>
                  <a:pt x="92" y="154"/>
                </a:lnTo>
                <a:lnTo>
                  <a:pt x="92" y="156"/>
                </a:lnTo>
                <a:lnTo>
                  <a:pt x="92" y="160"/>
                </a:lnTo>
                <a:lnTo>
                  <a:pt x="92" y="166"/>
                </a:lnTo>
                <a:lnTo>
                  <a:pt x="92" y="170"/>
                </a:lnTo>
                <a:lnTo>
                  <a:pt x="94" y="176"/>
                </a:lnTo>
                <a:lnTo>
                  <a:pt x="94" y="178"/>
                </a:lnTo>
                <a:lnTo>
                  <a:pt x="94" y="180"/>
                </a:lnTo>
                <a:lnTo>
                  <a:pt x="96" y="184"/>
                </a:lnTo>
                <a:lnTo>
                  <a:pt x="94" y="186"/>
                </a:lnTo>
                <a:lnTo>
                  <a:pt x="94" y="190"/>
                </a:lnTo>
                <a:lnTo>
                  <a:pt x="92" y="190"/>
                </a:lnTo>
                <a:lnTo>
                  <a:pt x="94" y="194"/>
                </a:lnTo>
                <a:lnTo>
                  <a:pt x="92" y="198"/>
                </a:lnTo>
                <a:lnTo>
                  <a:pt x="94" y="202"/>
                </a:lnTo>
                <a:lnTo>
                  <a:pt x="96" y="202"/>
                </a:lnTo>
                <a:lnTo>
                  <a:pt x="96" y="206"/>
                </a:lnTo>
                <a:lnTo>
                  <a:pt x="98" y="206"/>
                </a:lnTo>
                <a:lnTo>
                  <a:pt x="100" y="206"/>
                </a:lnTo>
                <a:lnTo>
                  <a:pt x="100" y="208"/>
                </a:lnTo>
                <a:lnTo>
                  <a:pt x="72" y="214"/>
                </a:lnTo>
                <a:lnTo>
                  <a:pt x="66" y="214"/>
                </a:lnTo>
                <a:lnTo>
                  <a:pt x="52" y="218"/>
                </a:lnTo>
              </a:path>
            </a:pathLst>
          </a:custGeom>
          <a:solidFill>
            <a:srgbClr val="FF0000"/>
          </a:solidFill>
          <a:ln w="6350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6" name="Freeform 28"/>
          <p:cNvSpPr>
            <a:spLocks/>
          </p:cNvSpPr>
          <p:nvPr/>
        </p:nvSpPr>
        <p:spPr bwMode="auto">
          <a:xfrm>
            <a:off x="4864100" y="2101850"/>
            <a:ext cx="714375" cy="812800"/>
          </a:xfrm>
          <a:custGeom>
            <a:avLst/>
            <a:gdLst>
              <a:gd name="T0" fmla="*/ 2147483647 w 450"/>
              <a:gd name="T1" fmla="*/ 2147483647 h 512"/>
              <a:gd name="T2" fmla="*/ 2147483647 w 450"/>
              <a:gd name="T3" fmla="*/ 2147483647 h 512"/>
              <a:gd name="T4" fmla="*/ 2147483647 w 450"/>
              <a:gd name="T5" fmla="*/ 2147483647 h 512"/>
              <a:gd name="T6" fmla="*/ 2147483647 w 450"/>
              <a:gd name="T7" fmla="*/ 2147483647 h 512"/>
              <a:gd name="T8" fmla="*/ 2147483647 w 450"/>
              <a:gd name="T9" fmla="*/ 2147483647 h 512"/>
              <a:gd name="T10" fmla="*/ 2147483647 w 450"/>
              <a:gd name="T11" fmla="*/ 2147483647 h 512"/>
              <a:gd name="T12" fmla="*/ 2147483647 w 450"/>
              <a:gd name="T13" fmla="*/ 2147483647 h 512"/>
              <a:gd name="T14" fmla="*/ 2147483647 w 450"/>
              <a:gd name="T15" fmla="*/ 2147483647 h 512"/>
              <a:gd name="T16" fmla="*/ 2147483647 w 450"/>
              <a:gd name="T17" fmla="*/ 2147483647 h 512"/>
              <a:gd name="T18" fmla="*/ 2147483647 w 450"/>
              <a:gd name="T19" fmla="*/ 2147483647 h 512"/>
              <a:gd name="T20" fmla="*/ 2147483647 w 450"/>
              <a:gd name="T21" fmla="*/ 2147483647 h 512"/>
              <a:gd name="T22" fmla="*/ 2147483647 w 450"/>
              <a:gd name="T23" fmla="*/ 2147483647 h 512"/>
              <a:gd name="T24" fmla="*/ 2147483647 w 450"/>
              <a:gd name="T25" fmla="*/ 2147483647 h 512"/>
              <a:gd name="T26" fmla="*/ 2147483647 w 450"/>
              <a:gd name="T27" fmla="*/ 2147483647 h 512"/>
              <a:gd name="T28" fmla="*/ 2147483647 w 450"/>
              <a:gd name="T29" fmla="*/ 2147483647 h 512"/>
              <a:gd name="T30" fmla="*/ 2147483647 w 450"/>
              <a:gd name="T31" fmla="*/ 2147483647 h 512"/>
              <a:gd name="T32" fmla="*/ 2147483647 w 450"/>
              <a:gd name="T33" fmla="*/ 2147483647 h 512"/>
              <a:gd name="T34" fmla="*/ 2147483647 w 450"/>
              <a:gd name="T35" fmla="*/ 2147483647 h 512"/>
              <a:gd name="T36" fmla="*/ 2147483647 w 450"/>
              <a:gd name="T37" fmla="*/ 2147483647 h 512"/>
              <a:gd name="T38" fmla="*/ 2147483647 w 450"/>
              <a:gd name="T39" fmla="*/ 2147483647 h 512"/>
              <a:gd name="T40" fmla="*/ 2147483647 w 450"/>
              <a:gd name="T41" fmla="*/ 2147483647 h 512"/>
              <a:gd name="T42" fmla="*/ 2147483647 w 450"/>
              <a:gd name="T43" fmla="*/ 2147483647 h 512"/>
              <a:gd name="T44" fmla="*/ 2147483647 w 450"/>
              <a:gd name="T45" fmla="*/ 2147483647 h 512"/>
              <a:gd name="T46" fmla="*/ 2147483647 w 450"/>
              <a:gd name="T47" fmla="*/ 2147483647 h 512"/>
              <a:gd name="T48" fmla="*/ 2147483647 w 450"/>
              <a:gd name="T49" fmla="*/ 2147483647 h 512"/>
              <a:gd name="T50" fmla="*/ 2147483647 w 450"/>
              <a:gd name="T51" fmla="*/ 2147483647 h 512"/>
              <a:gd name="T52" fmla="*/ 2147483647 w 450"/>
              <a:gd name="T53" fmla="*/ 2147483647 h 512"/>
              <a:gd name="T54" fmla="*/ 2147483647 w 450"/>
              <a:gd name="T55" fmla="*/ 2147483647 h 512"/>
              <a:gd name="T56" fmla="*/ 2147483647 w 450"/>
              <a:gd name="T57" fmla="*/ 2147483647 h 512"/>
              <a:gd name="T58" fmla="*/ 2147483647 w 450"/>
              <a:gd name="T59" fmla="*/ 2147483647 h 512"/>
              <a:gd name="T60" fmla="*/ 2147483647 w 450"/>
              <a:gd name="T61" fmla="*/ 2147483647 h 512"/>
              <a:gd name="T62" fmla="*/ 2147483647 w 450"/>
              <a:gd name="T63" fmla="*/ 2147483647 h 512"/>
              <a:gd name="T64" fmla="*/ 2147483647 w 450"/>
              <a:gd name="T65" fmla="*/ 2147483647 h 512"/>
              <a:gd name="T66" fmla="*/ 2147483647 w 450"/>
              <a:gd name="T67" fmla="*/ 2147483647 h 512"/>
              <a:gd name="T68" fmla="*/ 2147483647 w 450"/>
              <a:gd name="T69" fmla="*/ 2147483647 h 512"/>
              <a:gd name="T70" fmla="*/ 2147483647 w 450"/>
              <a:gd name="T71" fmla="*/ 2147483647 h 512"/>
              <a:gd name="T72" fmla="*/ 2147483647 w 450"/>
              <a:gd name="T73" fmla="*/ 2147483647 h 512"/>
              <a:gd name="T74" fmla="*/ 2147483647 w 450"/>
              <a:gd name="T75" fmla="*/ 2147483647 h 512"/>
              <a:gd name="T76" fmla="*/ 2147483647 w 450"/>
              <a:gd name="T77" fmla="*/ 2147483647 h 512"/>
              <a:gd name="T78" fmla="*/ 2147483647 w 450"/>
              <a:gd name="T79" fmla="*/ 2147483647 h 512"/>
              <a:gd name="T80" fmla="*/ 2147483647 w 450"/>
              <a:gd name="T81" fmla="*/ 2147483647 h 512"/>
              <a:gd name="T82" fmla="*/ 2147483647 w 450"/>
              <a:gd name="T83" fmla="*/ 2147483647 h 512"/>
              <a:gd name="T84" fmla="*/ 2147483647 w 450"/>
              <a:gd name="T85" fmla="*/ 2147483647 h 512"/>
              <a:gd name="T86" fmla="*/ 2147483647 w 450"/>
              <a:gd name="T87" fmla="*/ 2147483647 h 512"/>
              <a:gd name="T88" fmla="*/ 2147483647 w 450"/>
              <a:gd name="T89" fmla="*/ 2147483647 h 512"/>
              <a:gd name="T90" fmla="*/ 2147483647 w 450"/>
              <a:gd name="T91" fmla="*/ 2147483647 h 512"/>
              <a:gd name="T92" fmla="*/ 2147483647 w 450"/>
              <a:gd name="T93" fmla="*/ 2147483647 h 512"/>
              <a:gd name="T94" fmla="*/ 2147483647 w 450"/>
              <a:gd name="T95" fmla="*/ 2147483647 h 512"/>
              <a:gd name="T96" fmla="*/ 2147483647 w 450"/>
              <a:gd name="T97" fmla="*/ 2147483647 h 512"/>
              <a:gd name="T98" fmla="*/ 2147483647 w 450"/>
              <a:gd name="T99" fmla="*/ 2147483647 h 512"/>
              <a:gd name="T100" fmla="*/ 2147483647 w 450"/>
              <a:gd name="T101" fmla="*/ 2147483647 h 512"/>
              <a:gd name="T102" fmla="*/ 2147483647 w 450"/>
              <a:gd name="T103" fmla="*/ 2147483647 h 512"/>
              <a:gd name="T104" fmla="*/ 2147483647 w 450"/>
              <a:gd name="T105" fmla="*/ 2147483647 h 512"/>
              <a:gd name="T106" fmla="*/ 2147483647 w 450"/>
              <a:gd name="T107" fmla="*/ 2147483647 h 512"/>
              <a:gd name="T108" fmla="*/ 2147483647 w 450"/>
              <a:gd name="T109" fmla="*/ 2147483647 h 512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450"/>
              <a:gd name="T166" fmla="*/ 0 h 512"/>
              <a:gd name="T167" fmla="*/ 450 w 450"/>
              <a:gd name="T168" fmla="*/ 512 h 512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450" h="512">
                <a:moveTo>
                  <a:pt x="338" y="504"/>
                </a:moveTo>
                <a:lnTo>
                  <a:pt x="318" y="504"/>
                </a:lnTo>
                <a:lnTo>
                  <a:pt x="292" y="506"/>
                </a:lnTo>
                <a:lnTo>
                  <a:pt x="288" y="506"/>
                </a:lnTo>
                <a:lnTo>
                  <a:pt x="258" y="506"/>
                </a:lnTo>
                <a:lnTo>
                  <a:pt x="256" y="506"/>
                </a:lnTo>
                <a:lnTo>
                  <a:pt x="228" y="508"/>
                </a:lnTo>
                <a:lnTo>
                  <a:pt x="218" y="508"/>
                </a:lnTo>
                <a:lnTo>
                  <a:pt x="198" y="508"/>
                </a:lnTo>
                <a:lnTo>
                  <a:pt x="182" y="508"/>
                </a:lnTo>
                <a:lnTo>
                  <a:pt x="168" y="508"/>
                </a:lnTo>
                <a:lnTo>
                  <a:pt x="142" y="508"/>
                </a:lnTo>
                <a:lnTo>
                  <a:pt x="138" y="508"/>
                </a:lnTo>
                <a:lnTo>
                  <a:pt x="108" y="508"/>
                </a:lnTo>
                <a:lnTo>
                  <a:pt x="104" y="512"/>
                </a:lnTo>
                <a:lnTo>
                  <a:pt x="78" y="512"/>
                </a:lnTo>
                <a:lnTo>
                  <a:pt x="66" y="512"/>
                </a:lnTo>
                <a:lnTo>
                  <a:pt x="42" y="512"/>
                </a:lnTo>
                <a:lnTo>
                  <a:pt x="42" y="480"/>
                </a:lnTo>
                <a:lnTo>
                  <a:pt x="42" y="450"/>
                </a:lnTo>
                <a:lnTo>
                  <a:pt x="44" y="420"/>
                </a:lnTo>
                <a:lnTo>
                  <a:pt x="44" y="412"/>
                </a:lnTo>
                <a:lnTo>
                  <a:pt x="44" y="398"/>
                </a:lnTo>
                <a:lnTo>
                  <a:pt x="44" y="382"/>
                </a:lnTo>
                <a:lnTo>
                  <a:pt x="44" y="356"/>
                </a:lnTo>
                <a:lnTo>
                  <a:pt x="44" y="354"/>
                </a:lnTo>
                <a:lnTo>
                  <a:pt x="42" y="352"/>
                </a:lnTo>
                <a:lnTo>
                  <a:pt x="40" y="348"/>
                </a:lnTo>
                <a:lnTo>
                  <a:pt x="34" y="346"/>
                </a:lnTo>
                <a:lnTo>
                  <a:pt x="28" y="346"/>
                </a:lnTo>
                <a:lnTo>
                  <a:pt x="26" y="340"/>
                </a:lnTo>
                <a:lnTo>
                  <a:pt x="22" y="336"/>
                </a:lnTo>
                <a:lnTo>
                  <a:pt x="18" y="330"/>
                </a:lnTo>
                <a:lnTo>
                  <a:pt x="18" y="326"/>
                </a:lnTo>
                <a:lnTo>
                  <a:pt x="20" y="324"/>
                </a:lnTo>
                <a:lnTo>
                  <a:pt x="30" y="316"/>
                </a:lnTo>
                <a:lnTo>
                  <a:pt x="34" y="310"/>
                </a:lnTo>
                <a:lnTo>
                  <a:pt x="34" y="308"/>
                </a:lnTo>
                <a:lnTo>
                  <a:pt x="36" y="300"/>
                </a:lnTo>
                <a:lnTo>
                  <a:pt x="36" y="298"/>
                </a:lnTo>
                <a:lnTo>
                  <a:pt x="36" y="292"/>
                </a:lnTo>
                <a:lnTo>
                  <a:pt x="36" y="286"/>
                </a:lnTo>
                <a:lnTo>
                  <a:pt x="36" y="278"/>
                </a:lnTo>
                <a:lnTo>
                  <a:pt x="34" y="276"/>
                </a:lnTo>
                <a:lnTo>
                  <a:pt x="34" y="274"/>
                </a:lnTo>
                <a:lnTo>
                  <a:pt x="34" y="272"/>
                </a:lnTo>
                <a:lnTo>
                  <a:pt x="34" y="264"/>
                </a:lnTo>
                <a:lnTo>
                  <a:pt x="34" y="262"/>
                </a:lnTo>
                <a:lnTo>
                  <a:pt x="32" y="262"/>
                </a:lnTo>
                <a:lnTo>
                  <a:pt x="30" y="258"/>
                </a:lnTo>
                <a:lnTo>
                  <a:pt x="28" y="256"/>
                </a:lnTo>
                <a:lnTo>
                  <a:pt x="28" y="254"/>
                </a:lnTo>
                <a:lnTo>
                  <a:pt x="26" y="250"/>
                </a:lnTo>
                <a:lnTo>
                  <a:pt x="26" y="242"/>
                </a:lnTo>
                <a:lnTo>
                  <a:pt x="22" y="240"/>
                </a:lnTo>
                <a:lnTo>
                  <a:pt x="22" y="234"/>
                </a:lnTo>
                <a:lnTo>
                  <a:pt x="22" y="232"/>
                </a:lnTo>
                <a:lnTo>
                  <a:pt x="22" y="228"/>
                </a:lnTo>
                <a:lnTo>
                  <a:pt x="22" y="224"/>
                </a:lnTo>
                <a:lnTo>
                  <a:pt x="26" y="220"/>
                </a:lnTo>
                <a:lnTo>
                  <a:pt x="26" y="218"/>
                </a:lnTo>
                <a:lnTo>
                  <a:pt x="26" y="214"/>
                </a:lnTo>
                <a:lnTo>
                  <a:pt x="26" y="212"/>
                </a:lnTo>
                <a:lnTo>
                  <a:pt x="22" y="212"/>
                </a:lnTo>
                <a:lnTo>
                  <a:pt x="22" y="210"/>
                </a:lnTo>
                <a:lnTo>
                  <a:pt x="20" y="208"/>
                </a:lnTo>
                <a:lnTo>
                  <a:pt x="20" y="204"/>
                </a:lnTo>
                <a:lnTo>
                  <a:pt x="20" y="202"/>
                </a:lnTo>
                <a:lnTo>
                  <a:pt x="20" y="200"/>
                </a:lnTo>
                <a:lnTo>
                  <a:pt x="22" y="198"/>
                </a:lnTo>
                <a:lnTo>
                  <a:pt x="20" y="194"/>
                </a:lnTo>
                <a:lnTo>
                  <a:pt x="20" y="192"/>
                </a:lnTo>
                <a:lnTo>
                  <a:pt x="20" y="186"/>
                </a:lnTo>
                <a:lnTo>
                  <a:pt x="20" y="184"/>
                </a:lnTo>
                <a:lnTo>
                  <a:pt x="20" y="182"/>
                </a:lnTo>
                <a:lnTo>
                  <a:pt x="20" y="180"/>
                </a:lnTo>
                <a:lnTo>
                  <a:pt x="20" y="178"/>
                </a:lnTo>
                <a:lnTo>
                  <a:pt x="20" y="174"/>
                </a:lnTo>
                <a:lnTo>
                  <a:pt x="20" y="172"/>
                </a:lnTo>
                <a:lnTo>
                  <a:pt x="20" y="170"/>
                </a:lnTo>
                <a:lnTo>
                  <a:pt x="18" y="170"/>
                </a:lnTo>
                <a:lnTo>
                  <a:pt x="20" y="168"/>
                </a:lnTo>
                <a:lnTo>
                  <a:pt x="18" y="166"/>
                </a:lnTo>
                <a:lnTo>
                  <a:pt x="20" y="164"/>
                </a:lnTo>
                <a:lnTo>
                  <a:pt x="20" y="162"/>
                </a:lnTo>
                <a:lnTo>
                  <a:pt x="20" y="158"/>
                </a:lnTo>
                <a:lnTo>
                  <a:pt x="20" y="154"/>
                </a:lnTo>
                <a:lnTo>
                  <a:pt x="18" y="154"/>
                </a:lnTo>
                <a:lnTo>
                  <a:pt x="18" y="148"/>
                </a:lnTo>
                <a:lnTo>
                  <a:pt x="16" y="144"/>
                </a:lnTo>
                <a:lnTo>
                  <a:pt x="16" y="140"/>
                </a:lnTo>
                <a:lnTo>
                  <a:pt x="14" y="138"/>
                </a:lnTo>
                <a:lnTo>
                  <a:pt x="14" y="136"/>
                </a:lnTo>
                <a:lnTo>
                  <a:pt x="12" y="132"/>
                </a:lnTo>
                <a:lnTo>
                  <a:pt x="12" y="126"/>
                </a:lnTo>
                <a:lnTo>
                  <a:pt x="10" y="124"/>
                </a:lnTo>
                <a:lnTo>
                  <a:pt x="10" y="114"/>
                </a:lnTo>
                <a:lnTo>
                  <a:pt x="6" y="112"/>
                </a:lnTo>
                <a:lnTo>
                  <a:pt x="6" y="110"/>
                </a:lnTo>
                <a:lnTo>
                  <a:pt x="4" y="110"/>
                </a:lnTo>
                <a:lnTo>
                  <a:pt x="4" y="108"/>
                </a:lnTo>
                <a:lnTo>
                  <a:pt x="4" y="106"/>
                </a:lnTo>
                <a:lnTo>
                  <a:pt x="4" y="104"/>
                </a:lnTo>
                <a:lnTo>
                  <a:pt x="4" y="102"/>
                </a:lnTo>
                <a:lnTo>
                  <a:pt x="6" y="102"/>
                </a:lnTo>
                <a:lnTo>
                  <a:pt x="4" y="102"/>
                </a:lnTo>
                <a:lnTo>
                  <a:pt x="6" y="98"/>
                </a:lnTo>
                <a:lnTo>
                  <a:pt x="4" y="98"/>
                </a:lnTo>
                <a:lnTo>
                  <a:pt x="4" y="96"/>
                </a:lnTo>
                <a:lnTo>
                  <a:pt x="6" y="96"/>
                </a:lnTo>
                <a:lnTo>
                  <a:pt x="6" y="94"/>
                </a:lnTo>
                <a:lnTo>
                  <a:pt x="4" y="94"/>
                </a:lnTo>
                <a:lnTo>
                  <a:pt x="6" y="94"/>
                </a:lnTo>
                <a:lnTo>
                  <a:pt x="4" y="94"/>
                </a:lnTo>
                <a:lnTo>
                  <a:pt x="4" y="92"/>
                </a:lnTo>
                <a:lnTo>
                  <a:pt x="6" y="92"/>
                </a:lnTo>
                <a:lnTo>
                  <a:pt x="4" y="92"/>
                </a:lnTo>
                <a:lnTo>
                  <a:pt x="4" y="88"/>
                </a:lnTo>
                <a:lnTo>
                  <a:pt x="2" y="86"/>
                </a:lnTo>
                <a:lnTo>
                  <a:pt x="4" y="86"/>
                </a:lnTo>
                <a:lnTo>
                  <a:pt x="4" y="82"/>
                </a:lnTo>
                <a:lnTo>
                  <a:pt x="4" y="80"/>
                </a:lnTo>
                <a:lnTo>
                  <a:pt x="4" y="76"/>
                </a:lnTo>
                <a:lnTo>
                  <a:pt x="4" y="74"/>
                </a:lnTo>
                <a:lnTo>
                  <a:pt x="2" y="72"/>
                </a:lnTo>
                <a:lnTo>
                  <a:pt x="4" y="72"/>
                </a:lnTo>
                <a:lnTo>
                  <a:pt x="2" y="72"/>
                </a:lnTo>
                <a:lnTo>
                  <a:pt x="4" y="68"/>
                </a:lnTo>
                <a:lnTo>
                  <a:pt x="4" y="66"/>
                </a:lnTo>
                <a:lnTo>
                  <a:pt x="4" y="64"/>
                </a:lnTo>
                <a:lnTo>
                  <a:pt x="6" y="64"/>
                </a:lnTo>
                <a:lnTo>
                  <a:pt x="6" y="62"/>
                </a:lnTo>
                <a:lnTo>
                  <a:pt x="6" y="60"/>
                </a:lnTo>
                <a:lnTo>
                  <a:pt x="6" y="58"/>
                </a:lnTo>
                <a:lnTo>
                  <a:pt x="4" y="58"/>
                </a:lnTo>
                <a:lnTo>
                  <a:pt x="4" y="56"/>
                </a:lnTo>
                <a:lnTo>
                  <a:pt x="4" y="52"/>
                </a:lnTo>
                <a:lnTo>
                  <a:pt x="2" y="50"/>
                </a:lnTo>
                <a:lnTo>
                  <a:pt x="2" y="48"/>
                </a:lnTo>
                <a:lnTo>
                  <a:pt x="2" y="46"/>
                </a:lnTo>
                <a:lnTo>
                  <a:pt x="2" y="44"/>
                </a:lnTo>
                <a:lnTo>
                  <a:pt x="0" y="38"/>
                </a:lnTo>
                <a:lnTo>
                  <a:pt x="0" y="32"/>
                </a:lnTo>
                <a:lnTo>
                  <a:pt x="48" y="32"/>
                </a:lnTo>
                <a:lnTo>
                  <a:pt x="112" y="32"/>
                </a:lnTo>
                <a:lnTo>
                  <a:pt x="120" y="32"/>
                </a:lnTo>
                <a:lnTo>
                  <a:pt x="120" y="0"/>
                </a:lnTo>
                <a:lnTo>
                  <a:pt x="138" y="4"/>
                </a:lnTo>
                <a:lnTo>
                  <a:pt x="148" y="44"/>
                </a:lnTo>
                <a:lnTo>
                  <a:pt x="148" y="52"/>
                </a:lnTo>
                <a:lnTo>
                  <a:pt x="154" y="58"/>
                </a:lnTo>
                <a:lnTo>
                  <a:pt x="162" y="58"/>
                </a:lnTo>
                <a:lnTo>
                  <a:pt x="170" y="58"/>
                </a:lnTo>
                <a:lnTo>
                  <a:pt x="172" y="62"/>
                </a:lnTo>
                <a:lnTo>
                  <a:pt x="196" y="64"/>
                </a:lnTo>
                <a:lnTo>
                  <a:pt x="198" y="74"/>
                </a:lnTo>
                <a:lnTo>
                  <a:pt x="200" y="74"/>
                </a:lnTo>
                <a:lnTo>
                  <a:pt x="216" y="72"/>
                </a:lnTo>
                <a:lnTo>
                  <a:pt x="218" y="72"/>
                </a:lnTo>
                <a:lnTo>
                  <a:pt x="218" y="66"/>
                </a:lnTo>
                <a:lnTo>
                  <a:pt x="228" y="62"/>
                </a:lnTo>
                <a:lnTo>
                  <a:pt x="240" y="62"/>
                </a:lnTo>
                <a:lnTo>
                  <a:pt x="248" y="62"/>
                </a:lnTo>
                <a:lnTo>
                  <a:pt x="260" y="68"/>
                </a:lnTo>
                <a:lnTo>
                  <a:pt x="268" y="68"/>
                </a:lnTo>
                <a:lnTo>
                  <a:pt x="268" y="74"/>
                </a:lnTo>
                <a:lnTo>
                  <a:pt x="262" y="74"/>
                </a:lnTo>
                <a:lnTo>
                  <a:pt x="262" y="76"/>
                </a:lnTo>
                <a:lnTo>
                  <a:pt x="274" y="78"/>
                </a:lnTo>
                <a:lnTo>
                  <a:pt x="276" y="80"/>
                </a:lnTo>
                <a:lnTo>
                  <a:pt x="276" y="86"/>
                </a:lnTo>
                <a:lnTo>
                  <a:pt x="284" y="96"/>
                </a:lnTo>
                <a:lnTo>
                  <a:pt x="288" y="94"/>
                </a:lnTo>
                <a:lnTo>
                  <a:pt x="288" y="90"/>
                </a:lnTo>
                <a:lnTo>
                  <a:pt x="288" y="86"/>
                </a:lnTo>
                <a:lnTo>
                  <a:pt x="298" y="82"/>
                </a:lnTo>
                <a:lnTo>
                  <a:pt x="302" y="86"/>
                </a:lnTo>
                <a:lnTo>
                  <a:pt x="306" y="94"/>
                </a:lnTo>
                <a:lnTo>
                  <a:pt x="318" y="96"/>
                </a:lnTo>
                <a:lnTo>
                  <a:pt x="322" y="96"/>
                </a:lnTo>
                <a:lnTo>
                  <a:pt x="322" y="104"/>
                </a:lnTo>
                <a:lnTo>
                  <a:pt x="330" y="106"/>
                </a:lnTo>
                <a:lnTo>
                  <a:pt x="330" y="110"/>
                </a:lnTo>
                <a:lnTo>
                  <a:pt x="350" y="106"/>
                </a:lnTo>
                <a:lnTo>
                  <a:pt x="362" y="94"/>
                </a:lnTo>
                <a:lnTo>
                  <a:pt x="370" y="90"/>
                </a:lnTo>
                <a:lnTo>
                  <a:pt x="378" y="104"/>
                </a:lnTo>
                <a:lnTo>
                  <a:pt x="390" y="102"/>
                </a:lnTo>
                <a:lnTo>
                  <a:pt x="390" y="104"/>
                </a:lnTo>
                <a:lnTo>
                  <a:pt x="414" y="98"/>
                </a:lnTo>
                <a:lnTo>
                  <a:pt x="422" y="102"/>
                </a:lnTo>
                <a:lnTo>
                  <a:pt x="424" y="106"/>
                </a:lnTo>
                <a:lnTo>
                  <a:pt x="428" y="108"/>
                </a:lnTo>
                <a:lnTo>
                  <a:pt x="438" y="106"/>
                </a:lnTo>
                <a:lnTo>
                  <a:pt x="450" y="106"/>
                </a:lnTo>
                <a:lnTo>
                  <a:pt x="444" y="108"/>
                </a:lnTo>
                <a:lnTo>
                  <a:pt x="444" y="110"/>
                </a:lnTo>
                <a:lnTo>
                  <a:pt x="424" y="124"/>
                </a:lnTo>
                <a:lnTo>
                  <a:pt x="394" y="136"/>
                </a:lnTo>
                <a:lnTo>
                  <a:pt x="366" y="158"/>
                </a:lnTo>
                <a:lnTo>
                  <a:pt x="340" y="188"/>
                </a:lnTo>
                <a:lnTo>
                  <a:pt x="320" y="208"/>
                </a:lnTo>
                <a:lnTo>
                  <a:pt x="304" y="220"/>
                </a:lnTo>
                <a:lnTo>
                  <a:pt x="298" y="230"/>
                </a:lnTo>
                <a:lnTo>
                  <a:pt x="292" y="230"/>
                </a:lnTo>
                <a:lnTo>
                  <a:pt x="292" y="232"/>
                </a:lnTo>
                <a:lnTo>
                  <a:pt x="294" y="254"/>
                </a:lnTo>
                <a:lnTo>
                  <a:pt x="294" y="276"/>
                </a:lnTo>
                <a:lnTo>
                  <a:pt x="294" y="284"/>
                </a:lnTo>
                <a:lnTo>
                  <a:pt x="292" y="284"/>
                </a:lnTo>
                <a:lnTo>
                  <a:pt x="292" y="288"/>
                </a:lnTo>
                <a:lnTo>
                  <a:pt x="290" y="288"/>
                </a:lnTo>
                <a:lnTo>
                  <a:pt x="288" y="288"/>
                </a:lnTo>
                <a:lnTo>
                  <a:pt x="286" y="290"/>
                </a:lnTo>
                <a:lnTo>
                  <a:pt x="280" y="290"/>
                </a:lnTo>
                <a:lnTo>
                  <a:pt x="278" y="294"/>
                </a:lnTo>
                <a:lnTo>
                  <a:pt x="272" y="298"/>
                </a:lnTo>
                <a:lnTo>
                  <a:pt x="270" y="300"/>
                </a:lnTo>
                <a:lnTo>
                  <a:pt x="270" y="304"/>
                </a:lnTo>
                <a:lnTo>
                  <a:pt x="268" y="304"/>
                </a:lnTo>
                <a:lnTo>
                  <a:pt x="268" y="310"/>
                </a:lnTo>
                <a:lnTo>
                  <a:pt x="262" y="314"/>
                </a:lnTo>
                <a:lnTo>
                  <a:pt x="262" y="316"/>
                </a:lnTo>
                <a:lnTo>
                  <a:pt x="260" y="320"/>
                </a:lnTo>
                <a:lnTo>
                  <a:pt x="260" y="326"/>
                </a:lnTo>
                <a:lnTo>
                  <a:pt x="262" y="326"/>
                </a:lnTo>
                <a:lnTo>
                  <a:pt x="268" y="326"/>
                </a:lnTo>
                <a:lnTo>
                  <a:pt x="270" y="330"/>
                </a:lnTo>
                <a:lnTo>
                  <a:pt x="274" y="336"/>
                </a:lnTo>
                <a:lnTo>
                  <a:pt x="276" y="338"/>
                </a:lnTo>
                <a:lnTo>
                  <a:pt x="276" y="344"/>
                </a:lnTo>
                <a:lnTo>
                  <a:pt x="274" y="346"/>
                </a:lnTo>
                <a:lnTo>
                  <a:pt x="272" y="350"/>
                </a:lnTo>
                <a:lnTo>
                  <a:pt x="270" y="350"/>
                </a:lnTo>
                <a:lnTo>
                  <a:pt x="270" y="360"/>
                </a:lnTo>
                <a:lnTo>
                  <a:pt x="270" y="362"/>
                </a:lnTo>
                <a:lnTo>
                  <a:pt x="270" y="364"/>
                </a:lnTo>
                <a:lnTo>
                  <a:pt x="270" y="366"/>
                </a:lnTo>
                <a:lnTo>
                  <a:pt x="268" y="370"/>
                </a:lnTo>
                <a:lnTo>
                  <a:pt x="270" y="376"/>
                </a:lnTo>
                <a:lnTo>
                  <a:pt x="270" y="378"/>
                </a:lnTo>
                <a:lnTo>
                  <a:pt x="270" y="382"/>
                </a:lnTo>
                <a:lnTo>
                  <a:pt x="270" y="384"/>
                </a:lnTo>
                <a:lnTo>
                  <a:pt x="270" y="390"/>
                </a:lnTo>
                <a:lnTo>
                  <a:pt x="270" y="392"/>
                </a:lnTo>
                <a:lnTo>
                  <a:pt x="268" y="398"/>
                </a:lnTo>
                <a:lnTo>
                  <a:pt x="272" y="400"/>
                </a:lnTo>
                <a:lnTo>
                  <a:pt x="278" y="408"/>
                </a:lnTo>
                <a:lnTo>
                  <a:pt x="280" y="410"/>
                </a:lnTo>
                <a:lnTo>
                  <a:pt x="286" y="412"/>
                </a:lnTo>
                <a:lnTo>
                  <a:pt x="298" y="414"/>
                </a:lnTo>
                <a:lnTo>
                  <a:pt x="300" y="414"/>
                </a:lnTo>
                <a:lnTo>
                  <a:pt x="300" y="420"/>
                </a:lnTo>
                <a:lnTo>
                  <a:pt x="304" y="424"/>
                </a:lnTo>
                <a:lnTo>
                  <a:pt x="306" y="424"/>
                </a:lnTo>
                <a:lnTo>
                  <a:pt x="314" y="426"/>
                </a:lnTo>
                <a:lnTo>
                  <a:pt x="320" y="430"/>
                </a:lnTo>
                <a:lnTo>
                  <a:pt x="322" y="432"/>
                </a:lnTo>
                <a:lnTo>
                  <a:pt x="324" y="432"/>
                </a:lnTo>
                <a:lnTo>
                  <a:pt x="324" y="438"/>
                </a:lnTo>
                <a:lnTo>
                  <a:pt x="328" y="440"/>
                </a:lnTo>
                <a:lnTo>
                  <a:pt x="330" y="444"/>
                </a:lnTo>
                <a:lnTo>
                  <a:pt x="334" y="450"/>
                </a:lnTo>
                <a:lnTo>
                  <a:pt x="340" y="456"/>
                </a:lnTo>
                <a:lnTo>
                  <a:pt x="346" y="456"/>
                </a:lnTo>
                <a:lnTo>
                  <a:pt x="348" y="458"/>
                </a:lnTo>
                <a:lnTo>
                  <a:pt x="350" y="458"/>
                </a:lnTo>
                <a:lnTo>
                  <a:pt x="356" y="460"/>
                </a:lnTo>
                <a:lnTo>
                  <a:pt x="360" y="466"/>
                </a:lnTo>
                <a:lnTo>
                  <a:pt x="364" y="472"/>
                </a:lnTo>
                <a:lnTo>
                  <a:pt x="368" y="476"/>
                </a:lnTo>
                <a:lnTo>
                  <a:pt x="368" y="484"/>
                </a:lnTo>
                <a:lnTo>
                  <a:pt x="368" y="488"/>
                </a:lnTo>
                <a:lnTo>
                  <a:pt x="368" y="496"/>
                </a:lnTo>
                <a:lnTo>
                  <a:pt x="368" y="498"/>
                </a:lnTo>
                <a:lnTo>
                  <a:pt x="370" y="502"/>
                </a:lnTo>
                <a:lnTo>
                  <a:pt x="346" y="504"/>
                </a:lnTo>
                <a:lnTo>
                  <a:pt x="338" y="504"/>
                </a:lnTo>
                <a:close/>
              </a:path>
            </a:pathLst>
          </a:custGeom>
          <a:solidFill>
            <a:srgbClr val="00B05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7" name="Freeform 29"/>
          <p:cNvSpPr>
            <a:spLocks/>
          </p:cNvSpPr>
          <p:nvPr/>
        </p:nvSpPr>
        <p:spPr bwMode="auto">
          <a:xfrm>
            <a:off x="4864100" y="2101850"/>
            <a:ext cx="714375" cy="812800"/>
          </a:xfrm>
          <a:custGeom>
            <a:avLst/>
            <a:gdLst>
              <a:gd name="T0" fmla="*/ 2147483647 w 450"/>
              <a:gd name="T1" fmla="*/ 2147483647 h 512"/>
              <a:gd name="T2" fmla="*/ 2147483647 w 450"/>
              <a:gd name="T3" fmla="*/ 2147483647 h 512"/>
              <a:gd name="T4" fmla="*/ 2147483647 w 450"/>
              <a:gd name="T5" fmla="*/ 2147483647 h 512"/>
              <a:gd name="T6" fmla="*/ 2147483647 w 450"/>
              <a:gd name="T7" fmla="*/ 2147483647 h 512"/>
              <a:gd name="T8" fmla="*/ 2147483647 w 450"/>
              <a:gd name="T9" fmla="*/ 2147483647 h 512"/>
              <a:gd name="T10" fmla="*/ 2147483647 w 450"/>
              <a:gd name="T11" fmla="*/ 2147483647 h 512"/>
              <a:gd name="T12" fmla="*/ 2147483647 w 450"/>
              <a:gd name="T13" fmla="*/ 2147483647 h 512"/>
              <a:gd name="T14" fmla="*/ 2147483647 w 450"/>
              <a:gd name="T15" fmla="*/ 2147483647 h 512"/>
              <a:gd name="T16" fmla="*/ 2147483647 w 450"/>
              <a:gd name="T17" fmla="*/ 2147483647 h 512"/>
              <a:gd name="T18" fmla="*/ 2147483647 w 450"/>
              <a:gd name="T19" fmla="*/ 2147483647 h 512"/>
              <a:gd name="T20" fmla="*/ 2147483647 w 450"/>
              <a:gd name="T21" fmla="*/ 2147483647 h 512"/>
              <a:gd name="T22" fmla="*/ 2147483647 w 450"/>
              <a:gd name="T23" fmla="*/ 2147483647 h 512"/>
              <a:gd name="T24" fmla="*/ 2147483647 w 450"/>
              <a:gd name="T25" fmla="*/ 2147483647 h 512"/>
              <a:gd name="T26" fmla="*/ 2147483647 w 450"/>
              <a:gd name="T27" fmla="*/ 2147483647 h 512"/>
              <a:gd name="T28" fmla="*/ 2147483647 w 450"/>
              <a:gd name="T29" fmla="*/ 2147483647 h 512"/>
              <a:gd name="T30" fmla="*/ 2147483647 w 450"/>
              <a:gd name="T31" fmla="*/ 2147483647 h 512"/>
              <a:gd name="T32" fmla="*/ 2147483647 w 450"/>
              <a:gd name="T33" fmla="*/ 2147483647 h 512"/>
              <a:gd name="T34" fmla="*/ 2147483647 w 450"/>
              <a:gd name="T35" fmla="*/ 2147483647 h 512"/>
              <a:gd name="T36" fmla="*/ 2147483647 w 450"/>
              <a:gd name="T37" fmla="*/ 2147483647 h 512"/>
              <a:gd name="T38" fmla="*/ 2147483647 w 450"/>
              <a:gd name="T39" fmla="*/ 2147483647 h 512"/>
              <a:gd name="T40" fmla="*/ 2147483647 w 450"/>
              <a:gd name="T41" fmla="*/ 2147483647 h 512"/>
              <a:gd name="T42" fmla="*/ 2147483647 w 450"/>
              <a:gd name="T43" fmla="*/ 2147483647 h 512"/>
              <a:gd name="T44" fmla="*/ 2147483647 w 450"/>
              <a:gd name="T45" fmla="*/ 2147483647 h 512"/>
              <a:gd name="T46" fmla="*/ 2147483647 w 450"/>
              <a:gd name="T47" fmla="*/ 2147483647 h 512"/>
              <a:gd name="T48" fmla="*/ 2147483647 w 450"/>
              <a:gd name="T49" fmla="*/ 2147483647 h 512"/>
              <a:gd name="T50" fmla="*/ 2147483647 w 450"/>
              <a:gd name="T51" fmla="*/ 2147483647 h 512"/>
              <a:gd name="T52" fmla="*/ 2147483647 w 450"/>
              <a:gd name="T53" fmla="*/ 2147483647 h 512"/>
              <a:gd name="T54" fmla="*/ 2147483647 w 450"/>
              <a:gd name="T55" fmla="*/ 2147483647 h 512"/>
              <a:gd name="T56" fmla="*/ 2147483647 w 450"/>
              <a:gd name="T57" fmla="*/ 2147483647 h 512"/>
              <a:gd name="T58" fmla="*/ 2147483647 w 450"/>
              <a:gd name="T59" fmla="*/ 2147483647 h 512"/>
              <a:gd name="T60" fmla="*/ 2147483647 w 450"/>
              <a:gd name="T61" fmla="*/ 2147483647 h 512"/>
              <a:gd name="T62" fmla="*/ 2147483647 w 450"/>
              <a:gd name="T63" fmla="*/ 2147483647 h 512"/>
              <a:gd name="T64" fmla="*/ 2147483647 w 450"/>
              <a:gd name="T65" fmla="*/ 2147483647 h 512"/>
              <a:gd name="T66" fmla="*/ 2147483647 w 450"/>
              <a:gd name="T67" fmla="*/ 2147483647 h 512"/>
              <a:gd name="T68" fmla="*/ 2147483647 w 450"/>
              <a:gd name="T69" fmla="*/ 2147483647 h 512"/>
              <a:gd name="T70" fmla="*/ 2147483647 w 450"/>
              <a:gd name="T71" fmla="*/ 2147483647 h 512"/>
              <a:gd name="T72" fmla="*/ 2147483647 w 450"/>
              <a:gd name="T73" fmla="*/ 2147483647 h 512"/>
              <a:gd name="T74" fmla="*/ 2147483647 w 450"/>
              <a:gd name="T75" fmla="*/ 2147483647 h 512"/>
              <a:gd name="T76" fmla="*/ 2147483647 w 450"/>
              <a:gd name="T77" fmla="*/ 2147483647 h 512"/>
              <a:gd name="T78" fmla="*/ 2147483647 w 450"/>
              <a:gd name="T79" fmla="*/ 2147483647 h 512"/>
              <a:gd name="T80" fmla="*/ 2147483647 w 450"/>
              <a:gd name="T81" fmla="*/ 2147483647 h 512"/>
              <a:gd name="T82" fmla="*/ 2147483647 w 450"/>
              <a:gd name="T83" fmla="*/ 2147483647 h 512"/>
              <a:gd name="T84" fmla="*/ 2147483647 w 450"/>
              <a:gd name="T85" fmla="*/ 2147483647 h 512"/>
              <a:gd name="T86" fmla="*/ 2147483647 w 450"/>
              <a:gd name="T87" fmla="*/ 2147483647 h 512"/>
              <a:gd name="T88" fmla="*/ 2147483647 w 450"/>
              <a:gd name="T89" fmla="*/ 2147483647 h 512"/>
              <a:gd name="T90" fmla="*/ 2147483647 w 450"/>
              <a:gd name="T91" fmla="*/ 2147483647 h 512"/>
              <a:gd name="T92" fmla="*/ 2147483647 w 450"/>
              <a:gd name="T93" fmla="*/ 2147483647 h 512"/>
              <a:gd name="T94" fmla="*/ 2147483647 w 450"/>
              <a:gd name="T95" fmla="*/ 2147483647 h 512"/>
              <a:gd name="T96" fmla="*/ 2147483647 w 450"/>
              <a:gd name="T97" fmla="*/ 2147483647 h 512"/>
              <a:gd name="T98" fmla="*/ 2147483647 w 450"/>
              <a:gd name="T99" fmla="*/ 2147483647 h 512"/>
              <a:gd name="T100" fmla="*/ 2147483647 w 450"/>
              <a:gd name="T101" fmla="*/ 2147483647 h 512"/>
              <a:gd name="T102" fmla="*/ 2147483647 w 450"/>
              <a:gd name="T103" fmla="*/ 2147483647 h 512"/>
              <a:gd name="T104" fmla="*/ 2147483647 w 450"/>
              <a:gd name="T105" fmla="*/ 2147483647 h 512"/>
              <a:gd name="T106" fmla="*/ 2147483647 w 450"/>
              <a:gd name="T107" fmla="*/ 2147483647 h 512"/>
              <a:gd name="T108" fmla="*/ 2147483647 w 450"/>
              <a:gd name="T109" fmla="*/ 2147483647 h 512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450"/>
              <a:gd name="T166" fmla="*/ 0 h 512"/>
              <a:gd name="T167" fmla="*/ 450 w 450"/>
              <a:gd name="T168" fmla="*/ 512 h 512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450" h="512">
                <a:moveTo>
                  <a:pt x="338" y="504"/>
                </a:moveTo>
                <a:lnTo>
                  <a:pt x="318" y="504"/>
                </a:lnTo>
                <a:lnTo>
                  <a:pt x="292" y="506"/>
                </a:lnTo>
                <a:lnTo>
                  <a:pt x="288" y="506"/>
                </a:lnTo>
                <a:lnTo>
                  <a:pt x="258" y="506"/>
                </a:lnTo>
                <a:lnTo>
                  <a:pt x="256" y="506"/>
                </a:lnTo>
                <a:lnTo>
                  <a:pt x="228" y="508"/>
                </a:lnTo>
                <a:lnTo>
                  <a:pt x="218" y="508"/>
                </a:lnTo>
                <a:lnTo>
                  <a:pt x="198" y="508"/>
                </a:lnTo>
                <a:lnTo>
                  <a:pt x="182" y="508"/>
                </a:lnTo>
                <a:lnTo>
                  <a:pt x="168" y="508"/>
                </a:lnTo>
                <a:lnTo>
                  <a:pt x="142" y="508"/>
                </a:lnTo>
                <a:lnTo>
                  <a:pt x="138" y="508"/>
                </a:lnTo>
                <a:lnTo>
                  <a:pt x="108" y="508"/>
                </a:lnTo>
                <a:lnTo>
                  <a:pt x="104" y="512"/>
                </a:lnTo>
                <a:lnTo>
                  <a:pt x="78" y="512"/>
                </a:lnTo>
                <a:lnTo>
                  <a:pt x="66" y="512"/>
                </a:lnTo>
                <a:lnTo>
                  <a:pt x="42" y="512"/>
                </a:lnTo>
                <a:lnTo>
                  <a:pt x="42" y="480"/>
                </a:lnTo>
                <a:lnTo>
                  <a:pt x="42" y="450"/>
                </a:lnTo>
                <a:lnTo>
                  <a:pt x="44" y="420"/>
                </a:lnTo>
                <a:lnTo>
                  <a:pt x="44" y="412"/>
                </a:lnTo>
                <a:lnTo>
                  <a:pt x="44" y="398"/>
                </a:lnTo>
                <a:lnTo>
                  <a:pt x="44" y="382"/>
                </a:lnTo>
                <a:lnTo>
                  <a:pt x="44" y="356"/>
                </a:lnTo>
                <a:lnTo>
                  <a:pt x="44" y="354"/>
                </a:lnTo>
                <a:lnTo>
                  <a:pt x="42" y="352"/>
                </a:lnTo>
                <a:lnTo>
                  <a:pt x="40" y="348"/>
                </a:lnTo>
                <a:lnTo>
                  <a:pt x="34" y="346"/>
                </a:lnTo>
                <a:lnTo>
                  <a:pt x="28" y="346"/>
                </a:lnTo>
                <a:lnTo>
                  <a:pt x="26" y="340"/>
                </a:lnTo>
                <a:lnTo>
                  <a:pt x="22" y="336"/>
                </a:lnTo>
                <a:lnTo>
                  <a:pt x="18" y="330"/>
                </a:lnTo>
                <a:lnTo>
                  <a:pt x="18" y="326"/>
                </a:lnTo>
                <a:lnTo>
                  <a:pt x="20" y="324"/>
                </a:lnTo>
                <a:lnTo>
                  <a:pt x="30" y="316"/>
                </a:lnTo>
                <a:lnTo>
                  <a:pt x="34" y="310"/>
                </a:lnTo>
                <a:lnTo>
                  <a:pt x="34" y="308"/>
                </a:lnTo>
                <a:lnTo>
                  <a:pt x="36" y="300"/>
                </a:lnTo>
                <a:lnTo>
                  <a:pt x="36" y="298"/>
                </a:lnTo>
                <a:lnTo>
                  <a:pt x="36" y="292"/>
                </a:lnTo>
                <a:lnTo>
                  <a:pt x="36" y="286"/>
                </a:lnTo>
                <a:lnTo>
                  <a:pt x="36" y="278"/>
                </a:lnTo>
                <a:lnTo>
                  <a:pt x="34" y="276"/>
                </a:lnTo>
                <a:lnTo>
                  <a:pt x="34" y="274"/>
                </a:lnTo>
                <a:lnTo>
                  <a:pt x="34" y="272"/>
                </a:lnTo>
                <a:lnTo>
                  <a:pt x="34" y="264"/>
                </a:lnTo>
                <a:lnTo>
                  <a:pt x="34" y="262"/>
                </a:lnTo>
                <a:lnTo>
                  <a:pt x="32" y="262"/>
                </a:lnTo>
                <a:lnTo>
                  <a:pt x="30" y="258"/>
                </a:lnTo>
                <a:lnTo>
                  <a:pt x="28" y="256"/>
                </a:lnTo>
                <a:lnTo>
                  <a:pt x="28" y="254"/>
                </a:lnTo>
                <a:lnTo>
                  <a:pt x="26" y="250"/>
                </a:lnTo>
                <a:lnTo>
                  <a:pt x="26" y="242"/>
                </a:lnTo>
                <a:lnTo>
                  <a:pt x="22" y="240"/>
                </a:lnTo>
                <a:lnTo>
                  <a:pt x="22" y="234"/>
                </a:lnTo>
                <a:lnTo>
                  <a:pt x="22" y="232"/>
                </a:lnTo>
                <a:lnTo>
                  <a:pt x="22" y="228"/>
                </a:lnTo>
                <a:lnTo>
                  <a:pt x="22" y="224"/>
                </a:lnTo>
                <a:lnTo>
                  <a:pt x="26" y="220"/>
                </a:lnTo>
                <a:lnTo>
                  <a:pt x="26" y="218"/>
                </a:lnTo>
                <a:lnTo>
                  <a:pt x="26" y="214"/>
                </a:lnTo>
                <a:lnTo>
                  <a:pt x="26" y="212"/>
                </a:lnTo>
                <a:lnTo>
                  <a:pt x="22" y="212"/>
                </a:lnTo>
                <a:lnTo>
                  <a:pt x="22" y="210"/>
                </a:lnTo>
                <a:lnTo>
                  <a:pt x="20" y="208"/>
                </a:lnTo>
                <a:lnTo>
                  <a:pt x="20" y="204"/>
                </a:lnTo>
                <a:lnTo>
                  <a:pt x="20" y="202"/>
                </a:lnTo>
                <a:lnTo>
                  <a:pt x="20" y="200"/>
                </a:lnTo>
                <a:lnTo>
                  <a:pt x="22" y="198"/>
                </a:lnTo>
                <a:lnTo>
                  <a:pt x="20" y="194"/>
                </a:lnTo>
                <a:lnTo>
                  <a:pt x="20" y="192"/>
                </a:lnTo>
                <a:lnTo>
                  <a:pt x="20" y="186"/>
                </a:lnTo>
                <a:lnTo>
                  <a:pt x="20" y="184"/>
                </a:lnTo>
                <a:lnTo>
                  <a:pt x="20" y="182"/>
                </a:lnTo>
                <a:lnTo>
                  <a:pt x="20" y="180"/>
                </a:lnTo>
                <a:lnTo>
                  <a:pt x="20" y="178"/>
                </a:lnTo>
                <a:lnTo>
                  <a:pt x="20" y="174"/>
                </a:lnTo>
                <a:lnTo>
                  <a:pt x="20" y="172"/>
                </a:lnTo>
                <a:lnTo>
                  <a:pt x="20" y="170"/>
                </a:lnTo>
                <a:lnTo>
                  <a:pt x="18" y="170"/>
                </a:lnTo>
                <a:lnTo>
                  <a:pt x="20" y="168"/>
                </a:lnTo>
                <a:lnTo>
                  <a:pt x="18" y="166"/>
                </a:lnTo>
                <a:lnTo>
                  <a:pt x="20" y="164"/>
                </a:lnTo>
                <a:lnTo>
                  <a:pt x="20" y="162"/>
                </a:lnTo>
                <a:lnTo>
                  <a:pt x="20" y="158"/>
                </a:lnTo>
                <a:lnTo>
                  <a:pt x="20" y="154"/>
                </a:lnTo>
                <a:lnTo>
                  <a:pt x="18" y="154"/>
                </a:lnTo>
                <a:lnTo>
                  <a:pt x="18" y="148"/>
                </a:lnTo>
                <a:lnTo>
                  <a:pt x="16" y="144"/>
                </a:lnTo>
                <a:lnTo>
                  <a:pt x="16" y="140"/>
                </a:lnTo>
                <a:lnTo>
                  <a:pt x="14" y="138"/>
                </a:lnTo>
                <a:lnTo>
                  <a:pt x="14" y="136"/>
                </a:lnTo>
                <a:lnTo>
                  <a:pt x="12" y="132"/>
                </a:lnTo>
                <a:lnTo>
                  <a:pt x="12" y="126"/>
                </a:lnTo>
                <a:lnTo>
                  <a:pt x="10" y="124"/>
                </a:lnTo>
                <a:lnTo>
                  <a:pt x="10" y="114"/>
                </a:lnTo>
                <a:lnTo>
                  <a:pt x="6" y="112"/>
                </a:lnTo>
                <a:lnTo>
                  <a:pt x="6" y="110"/>
                </a:lnTo>
                <a:lnTo>
                  <a:pt x="4" y="110"/>
                </a:lnTo>
                <a:lnTo>
                  <a:pt x="4" y="108"/>
                </a:lnTo>
                <a:lnTo>
                  <a:pt x="4" y="106"/>
                </a:lnTo>
                <a:lnTo>
                  <a:pt x="4" y="104"/>
                </a:lnTo>
                <a:lnTo>
                  <a:pt x="4" y="102"/>
                </a:lnTo>
                <a:lnTo>
                  <a:pt x="6" y="102"/>
                </a:lnTo>
                <a:lnTo>
                  <a:pt x="4" y="102"/>
                </a:lnTo>
                <a:lnTo>
                  <a:pt x="6" y="98"/>
                </a:lnTo>
                <a:lnTo>
                  <a:pt x="4" y="98"/>
                </a:lnTo>
                <a:lnTo>
                  <a:pt x="4" y="96"/>
                </a:lnTo>
                <a:lnTo>
                  <a:pt x="6" y="96"/>
                </a:lnTo>
                <a:lnTo>
                  <a:pt x="6" y="94"/>
                </a:lnTo>
                <a:lnTo>
                  <a:pt x="4" y="94"/>
                </a:lnTo>
                <a:lnTo>
                  <a:pt x="6" y="94"/>
                </a:lnTo>
                <a:lnTo>
                  <a:pt x="4" y="94"/>
                </a:lnTo>
                <a:lnTo>
                  <a:pt x="4" y="92"/>
                </a:lnTo>
                <a:lnTo>
                  <a:pt x="6" y="92"/>
                </a:lnTo>
                <a:lnTo>
                  <a:pt x="4" y="92"/>
                </a:lnTo>
                <a:lnTo>
                  <a:pt x="4" y="88"/>
                </a:lnTo>
                <a:lnTo>
                  <a:pt x="2" y="86"/>
                </a:lnTo>
                <a:lnTo>
                  <a:pt x="4" y="86"/>
                </a:lnTo>
                <a:lnTo>
                  <a:pt x="4" y="82"/>
                </a:lnTo>
                <a:lnTo>
                  <a:pt x="4" y="80"/>
                </a:lnTo>
                <a:lnTo>
                  <a:pt x="4" y="76"/>
                </a:lnTo>
                <a:lnTo>
                  <a:pt x="4" y="74"/>
                </a:lnTo>
                <a:lnTo>
                  <a:pt x="2" y="72"/>
                </a:lnTo>
                <a:lnTo>
                  <a:pt x="4" y="72"/>
                </a:lnTo>
                <a:lnTo>
                  <a:pt x="2" y="72"/>
                </a:lnTo>
                <a:lnTo>
                  <a:pt x="4" y="68"/>
                </a:lnTo>
                <a:lnTo>
                  <a:pt x="4" y="66"/>
                </a:lnTo>
                <a:lnTo>
                  <a:pt x="4" y="64"/>
                </a:lnTo>
                <a:lnTo>
                  <a:pt x="6" y="64"/>
                </a:lnTo>
                <a:lnTo>
                  <a:pt x="6" y="62"/>
                </a:lnTo>
                <a:lnTo>
                  <a:pt x="6" y="60"/>
                </a:lnTo>
                <a:lnTo>
                  <a:pt x="6" y="58"/>
                </a:lnTo>
                <a:lnTo>
                  <a:pt x="4" y="58"/>
                </a:lnTo>
                <a:lnTo>
                  <a:pt x="4" y="56"/>
                </a:lnTo>
                <a:lnTo>
                  <a:pt x="4" y="52"/>
                </a:lnTo>
                <a:lnTo>
                  <a:pt x="2" y="50"/>
                </a:lnTo>
                <a:lnTo>
                  <a:pt x="2" y="48"/>
                </a:lnTo>
                <a:lnTo>
                  <a:pt x="2" y="46"/>
                </a:lnTo>
                <a:lnTo>
                  <a:pt x="2" y="44"/>
                </a:lnTo>
                <a:lnTo>
                  <a:pt x="0" y="38"/>
                </a:lnTo>
                <a:lnTo>
                  <a:pt x="0" y="32"/>
                </a:lnTo>
                <a:lnTo>
                  <a:pt x="48" y="32"/>
                </a:lnTo>
                <a:lnTo>
                  <a:pt x="112" y="32"/>
                </a:lnTo>
                <a:lnTo>
                  <a:pt x="120" y="32"/>
                </a:lnTo>
                <a:lnTo>
                  <a:pt x="120" y="0"/>
                </a:lnTo>
                <a:lnTo>
                  <a:pt x="138" y="4"/>
                </a:lnTo>
                <a:lnTo>
                  <a:pt x="148" y="44"/>
                </a:lnTo>
                <a:lnTo>
                  <a:pt x="148" y="52"/>
                </a:lnTo>
                <a:lnTo>
                  <a:pt x="154" y="58"/>
                </a:lnTo>
                <a:lnTo>
                  <a:pt x="162" y="58"/>
                </a:lnTo>
                <a:lnTo>
                  <a:pt x="170" y="58"/>
                </a:lnTo>
                <a:lnTo>
                  <a:pt x="172" y="62"/>
                </a:lnTo>
                <a:lnTo>
                  <a:pt x="196" y="64"/>
                </a:lnTo>
                <a:lnTo>
                  <a:pt x="198" y="74"/>
                </a:lnTo>
                <a:lnTo>
                  <a:pt x="200" y="74"/>
                </a:lnTo>
                <a:lnTo>
                  <a:pt x="216" y="72"/>
                </a:lnTo>
                <a:lnTo>
                  <a:pt x="218" y="72"/>
                </a:lnTo>
                <a:lnTo>
                  <a:pt x="218" y="66"/>
                </a:lnTo>
                <a:lnTo>
                  <a:pt x="228" y="62"/>
                </a:lnTo>
                <a:lnTo>
                  <a:pt x="240" y="62"/>
                </a:lnTo>
                <a:lnTo>
                  <a:pt x="248" y="62"/>
                </a:lnTo>
                <a:lnTo>
                  <a:pt x="260" y="68"/>
                </a:lnTo>
                <a:lnTo>
                  <a:pt x="268" y="68"/>
                </a:lnTo>
                <a:lnTo>
                  <a:pt x="268" y="74"/>
                </a:lnTo>
                <a:lnTo>
                  <a:pt x="262" y="74"/>
                </a:lnTo>
                <a:lnTo>
                  <a:pt x="262" y="76"/>
                </a:lnTo>
                <a:lnTo>
                  <a:pt x="274" y="78"/>
                </a:lnTo>
                <a:lnTo>
                  <a:pt x="276" y="80"/>
                </a:lnTo>
                <a:lnTo>
                  <a:pt x="276" y="86"/>
                </a:lnTo>
                <a:lnTo>
                  <a:pt x="284" y="96"/>
                </a:lnTo>
                <a:lnTo>
                  <a:pt x="288" y="94"/>
                </a:lnTo>
                <a:lnTo>
                  <a:pt x="288" y="90"/>
                </a:lnTo>
                <a:lnTo>
                  <a:pt x="288" y="86"/>
                </a:lnTo>
                <a:lnTo>
                  <a:pt x="298" y="82"/>
                </a:lnTo>
                <a:lnTo>
                  <a:pt x="302" y="86"/>
                </a:lnTo>
                <a:lnTo>
                  <a:pt x="306" y="94"/>
                </a:lnTo>
                <a:lnTo>
                  <a:pt x="318" y="96"/>
                </a:lnTo>
                <a:lnTo>
                  <a:pt x="322" y="96"/>
                </a:lnTo>
                <a:lnTo>
                  <a:pt x="322" y="104"/>
                </a:lnTo>
                <a:lnTo>
                  <a:pt x="330" y="106"/>
                </a:lnTo>
                <a:lnTo>
                  <a:pt x="330" y="110"/>
                </a:lnTo>
                <a:lnTo>
                  <a:pt x="350" y="106"/>
                </a:lnTo>
                <a:lnTo>
                  <a:pt x="362" y="94"/>
                </a:lnTo>
                <a:lnTo>
                  <a:pt x="370" y="90"/>
                </a:lnTo>
                <a:lnTo>
                  <a:pt x="378" y="104"/>
                </a:lnTo>
                <a:lnTo>
                  <a:pt x="390" y="102"/>
                </a:lnTo>
                <a:lnTo>
                  <a:pt x="390" y="104"/>
                </a:lnTo>
                <a:lnTo>
                  <a:pt x="414" y="98"/>
                </a:lnTo>
                <a:lnTo>
                  <a:pt x="422" y="102"/>
                </a:lnTo>
                <a:lnTo>
                  <a:pt x="424" y="106"/>
                </a:lnTo>
                <a:lnTo>
                  <a:pt x="428" y="108"/>
                </a:lnTo>
                <a:lnTo>
                  <a:pt x="438" y="106"/>
                </a:lnTo>
                <a:lnTo>
                  <a:pt x="450" y="106"/>
                </a:lnTo>
                <a:lnTo>
                  <a:pt x="444" y="108"/>
                </a:lnTo>
                <a:lnTo>
                  <a:pt x="444" y="110"/>
                </a:lnTo>
                <a:lnTo>
                  <a:pt x="424" y="124"/>
                </a:lnTo>
                <a:lnTo>
                  <a:pt x="394" y="136"/>
                </a:lnTo>
                <a:lnTo>
                  <a:pt x="366" y="158"/>
                </a:lnTo>
                <a:lnTo>
                  <a:pt x="340" y="188"/>
                </a:lnTo>
                <a:lnTo>
                  <a:pt x="320" y="208"/>
                </a:lnTo>
                <a:lnTo>
                  <a:pt x="304" y="220"/>
                </a:lnTo>
                <a:lnTo>
                  <a:pt x="298" y="230"/>
                </a:lnTo>
                <a:lnTo>
                  <a:pt x="292" y="230"/>
                </a:lnTo>
                <a:lnTo>
                  <a:pt x="292" y="232"/>
                </a:lnTo>
                <a:lnTo>
                  <a:pt x="294" y="254"/>
                </a:lnTo>
                <a:lnTo>
                  <a:pt x="294" y="276"/>
                </a:lnTo>
                <a:lnTo>
                  <a:pt x="294" y="284"/>
                </a:lnTo>
                <a:lnTo>
                  <a:pt x="292" y="284"/>
                </a:lnTo>
                <a:lnTo>
                  <a:pt x="292" y="288"/>
                </a:lnTo>
                <a:lnTo>
                  <a:pt x="290" y="288"/>
                </a:lnTo>
                <a:lnTo>
                  <a:pt x="288" y="288"/>
                </a:lnTo>
                <a:lnTo>
                  <a:pt x="286" y="290"/>
                </a:lnTo>
                <a:lnTo>
                  <a:pt x="280" y="290"/>
                </a:lnTo>
                <a:lnTo>
                  <a:pt x="278" y="294"/>
                </a:lnTo>
                <a:lnTo>
                  <a:pt x="272" y="298"/>
                </a:lnTo>
                <a:lnTo>
                  <a:pt x="270" y="300"/>
                </a:lnTo>
                <a:lnTo>
                  <a:pt x="270" y="304"/>
                </a:lnTo>
                <a:lnTo>
                  <a:pt x="268" y="304"/>
                </a:lnTo>
                <a:lnTo>
                  <a:pt x="268" y="310"/>
                </a:lnTo>
                <a:lnTo>
                  <a:pt x="262" y="314"/>
                </a:lnTo>
                <a:lnTo>
                  <a:pt x="262" y="316"/>
                </a:lnTo>
                <a:lnTo>
                  <a:pt x="260" y="320"/>
                </a:lnTo>
                <a:lnTo>
                  <a:pt x="260" y="326"/>
                </a:lnTo>
                <a:lnTo>
                  <a:pt x="262" y="326"/>
                </a:lnTo>
                <a:lnTo>
                  <a:pt x="268" y="326"/>
                </a:lnTo>
                <a:lnTo>
                  <a:pt x="270" y="330"/>
                </a:lnTo>
                <a:lnTo>
                  <a:pt x="274" y="336"/>
                </a:lnTo>
                <a:lnTo>
                  <a:pt x="276" y="338"/>
                </a:lnTo>
                <a:lnTo>
                  <a:pt x="276" y="344"/>
                </a:lnTo>
                <a:lnTo>
                  <a:pt x="274" y="346"/>
                </a:lnTo>
                <a:lnTo>
                  <a:pt x="272" y="350"/>
                </a:lnTo>
                <a:lnTo>
                  <a:pt x="270" y="350"/>
                </a:lnTo>
                <a:lnTo>
                  <a:pt x="270" y="360"/>
                </a:lnTo>
                <a:lnTo>
                  <a:pt x="270" y="362"/>
                </a:lnTo>
                <a:lnTo>
                  <a:pt x="270" y="364"/>
                </a:lnTo>
                <a:lnTo>
                  <a:pt x="270" y="366"/>
                </a:lnTo>
                <a:lnTo>
                  <a:pt x="268" y="370"/>
                </a:lnTo>
                <a:lnTo>
                  <a:pt x="270" y="376"/>
                </a:lnTo>
                <a:lnTo>
                  <a:pt x="270" y="378"/>
                </a:lnTo>
                <a:lnTo>
                  <a:pt x="270" y="382"/>
                </a:lnTo>
                <a:lnTo>
                  <a:pt x="270" y="384"/>
                </a:lnTo>
                <a:lnTo>
                  <a:pt x="270" y="390"/>
                </a:lnTo>
                <a:lnTo>
                  <a:pt x="270" y="392"/>
                </a:lnTo>
                <a:lnTo>
                  <a:pt x="268" y="398"/>
                </a:lnTo>
                <a:lnTo>
                  <a:pt x="272" y="400"/>
                </a:lnTo>
                <a:lnTo>
                  <a:pt x="278" y="408"/>
                </a:lnTo>
                <a:lnTo>
                  <a:pt x="280" y="410"/>
                </a:lnTo>
                <a:lnTo>
                  <a:pt x="286" y="412"/>
                </a:lnTo>
                <a:lnTo>
                  <a:pt x="298" y="414"/>
                </a:lnTo>
                <a:lnTo>
                  <a:pt x="300" y="414"/>
                </a:lnTo>
                <a:lnTo>
                  <a:pt x="300" y="420"/>
                </a:lnTo>
                <a:lnTo>
                  <a:pt x="304" y="424"/>
                </a:lnTo>
                <a:lnTo>
                  <a:pt x="306" y="424"/>
                </a:lnTo>
                <a:lnTo>
                  <a:pt x="314" y="426"/>
                </a:lnTo>
                <a:lnTo>
                  <a:pt x="320" y="430"/>
                </a:lnTo>
                <a:lnTo>
                  <a:pt x="322" y="432"/>
                </a:lnTo>
                <a:lnTo>
                  <a:pt x="324" y="432"/>
                </a:lnTo>
                <a:lnTo>
                  <a:pt x="324" y="438"/>
                </a:lnTo>
                <a:lnTo>
                  <a:pt x="328" y="440"/>
                </a:lnTo>
                <a:lnTo>
                  <a:pt x="330" y="444"/>
                </a:lnTo>
                <a:lnTo>
                  <a:pt x="334" y="450"/>
                </a:lnTo>
                <a:lnTo>
                  <a:pt x="340" y="456"/>
                </a:lnTo>
                <a:lnTo>
                  <a:pt x="346" y="456"/>
                </a:lnTo>
                <a:lnTo>
                  <a:pt x="348" y="458"/>
                </a:lnTo>
                <a:lnTo>
                  <a:pt x="350" y="458"/>
                </a:lnTo>
                <a:lnTo>
                  <a:pt x="356" y="460"/>
                </a:lnTo>
                <a:lnTo>
                  <a:pt x="360" y="466"/>
                </a:lnTo>
                <a:lnTo>
                  <a:pt x="364" y="472"/>
                </a:lnTo>
                <a:lnTo>
                  <a:pt x="368" y="476"/>
                </a:lnTo>
                <a:lnTo>
                  <a:pt x="368" y="484"/>
                </a:lnTo>
                <a:lnTo>
                  <a:pt x="368" y="488"/>
                </a:lnTo>
                <a:lnTo>
                  <a:pt x="368" y="496"/>
                </a:lnTo>
                <a:lnTo>
                  <a:pt x="368" y="498"/>
                </a:lnTo>
                <a:lnTo>
                  <a:pt x="370" y="502"/>
                </a:lnTo>
                <a:lnTo>
                  <a:pt x="346" y="504"/>
                </a:lnTo>
                <a:lnTo>
                  <a:pt x="338" y="504"/>
                </a:lnTo>
              </a:path>
            </a:pathLst>
          </a:custGeom>
          <a:solidFill>
            <a:srgbClr val="00B050"/>
          </a:solidFill>
          <a:ln w="6350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8" name="Freeform 30"/>
          <p:cNvSpPr>
            <a:spLocks/>
          </p:cNvSpPr>
          <p:nvPr/>
        </p:nvSpPr>
        <p:spPr bwMode="auto">
          <a:xfrm>
            <a:off x="2136775" y="2146300"/>
            <a:ext cx="876300" cy="733425"/>
          </a:xfrm>
          <a:custGeom>
            <a:avLst/>
            <a:gdLst>
              <a:gd name="T0" fmla="*/ 2147483647 w 552"/>
              <a:gd name="T1" fmla="*/ 2147483647 h 462"/>
              <a:gd name="T2" fmla="*/ 2147483647 w 552"/>
              <a:gd name="T3" fmla="*/ 2147483647 h 462"/>
              <a:gd name="T4" fmla="*/ 2147483647 w 552"/>
              <a:gd name="T5" fmla="*/ 2147483647 h 462"/>
              <a:gd name="T6" fmla="*/ 2147483647 w 552"/>
              <a:gd name="T7" fmla="*/ 2147483647 h 462"/>
              <a:gd name="T8" fmla="*/ 2147483647 w 552"/>
              <a:gd name="T9" fmla="*/ 2147483647 h 462"/>
              <a:gd name="T10" fmla="*/ 2147483647 w 552"/>
              <a:gd name="T11" fmla="*/ 2147483647 h 462"/>
              <a:gd name="T12" fmla="*/ 2147483647 w 552"/>
              <a:gd name="T13" fmla="*/ 2147483647 h 462"/>
              <a:gd name="T14" fmla="*/ 2147483647 w 552"/>
              <a:gd name="T15" fmla="*/ 2147483647 h 462"/>
              <a:gd name="T16" fmla="*/ 2147483647 w 552"/>
              <a:gd name="T17" fmla="*/ 2147483647 h 462"/>
              <a:gd name="T18" fmla="*/ 2147483647 w 552"/>
              <a:gd name="T19" fmla="*/ 2147483647 h 462"/>
              <a:gd name="T20" fmla="*/ 2147483647 w 552"/>
              <a:gd name="T21" fmla="*/ 2147483647 h 462"/>
              <a:gd name="T22" fmla="*/ 2147483647 w 552"/>
              <a:gd name="T23" fmla="*/ 2147483647 h 462"/>
              <a:gd name="T24" fmla="*/ 2147483647 w 552"/>
              <a:gd name="T25" fmla="*/ 2147483647 h 462"/>
              <a:gd name="T26" fmla="*/ 2147483647 w 552"/>
              <a:gd name="T27" fmla="*/ 2147483647 h 462"/>
              <a:gd name="T28" fmla="*/ 2147483647 w 552"/>
              <a:gd name="T29" fmla="*/ 2147483647 h 462"/>
              <a:gd name="T30" fmla="*/ 2147483647 w 552"/>
              <a:gd name="T31" fmla="*/ 2147483647 h 462"/>
              <a:gd name="T32" fmla="*/ 2147483647 w 552"/>
              <a:gd name="T33" fmla="*/ 2147483647 h 462"/>
              <a:gd name="T34" fmla="*/ 2147483647 w 552"/>
              <a:gd name="T35" fmla="*/ 2147483647 h 462"/>
              <a:gd name="T36" fmla="*/ 2147483647 w 552"/>
              <a:gd name="T37" fmla="*/ 2147483647 h 462"/>
              <a:gd name="T38" fmla="*/ 2147483647 w 552"/>
              <a:gd name="T39" fmla="*/ 2147483647 h 462"/>
              <a:gd name="T40" fmla="*/ 2147483647 w 552"/>
              <a:gd name="T41" fmla="*/ 2147483647 h 462"/>
              <a:gd name="T42" fmla="*/ 2147483647 w 552"/>
              <a:gd name="T43" fmla="*/ 2147483647 h 462"/>
              <a:gd name="T44" fmla="*/ 2147483647 w 552"/>
              <a:gd name="T45" fmla="*/ 2147483647 h 462"/>
              <a:gd name="T46" fmla="*/ 2147483647 w 552"/>
              <a:gd name="T47" fmla="*/ 2147483647 h 462"/>
              <a:gd name="T48" fmla="*/ 2147483647 w 552"/>
              <a:gd name="T49" fmla="*/ 2147483647 h 462"/>
              <a:gd name="T50" fmla="*/ 2147483647 w 552"/>
              <a:gd name="T51" fmla="*/ 2147483647 h 462"/>
              <a:gd name="T52" fmla="*/ 2147483647 w 552"/>
              <a:gd name="T53" fmla="*/ 2147483647 h 462"/>
              <a:gd name="T54" fmla="*/ 2147483647 w 552"/>
              <a:gd name="T55" fmla="*/ 2147483647 h 462"/>
              <a:gd name="T56" fmla="*/ 2147483647 w 552"/>
              <a:gd name="T57" fmla="*/ 2147483647 h 462"/>
              <a:gd name="T58" fmla="*/ 2147483647 w 552"/>
              <a:gd name="T59" fmla="*/ 2147483647 h 462"/>
              <a:gd name="T60" fmla="*/ 2147483647 w 552"/>
              <a:gd name="T61" fmla="*/ 2147483647 h 462"/>
              <a:gd name="T62" fmla="*/ 2147483647 w 552"/>
              <a:gd name="T63" fmla="*/ 2147483647 h 462"/>
              <a:gd name="T64" fmla="*/ 2147483647 w 552"/>
              <a:gd name="T65" fmla="*/ 2147483647 h 462"/>
              <a:gd name="T66" fmla="*/ 2147483647 w 552"/>
              <a:gd name="T67" fmla="*/ 2147483647 h 462"/>
              <a:gd name="T68" fmla="*/ 2147483647 w 552"/>
              <a:gd name="T69" fmla="*/ 2147483647 h 462"/>
              <a:gd name="T70" fmla="*/ 2147483647 w 552"/>
              <a:gd name="T71" fmla="*/ 2147483647 h 462"/>
              <a:gd name="T72" fmla="*/ 2147483647 w 552"/>
              <a:gd name="T73" fmla="*/ 2147483647 h 462"/>
              <a:gd name="T74" fmla="*/ 2147483647 w 552"/>
              <a:gd name="T75" fmla="*/ 2147483647 h 462"/>
              <a:gd name="T76" fmla="*/ 2147483647 w 552"/>
              <a:gd name="T77" fmla="*/ 2147483647 h 462"/>
              <a:gd name="T78" fmla="*/ 2147483647 w 552"/>
              <a:gd name="T79" fmla="*/ 2147483647 h 462"/>
              <a:gd name="T80" fmla="*/ 2147483647 w 552"/>
              <a:gd name="T81" fmla="*/ 2147483647 h 462"/>
              <a:gd name="T82" fmla="*/ 2147483647 w 552"/>
              <a:gd name="T83" fmla="*/ 2147483647 h 462"/>
              <a:gd name="T84" fmla="*/ 2147483647 w 552"/>
              <a:gd name="T85" fmla="*/ 2147483647 h 462"/>
              <a:gd name="T86" fmla="*/ 2147483647 w 552"/>
              <a:gd name="T87" fmla="*/ 2147483647 h 462"/>
              <a:gd name="T88" fmla="*/ 2147483647 w 552"/>
              <a:gd name="T89" fmla="*/ 2147483647 h 462"/>
              <a:gd name="T90" fmla="*/ 2147483647 w 552"/>
              <a:gd name="T91" fmla="*/ 2147483647 h 462"/>
              <a:gd name="T92" fmla="*/ 2147483647 w 552"/>
              <a:gd name="T93" fmla="*/ 2147483647 h 462"/>
              <a:gd name="T94" fmla="*/ 2147483647 w 552"/>
              <a:gd name="T95" fmla="*/ 2147483647 h 462"/>
              <a:gd name="T96" fmla="*/ 2147483647 w 552"/>
              <a:gd name="T97" fmla="*/ 2147483647 h 462"/>
              <a:gd name="T98" fmla="*/ 2147483647 w 552"/>
              <a:gd name="T99" fmla="*/ 2147483647 h 462"/>
              <a:gd name="T100" fmla="*/ 2147483647 w 552"/>
              <a:gd name="T101" fmla="*/ 2147483647 h 462"/>
              <a:gd name="T102" fmla="*/ 2147483647 w 552"/>
              <a:gd name="T103" fmla="*/ 2147483647 h 462"/>
              <a:gd name="T104" fmla="*/ 2147483647 w 552"/>
              <a:gd name="T105" fmla="*/ 2147483647 h 462"/>
              <a:gd name="T106" fmla="*/ 2147483647 w 552"/>
              <a:gd name="T107" fmla="*/ 2147483647 h 462"/>
              <a:gd name="T108" fmla="*/ 2147483647 w 552"/>
              <a:gd name="T109" fmla="*/ 2147483647 h 462"/>
              <a:gd name="T110" fmla="*/ 2147483647 w 552"/>
              <a:gd name="T111" fmla="*/ 2147483647 h 462"/>
              <a:gd name="T112" fmla="*/ 2147483647 w 552"/>
              <a:gd name="T113" fmla="*/ 2147483647 h 462"/>
              <a:gd name="T114" fmla="*/ 2147483647 w 552"/>
              <a:gd name="T115" fmla="*/ 2147483647 h 462"/>
              <a:gd name="T116" fmla="*/ 2147483647 w 552"/>
              <a:gd name="T117" fmla="*/ 2147483647 h 462"/>
              <a:gd name="T118" fmla="*/ 2147483647 w 552"/>
              <a:gd name="T119" fmla="*/ 2147483647 h 462"/>
              <a:gd name="T120" fmla="*/ 2147483647 w 552"/>
              <a:gd name="T121" fmla="*/ 2147483647 h 462"/>
              <a:gd name="T122" fmla="*/ 2147483647 w 552"/>
              <a:gd name="T123" fmla="*/ 2147483647 h 462"/>
              <a:gd name="T124" fmla="*/ 2147483647 w 552"/>
              <a:gd name="T125" fmla="*/ 2147483647 h 462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552"/>
              <a:gd name="T190" fmla="*/ 0 h 462"/>
              <a:gd name="T191" fmla="*/ 552 w 552"/>
              <a:gd name="T192" fmla="*/ 462 h 462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552" h="462">
                <a:moveTo>
                  <a:pt x="174" y="394"/>
                </a:moveTo>
                <a:lnTo>
                  <a:pt x="124" y="380"/>
                </a:lnTo>
                <a:lnTo>
                  <a:pt x="66" y="362"/>
                </a:lnTo>
                <a:lnTo>
                  <a:pt x="48" y="356"/>
                </a:lnTo>
                <a:lnTo>
                  <a:pt x="30" y="352"/>
                </a:lnTo>
                <a:lnTo>
                  <a:pt x="4" y="346"/>
                </a:lnTo>
                <a:lnTo>
                  <a:pt x="0" y="334"/>
                </a:lnTo>
                <a:lnTo>
                  <a:pt x="0" y="320"/>
                </a:lnTo>
                <a:lnTo>
                  <a:pt x="2" y="304"/>
                </a:lnTo>
                <a:lnTo>
                  <a:pt x="8" y="294"/>
                </a:lnTo>
                <a:lnTo>
                  <a:pt x="8" y="288"/>
                </a:lnTo>
                <a:lnTo>
                  <a:pt x="4" y="270"/>
                </a:lnTo>
                <a:lnTo>
                  <a:pt x="12" y="260"/>
                </a:lnTo>
                <a:lnTo>
                  <a:pt x="26" y="236"/>
                </a:lnTo>
                <a:lnTo>
                  <a:pt x="26" y="232"/>
                </a:lnTo>
                <a:lnTo>
                  <a:pt x="38" y="220"/>
                </a:lnTo>
                <a:lnTo>
                  <a:pt x="46" y="212"/>
                </a:lnTo>
                <a:lnTo>
                  <a:pt x="54" y="190"/>
                </a:lnTo>
                <a:lnTo>
                  <a:pt x="68" y="158"/>
                </a:lnTo>
                <a:lnTo>
                  <a:pt x="82" y="126"/>
                </a:lnTo>
                <a:lnTo>
                  <a:pt x="84" y="112"/>
                </a:lnTo>
                <a:lnTo>
                  <a:pt x="94" y="96"/>
                </a:lnTo>
                <a:lnTo>
                  <a:pt x="102" y="76"/>
                </a:lnTo>
                <a:lnTo>
                  <a:pt x="108" y="60"/>
                </a:lnTo>
                <a:lnTo>
                  <a:pt x="110" y="58"/>
                </a:lnTo>
                <a:lnTo>
                  <a:pt x="112" y="62"/>
                </a:lnTo>
                <a:lnTo>
                  <a:pt x="114" y="60"/>
                </a:lnTo>
                <a:lnTo>
                  <a:pt x="110" y="52"/>
                </a:lnTo>
                <a:lnTo>
                  <a:pt x="114" y="40"/>
                </a:lnTo>
                <a:lnTo>
                  <a:pt x="114" y="34"/>
                </a:lnTo>
                <a:lnTo>
                  <a:pt x="118" y="28"/>
                </a:lnTo>
                <a:lnTo>
                  <a:pt x="116" y="20"/>
                </a:lnTo>
                <a:lnTo>
                  <a:pt x="124" y="16"/>
                </a:lnTo>
                <a:lnTo>
                  <a:pt x="126" y="0"/>
                </a:lnTo>
                <a:lnTo>
                  <a:pt x="132" y="10"/>
                </a:lnTo>
                <a:lnTo>
                  <a:pt x="136" y="8"/>
                </a:lnTo>
                <a:lnTo>
                  <a:pt x="136" y="4"/>
                </a:lnTo>
                <a:lnTo>
                  <a:pt x="138" y="2"/>
                </a:lnTo>
                <a:lnTo>
                  <a:pt x="140" y="6"/>
                </a:lnTo>
                <a:lnTo>
                  <a:pt x="142" y="6"/>
                </a:lnTo>
                <a:lnTo>
                  <a:pt x="154" y="4"/>
                </a:lnTo>
                <a:lnTo>
                  <a:pt x="158" y="16"/>
                </a:lnTo>
                <a:lnTo>
                  <a:pt x="162" y="16"/>
                </a:lnTo>
                <a:lnTo>
                  <a:pt x="164" y="18"/>
                </a:lnTo>
                <a:lnTo>
                  <a:pt x="170" y="16"/>
                </a:lnTo>
                <a:lnTo>
                  <a:pt x="172" y="16"/>
                </a:lnTo>
                <a:lnTo>
                  <a:pt x="174" y="16"/>
                </a:lnTo>
                <a:lnTo>
                  <a:pt x="176" y="20"/>
                </a:lnTo>
                <a:lnTo>
                  <a:pt x="182" y="24"/>
                </a:lnTo>
                <a:lnTo>
                  <a:pt x="184" y="30"/>
                </a:lnTo>
                <a:lnTo>
                  <a:pt x="186" y="34"/>
                </a:lnTo>
                <a:lnTo>
                  <a:pt x="186" y="40"/>
                </a:lnTo>
                <a:lnTo>
                  <a:pt x="186" y="46"/>
                </a:lnTo>
                <a:lnTo>
                  <a:pt x="186" y="48"/>
                </a:lnTo>
                <a:lnTo>
                  <a:pt x="186" y="50"/>
                </a:lnTo>
                <a:lnTo>
                  <a:pt x="184" y="54"/>
                </a:lnTo>
                <a:lnTo>
                  <a:pt x="186" y="58"/>
                </a:lnTo>
                <a:lnTo>
                  <a:pt x="184" y="60"/>
                </a:lnTo>
                <a:lnTo>
                  <a:pt x="182" y="66"/>
                </a:lnTo>
                <a:lnTo>
                  <a:pt x="186" y="68"/>
                </a:lnTo>
                <a:lnTo>
                  <a:pt x="188" y="74"/>
                </a:lnTo>
                <a:lnTo>
                  <a:pt x="192" y="76"/>
                </a:lnTo>
                <a:lnTo>
                  <a:pt x="200" y="80"/>
                </a:lnTo>
                <a:lnTo>
                  <a:pt x="204" y="80"/>
                </a:lnTo>
                <a:lnTo>
                  <a:pt x="206" y="82"/>
                </a:lnTo>
                <a:lnTo>
                  <a:pt x="208" y="84"/>
                </a:lnTo>
                <a:lnTo>
                  <a:pt x="220" y="82"/>
                </a:lnTo>
                <a:lnTo>
                  <a:pt x="224" y="82"/>
                </a:lnTo>
                <a:lnTo>
                  <a:pt x="228" y="80"/>
                </a:lnTo>
                <a:lnTo>
                  <a:pt x="232" y="80"/>
                </a:lnTo>
                <a:lnTo>
                  <a:pt x="234" y="80"/>
                </a:lnTo>
                <a:lnTo>
                  <a:pt x="238" y="78"/>
                </a:lnTo>
                <a:lnTo>
                  <a:pt x="242" y="80"/>
                </a:lnTo>
                <a:lnTo>
                  <a:pt x="246" y="80"/>
                </a:lnTo>
                <a:lnTo>
                  <a:pt x="254" y="82"/>
                </a:lnTo>
                <a:lnTo>
                  <a:pt x="260" y="84"/>
                </a:lnTo>
                <a:lnTo>
                  <a:pt x="262" y="84"/>
                </a:lnTo>
                <a:lnTo>
                  <a:pt x="264" y="84"/>
                </a:lnTo>
                <a:lnTo>
                  <a:pt x="268" y="86"/>
                </a:lnTo>
                <a:lnTo>
                  <a:pt x="268" y="90"/>
                </a:lnTo>
                <a:lnTo>
                  <a:pt x="274" y="92"/>
                </a:lnTo>
                <a:lnTo>
                  <a:pt x="274" y="96"/>
                </a:lnTo>
                <a:lnTo>
                  <a:pt x="278" y="96"/>
                </a:lnTo>
                <a:lnTo>
                  <a:pt x="280" y="94"/>
                </a:lnTo>
                <a:lnTo>
                  <a:pt x="282" y="94"/>
                </a:lnTo>
                <a:lnTo>
                  <a:pt x="288" y="96"/>
                </a:lnTo>
                <a:lnTo>
                  <a:pt x="290" y="96"/>
                </a:lnTo>
                <a:lnTo>
                  <a:pt x="290" y="98"/>
                </a:lnTo>
                <a:lnTo>
                  <a:pt x="294" y="96"/>
                </a:lnTo>
                <a:lnTo>
                  <a:pt x="306" y="96"/>
                </a:lnTo>
                <a:lnTo>
                  <a:pt x="308" y="94"/>
                </a:lnTo>
                <a:lnTo>
                  <a:pt x="310" y="94"/>
                </a:lnTo>
                <a:lnTo>
                  <a:pt x="312" y="94"/>
                </a:lnTo>
                <a:lnTo>
                  <a:pt x="314" y="98"/>
                </a:lnTo>
                <a:lnTo>
                  <a:pt x="320" y="100"/>
                </a:lnTo>
                <a:lnTo>
                  <a:pt x="328" y="100"/>
                </a:lnTo>
                <a:lnTo>
                  <a:pt x="334" y="104"/>
                </a:lnTo>
                <a:lnTo>
                  <a:pt x="338" y="98"/>
                </a:lnTo>
                <a:lnTo>
                  <a:pt x="342" y="98"/>
                </a:lnTo>
                <a:lnTo>
                  <a:pt x="346" y="98"/>
                </a:lnTo>
                <a:lnTo>
                  <a:pt x="356" y="98"/>
                </a:lnTo>
                <a:lnTo>
                  <a:pt x="358" y="98"/>
                </a:lnTo>
                <a:lnTo>
                  <a:pt x="368" y="98"/>
                </a:lnTo>
                <a:lnTo>
                  <a:pt x="372" y="96"/>
                </a:lnTo>
                <a:lnTo>
                  <a:pt x="374" y="96"/>
                </a:lnTo>
                <a:lnTo>
                  <a:pt x="380" y="98"/>
                </a:lnTo>
                <a:lnTo>
                  <a:pt x="384" y="98"/>
                </a:lnTo>
                <a:lnTo>
                  <a:pt x="386" y="98"/>
                </a:lnTo>
                <a:lnTo>
                  <a:pt x="390" y="98"/>
                </a:lnTo>
                <a:lnTo>
                  <a:pt x="398" y="100"/>
                </a:lnTo>
                <a:lnTo>
                  <a:pt x="400" y="100"/>
                </a:lnTo>
                <a:lnTo>
                  <a:pt x="406" y="98"/>
                </a:lnTo>
                <a:lnTo>
                  <a:pt x="412" y="96"/>
                </a:lnTo>
                <a:lnTo>
                  <a:pt x="470" y="110"/>
                </a:lnTo>
                <a:lnTo>
                  <a:pt x="470" y="112"/>
                </a:lnTo>
                <a:lnTo>
                  <a:pt x="492" y="116"/>
                </a:lnTo>
                <a:lnTo>
                  <a:pt x="500" y="120"/>
                </a:lnTo>
                <a:lnTo>
                  <a:pt x="534" y="126"/>
                </a:lnTo>
                <a:lnTo>
                  <a:pt x="534" y="128"/>
                </a:lnTo>
                <a:lnTo>
                  <a:pt x="536" y="136"/>
                </a:lnTo>
                <a:lnTo>
                  <a:pt x="538" y="140"/>
                </a:lnTo>
                <a:lnTo>
                  <a:pt x="538" y="142"/>
                </a:lnTo>
                <a:lnTo>
                  <a:pt x="542" y="144"/>
                </a:lnTo>
                <a:lnTo>
                  <a:pt x="546" y="146"/>
                </a:lnTo>
                <a:lnTo>
                  <a:pt x="550" y="152"/>
                </a:lnTo>
                <a:lnTo>
                  <a:pt x="550" y="156"/>
                </a:lnTo>
                <a:lnTo>
                  <a:pt x="550" y="158"/>
                </a:lnTo>
                <a:lnTo>
                  <a:pt x="552" y="166"/>
                </a:lnTo>
                <a:lnTo>
                  <a:pt x="550" y="168"/>
                </a:lnTo>
                <a:lnTo>
                  <a:pt x="546" y="174"/>
                </a:lnTo>
                <a:lnTo>
                  <a:pt x="542" y="176"/>
                </a:lnTo>
                <a:lnTo>
                  <a:pt x="536" y="186"/>
                </a:lnTo>
                <a:lnTo>
                  <a:pt x="534" y="190"/>
                </a:lnTo>
                <a:lnTo>
                  <a:pt x="526" y="202"/>
                </a:lnTo>
                <a:lnTo>
                  <a:pt x="524" y="204"/>
                </a:lnTo>
                <a:lnTo>
                  <a:pt x="522" y="206"/>
                </a:lnTo>
                <a:lnTo>
                  <a:pt x="518" y="210"/>
                </a:lnTo>
                <a:lnTo>
                  <a:pt x="518" y="212"/>
                </a:lnTo>
                <a:lnTo>
                  <a:pt x="518" y="214"/>
                </a:lnTo>
                <a:lnTo>
                  <a:pt x="518" y="216"/>
                </a:lnTo>
                <a:lnTo>
                  <a:pt x="518" y="218"/>
                </a:lnTo>
                <a:lnTo>
                  <a:pt x="516" y="222"/>
                </a:lnTo>
                <a:lnTo>
                  <a:pt x="512" y="222"/>
                </a:lnTo>
                <a:lnTo>
                  <a:pt x="510" y="226"/>
                </a:lnTo>
                <a:lnTo>
                  <a:pt x="508" y="230"/>
                </a:lnTo>
                <a:lnTo>
                  <a:pt x="502" y="230"/>
                </a:lnTo>
                <a:lnTo>
                  <a:pt x="500" y="234"/>
                </a:lnTo>
                <a:lnTo>
                  <a:pt x="492" y="244"/>
                </a:lnTo>
                <a:lnTo>
                  <a:pt x="492" y="246"/>
                </a:lnTo>
                <a:lnTo>
                  <a:pt x="488" y="248"/>
                </a:lnTo>
                <a:lnTo>
                  <a:pt x="488" y="250"/>
                </a:lnTo>
                <a:lnTo>
                  <a:pt x="486" y="250"/>
                </a:lnTo>
                <a:lnTo>
                  <a:pt x="486" y="256"/>
                </a:lnTo>
                <a:lnTo>
                  <a:pt x="482" y="258"/>
                </a:lnTo>
                <a:lnTo>
                  <a:pt x="486" y="262"/>
                </a:lnTo>
                <a:lnTo>
                  <a:pt x="482" y="264"/>
                </a:lnTo>
                <a:lnTo>
                  <a:pt x="482" y="266"/>
                </a:lnTo>
                <a:lnTo>
                  <a:pt x="486" y="270"/>
                </a:lnTo>
                <a:lnTo>
                  <a:pt x="486" y="272"/>
                </a:lnTo>
                <a:lnTo>
                  <a:pt x="488" y="270"/>
                </a:lnTo>
                <a:lnTo>
                  <a:pt x="490" y="270"/>
                </a:lnTo>
                <a:lnTo>
                  <a:pt x="490" y="272"/>
                </a:lnTo>
                <a:lnTo>
                  <a:pt x="492" y="274"/>
                </a:lnTo>
                <a:lnTo>
                  <a:pt x="492" y="272"/>
                </a:lnTo>
                <a:lnTo>
                  <a:pt x="494" y="274"/>
                </a:lnTo>
                <a:lnTo>
                  <a:pt x="496" y="276"/>
                </a:lnTo>
                <a:lnTo>
                  <a:pt x="494" y="278"/>
                </a:lnTo>
                <a:lnTo>
                  <a:pt x="500" y="280"/>
                </a:lnTo>
                <a:lnTo>
                  <a:pt x="500" y="282"/>
                </a:lnTo>
                <a:lnTo>
                  <a:pt x="494" y="288"/>
                </a:lnTo>
                <a:lnTo>
                  <a:pt x="492" y="288"/>
                </a:lnTo>
                <a:lnTo>
                  <a:pt x="494" y="294"/>
                </a:lnTo>
                <a:lnTo>
                  <a:pt x="492" y="296"/>
                </a:lnTo>
                <a:lnTo>
                  <a:pt x="490" y="302"/>
                </a:lnTo>
                <a:lnTo>
                  <a:pt x="490" y="306"/>
                </a:lnTo>
                <a:lnTo>
                  <a:pt x="488" y="306"/>
                </a:lnTo>
                <a:lnTo>
                  <a:pt x="486" y="306"/>
                </a:lnTo>
                <a:lnTo>
                  <a:pt x="486" y="308"/>
                </a:lnTo>
                <a:lnTo>
                  <a:pt x="482" y="310"/>
                </a:lnTo>
                <a:lnTo>
                  <a:pt x="482" y="316"/>
                </a:lnTo>
                <a:lnTo>
                  <a:pt x="482" y="320"/>
                </a:lnTo>
                <a:lnTo>
                  <a:pt x="450" y="462"/>
                </a:lnTo>
                <a:lnTo>
                  <a:pt x="376" y="446"/>
                </a:lnTo>
                <a:lnTo>
                  <a:pt x="308" y="430"/>
                </a:lnTo>
                <a:lnTo>
                  <a:pt x="306" y="428"/>
                </a:lnTo>
                <a:lnTo>
                  <a:pt x="264" y="418"/>
                </a:lnTo>
                <a:lnTo>
                  <a:pt x="212" y="404"/>
                </a:lnTo>
                <a:lnTo>
                  <a:pt x="174" y="394"/>
                </a:lnTo>
                <a:close/>
              </a:path>
            </a:pathLst>
          </a:custGeom>
          <a:solidFill>
            <a:srgbClr val="FC8814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9" name="Freeform 31"/>
          <p:cNvSpPr>
            <a:spLocks/>
          </p:cNvSpPr>
          <p:nvPr/>
        </p:nvSpPr>
        <p:spPr bwMode="auto">
          <a:xfrm>
            <a:off x="2136775" y="2146300"/>
            <a:ext cx="876300" cy="733425"/>
          </a:xfrm>
          <a:custGeom>
            <a:avLst/>
            <a:gdLst>
              <a:gd name="T0" fmla="*/ 2147483647 w 552"/>
              <a:gd name="T1" fmla="*/ 2147483647 h 462"/>
              <a:gd name="T2" fmla="*/ 2147483647 w 552"/>
              <a:gd name="T3" fmla="*/ 2147483647 h 462"/>
              <a:gd name="T4" fmla="*/ 2147483647 w 552"/>
              <a:gd name="T5" fmla="*/ 2147483647 h 462"/>
              <a:gd name="T6" fmla="*/ 2147483647 w 552"/>
              <a:gd name="T7" fmla="*/ 2147483647 h 462"/>
              <a:gd name="T8" fmla="*/ 2147483647 w 552"/>
              <a:gd name="T9" fmla="*/ 2147483647 h 462"/>
              <a:gd name="T10" fmla="*/ 2147483647 w 552"/>
              <a:gd name="T11" fmla="*/ 2147483647 h 462"/>
              <a:gd name="T12" fmla="*/ 2147483647 w 552"/>
              <a:gd name="T13" fmla="*/ 2147483647 h 462"/>
              <a:gd name="T14" fmla="*/ 2147483647 w 552"/>
              <a:gd name="T15" fmla="*/ 2147483647 h 462"/>
              <a:gd name="T16" fmla="*/ 2147483647 w 552"/>
              <a:gd name="T17" fmla="*/ 2147483647 h 462"/>
              <a:gd name="T18" fmla="*/ 2147483647 w 552"/>
              <a:gd name="T19" fmla="*/ 2147483647 h 462"/>
              <a:gd name="T20" fmla="*/ 2147483647 w 552"/>
              <a:gd name="T21" fmla="*/ 2147483647 h 462"/>
              <a:gd name="T22" fmla="*/ 2147483647 w 552"/>
              <a:gd name="T23" fmla="*/ 2147483647 h 462"/>
              <a:gd name="T24" fmla="*/ 2147483647 w 552"/>
              <a:gd name="T25" fmla="*/ 2147483647 h 462"/>
              <a:gd name="T26" fmla="*/ 2147483647 w 552"/>
              <a:gd name="T27" fmla="*/ 2147483647 h 462"/>
              <a:gd name="T28" fmla="*/ 2147483647 w 552"/>
              <a:gd name="T29" fmla="*/ 2147483647 h 462"/>
              <a:gd name="T30" fmla="*/ 2147483647 w 552"/>
              <a:gd name="T31" fmla="*/ 2147483647 h 462"/>
              <a:gd name="T32" fmla="*/ 2147483647 w 552"/>
              <a:gd name="T33" fmla="*/ 2147483647 h 462"/>
              <a:gd name="T34" fmla="*/ 2147483647 w 552"/>
              <a:gd name="T35" fmla="*/ 2147483647 h 462"/>
              <a:gd name="T36" fmla="*/ 2147483647 w 552"/>
              <a:gd name="T37" fmla="*/ 2147483647 h 462"/>
              <a:gd name="T38" fmla="*/ 2147483647 w 552"/>
              <a:gd name="T39" fmla="*/ 2147483647 h 462"/>
              <a:gd name="T40" fmla="*/ 2147483647 w 552"/>
              <a:gd name="T41" fmla="*/ 2147483647 h 462"/>
              <a:gd name="T42" fmla="*/ 2147483647 w 552"/>
              <a:gd name="T43" fmla="*/ 2147483647 h 462"/>
              <a:gd name="T44" fmla="*/ 2147483647 w 552"/>
              <a:gd name="T45" fmla="*/ 2147483647 h 462"/>
              <a:gd name="T46" fmla="*/ 2147483647 w 552"/>
              <a:gd name="T47" fmla="*/ 2147483647 h 462"/>
              <a:gd name="T48" fmla="*/ 2147483647 w 552"/>
              <a:gd name="T49" fmla="*/ 2147483647 h 462"/>
              <a:gd name="T50" fmla="*/ 2147483647 w 552"/>
              <a:gd name="T51" fmla="*/ 2147483647 h 462"/>
              <a:gd name="T52" fmla="*/ 2147483647 w 552"/>
              <a:gd name="T53" fmla="*/ 2147483647 h 462"/>
              <a:gd name="T54" fmla="*/ 2147483647 w 552"/>
              <a:gd name="T55" fmla="*/ 2147483647 h 462"/>
              <a:gd name="T56" fmla="*/ 2147483647 w 552"/>
              <a:gd name="T57" fmla="*/ 2147483647 h 462"/>
              <a:gd name="T58" fmla="*/ 2147483647 w 552"/>
              <a:gd name="T59" fmla="*/ 2147483647 h 462"/>
              <a:gd name="T60" fmla="*/ 2147483647 w 552"/>
              <a:gd name="T61" fmla="*/ 2147483647 h 462"/>
              <a:gd name="T62" fmla="*/ 2147483647 w 552"/>
              <a:gd name="T63" fmla="*/ 2147483647 h 462"/>
              <a:gd name="T64" fmla="*/ 2147483647 w 552"/>
              <a:gd name="T65" fmla="*/ 2147483647 h 462"/>
              <a:gd name="T66" fmla="*/ 2147483647 w 552"/>
              <a:gd name="T67" fmla="*/ 2147483647 h 462"/>
              <a:gd name="T68" fmla="*/ 2147483647 w 552"/>
              <a:gd name="T69" fmla="*/ 2147483647 h 462"/>
              <a:gd name="T70" fmla="*/ 2147483647 w 552"/>
              <a:gd name="T71" fmla="*/ 2147483647 h 462"/>
              <a:gd name="T72" fmla="*/ 2147483647 w 552"/>
              <a:gd name="T73" fmla="*/ 2147483647 h 462"/>
              <a:gd name="T74" fmla="*/ 2147483647 w 552"/>
              <a:gd name="T75" fmla="*/ 2147483647 h 462"/>
              <a:gd name="T76" fmla="*/ 2147483647 w 552"/>
              <a:gd name="T77" fmla="*/ 2147483647 h 462"/>
              <a:gd name="T78" fmla="*/ 2147483647 w 552"/>
              <a:gd name="T79" fmla="*/ 2147483647 h 462"/>
              <a:gd name="T80" fmla="*/ 2147483647 w 552"/>
              <a:gd name="T81" fmla="*/ 2147483647 h 462"/>
              <a:gd name="T82" fmla="*/ 2147483647 w 552"/>
              <a:gd name="T83" fmla="*/ 2147483647 h 462"/>
              <a:gd name="T84" fmla="*/ 2147483647 w 552"/>
              <a:gd name="T85" fmla="*/ 2147483647 h 462"/>
              <a:gd name="T86" fmla="*/ 2147483647 w 552"/>
              <a:gd name="T87" fmla="*/ 2147483647 h 462"/>
              <a:gd name="T88" fmla="*/ 2147483647 w 552"/>
              <a:gd name="T89" fmla="*/ 2147483647 h 462"/>
              <a:gd name="T90" fmla="*/ 2147483647 w 552"/>
              <a:gd name="T91" fmla="*/ 2147483647 h 462"/>
              <a:gd name="T92" fmla="*/ 2147483647 w 552"/>
              <a:gd name="T93" fmla="*/ 2147483647 h 462"/>
              <a:gd name="T94" fmla="*/ 2147483647 w 552"/>
              <a:gd name="T95" fmla="*/ 2147483647 h 462"/>
              <a:gd name="T96" fmla="*/ 2147483647 w 552"/>
              <a:gd name="T97" fmla="*/ 2147483647 h 462"/>
              <a:gd name="T98" fmla="*/ 2147483647 w 552"/>
              <a:gd name="T99" fmla="*/ 2147483647 h 462"/>
              <a:gd name="T100" fmla="*/ 2147483647 w 552"/>
              <a:gd name="T101" fmla="*/ 2147483647 h 462"/>
              <a:gd name="T102" fmla="*/ 2147483647 w 552"/>
              <a:gd name="T103" fmla="*/ 2147483647 h 462"/>
              <a:gd name="T104" fmla="*/ 2147483647 w 552"/>
              <a:gd name="T105" fmla="*/ 2147483647 h 462"/>
              <a:gd name="T106" fmla="*/ 2147483647 w 552"/>
              <a:gd name="T107" fmla="*/ 2147483647 h 462"/>
              <a:gd name="T108" fmla="*/ 2147483647 w 552"/>
              <a:gd name="T109" fmla="*/ 2147483647 h 462"/>
              <a:gd name="T110" fmla="*/ 2147483647 w 552"/>
              <a:gd name="T111" fmla="*/ 2147483647 h 462"/>
              <a:gd name="T112" fmla="*/ 2147483647 w 552"/>
              <a:gd name="T113" fmla="*/ 2147483647 h 462"/>
              <a:gd name="T114" fmla="*/ 2147483647 w 552"/>
              <a:gd name="T115" fmla="*/ 2147483647 h 462"/>
              <a:gd name="T116" fmla="*/ 2147483647 w 552"/>
              <a:gd name="T117" fmla="*/ 2147483647 h 462"/>
              <a:gd name="T118" fmla="*/ 2147483647 w 552"/>
              <a:gd name="T119" fmla="*/ 2147483647 h 462"/>
              <a:gd name="T120" fmla="*/ 2147483647 w 552"/>
              <a:gd name="T121" fmla="*/ 2147483647 h 462"/>
              <a:gd name="T122" fmla="*/ 2147483647 w 552"/>
              <a:gd name="T123" fmla="*/ 2147483647 h 462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552"/>
              <a:gd name="T187" fmla="*/ 0 h 462"/>
              <a:gd name="T188" fmla="*/ 552 w 552"/>
              <a:gd name="T189" fmla="*/ 462 h 462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552" h="462">
                <a:moveTo>
                  <a:pt x="174" y="394"/>
                </a:moveTo>
                <a:lnTo>
                  <a:pt x="124" y="380"/>
                </a:lnTo>
                <a:lnTo>
                  <a:pt x="66" y="362"/>
                </a:lnTo>
                <a:lnTo>
                  <a:pt x="48" y="356"/>
                </a:lnTo>
                <a:lnTo>
                  <a:pt x="30" y="352"/>
                </a:lnTo>
                <a:lnTo>
                  <a:pt x="4" y="346"/>
                </a:lnTo>
                <a:lnTo>
                  <a:pt x="0" y="334"/>
                </a:lnTo>
                <a:lnTo>
                  <a:pt x="0" y="320"/>
                </a:lnTo>
                <a:lnTo>
                  <a:pt x="2" y="304"/>
                </a:lnTo>
                <a:lnTo>
                  <a:pt x="8" y="294"/>
                </a:lnTo>
                <a:lnTo>
                  <a:pt x="8" y="288"/>
                </a:lnTo>
                <a:lnTo>
                  <a:pt x="4" y="270"/>
                </a:lnTo>
                <a:lnTo>
                  <a:pt x="12" y="260"/>
                </a:lnTo>
                <a:lnTo>
                  <a:pt x="26" y="236"/>
                </a:lnTo>
                <a:lnTo>
                  <a:pt x="26" y="232"/>
                </a:lnTo>
                <a:lnTo>
                  <a:pt x="38" y="220"/>
                </a:lnTo>
                <a:lnTo>
                  <a:pt x="46" y="212"/>
                </a:lnTo>
                <a:lnTo>
                  <a:pt x="54" y="190"/>
                </a:lnTo>
                <a:lnTo>
                  <a:pt x="68" y="158"/>
                </a:lnTo>
                <a:lnTo>
                  <a:pt x="82" y="126"/>
                </a:lnTo>
                <a:lnTo>
                  <a:pt x="84" y="112"/>
                </a:lnTo>
                <a:lnTo>
                  <a:pt x="94" y="96"/>
                </a:lnTo>
                <a:lnTo>
                  <a:pt x="102" y="76"/>
                </a:lnTo>
                <a:lnTo>
                  <a:pt x="108" y="60"/>
                </a:lnTo>
                <a:lnTo>
                  <a:pt x="110" y="58"/>
                </a:lnTo>
                <a:lnTo>
                  <a:pt x="112" y="62"/>
                </a:lnTo>
                <a:lnTo>
                  <a:pt x="114" y="60"/>
                </a:lnTo>
                <a:lnTo>
                  <a:pt x="110" y="52"/>
                </a:lnTo>
                <a:lnTo>
                  <a:pt x="114" y="40"/>
                </a:lnTo>
                <a:lnTo>
                  <a:pt x="114" y="34"/>
                </a:lnTo>
                <a:lnTo>
                  <a:pt x="118" y="28"/>
                </a:lnTo>
                <a:lnTo>
                  <a:pt x="116" y="20"/>
                </a:lnTo>
                <a:lnTo>
                  <a:pt x="124" y="16"/>
                </a:lnTo>
                <a:lnTo>
                  <a:pt x="126" y="0"/>
                </a:lnTo>
                <a:lnTo>
                  <a:pt x="132" y="10"/>
                </a:lnTo>
                <a:lnTo>
                  <a:pt x="136" y="8"/>
                </a:lnTo>
                <a:lnTo>
                  <a:pt x="136" y="4"/>
                </a:lnTo>
                <a:lnTo>
                  <a:pt x="138" y="2"/>
                </a:lnTo>
                <a:lnTo>
                  <a:pt x="140" y="6"/>
                </a:lnTo>
                <a:lnTo>
                  <a:pt x="142" y="6"/>
                </a:lnTo>
                <a:lnTo>
                  <a:pt x="154" y="4"/>
                </a:lnTo>
                <a:lnTo>
                  <a:pt x="158" y="16"/>
                </a:lnTo>
                <a:lnTo>
                  <a:pt x="162" y="16"/>
                </a:lnTo>
                <a:lnTo>
                  <a:pt x="164" y="18"/>
                </a:lnTo>
                <a:lnTo>
                  <a:pt x="170" y="16"/>
                </a:lnTo>
                <a:lnTo>
                  <a:pt x="172" y="16"/>
                </a:lnTo>
                <a:lnTo>
                  <a:pt x="174" y="16"/>
                </a:lnTo>
                <a:lnTo>
                  <a:pt x="176" y="20"/>
                </a:lnTo>
                <a:lnTo>
                  <a:pt x="182" y="24"/>
                </a:lnTo>
                <a:lnTo>
                  <a:pt x="184" y="30"/>
                </a:lnTo>
                <a:lnTo>
                  <a:pt x="186" y="34"/>
                </a:lnTo>
                <a:lnTo>
                  <a:pt x="186" y="40"/>
                </a:lnTo>
                <a:lnTo>
                  <a:pt x="186" y="46"/>
                </a:lnTo>
                <a:lnTo>
                  <a:pt x="186" y="48"/>
                </a:lnTo>
                <a:lnTo>
                  <a:pt x="186" y="50"/>
                </a:lnTo>
                <a:lnTo>
                  <a:pt x="184" y="54"/>
                </a:lnTo>
                <a:lnTo>
                  <a:pt x="186" y="58"/>
                </a:lnTo>
                <a:lnTo>
                  <a:pt x="184" y="60"/>
                </a:lnTo>
                <a:lnTo>
                  <a:pt x="182" y="66"/>
                </a:lnTo>
                <a:lnTo>
                  <a:pt x="186" y="68"/>
                </a:lnTo>
                <a:lnTo>
                  <a:pt x="188" y="74"/>
                </a:lnTo>
                <a:lnTo>
                  <a:pt x="192" y="76"/>
                </a:lnTo>
                <a:lnTo>
                  <a:pt x="200" y="80"/>
                </a:lnTo>
                <a:lnTo>
                  <a:pt x="204" y="80"/>
                </a:lnTo>
                <a:lnTo>
                  <a:pt x="206" y="82"/>
                </a:lnTo>
                <a:lnTo>
                  <a:pt x="208" y="84"/>
                </a:lnTo>
                <a:lnTo>
                  <a:pt x="220" y="82"/>
                </a:lnTo>
                <a:lnTo>
                  <a:pt x="224" y="82"/>
                </a:lnTo>
                <a:lnTo>
                  <a:pt x="228" y="80"/>
                </a:lnTo>
                <a:lnTo>
                  <a:pt x="232" y="80"/>
                </a:lnTo>
                <a:lnTo>
                  <a:pt x="234" y="80"/>
                </a:lnTo>
                <a:lnTo>
                  <a:pt x="238" y="78"/>
                </a:lnTo>
                <a:lnTo>
                  <a:pt x="242" y="80"/>
                </a:lnTo>
                <a:lnTo>
                  <a:pt x="246" y="80"/>
                </a:lnTo>
                <a:lnTo>
                  <a:pt x="254" y="82"/>
                </a:lnTo>
                <a:lnTo>
                  <a:pt x="260" y="84"/>
                </a:lnTo>
                <a:lnTo>
                  <a:pt x="262" y="84"/>
                </a:lnTo>
                <a:lnTo>
                  <a:pt x="264" y="84"/>
                </a:lnTo>
                <a:lnTo>
                  <a:pt x="268" y="86"/>
                </a:lnTo>
                <a:lnTo>
                  <a:pt x="268" y="90"/>
                </a:lnTo>
                <a:lnTo>
                  <a:pt x="274" y="92"/>
                </a:lnTo>
                <a:lnTo>
                  <a:pt x="274" y="96"/>
                </a:lnTo>
                <a:lnTo>
                  <a:pt x="278" y="96"/>
                </a:lnTo>
                <a:lnTo>
                  <a:pt x="280" y="94"/>
                </a:lnTo>
                <a:lnTo>
                  <a:pt x="282" y="94"/>
                </a:lnTo>
                <a:lnTo>
                  <a:pt x="288" y="96"/>
                </a:lnTo>
                <a:lnTo>
                  <a:pt x="290" y="96"/>
                </a:lnTo>
                <a:lnTo>
                  <a:pt x="290" y="98"/>
                </a:lnTo>
                <a:lnTo>
                  <a:pt x="294" y="96"/>
                </a:lnTo>
                <a:lnTo>
                  <a:pt x="306" y="96"/>
                </a:lnTo>
                <a:lnTo>
                  <a:pt x="308" y="94"/>
                </a:lnTo>
                <a:lnTo>
                  <a:pt x="310" y="94"/>
                </a:lnTo>
                <a:lnTo>
                  <a:pt x="312" y="94"/>
                </a:lnTo>
                <a:lnTo>
                  <a:pt x="314" y="98"/>
                </a:lnTo>
                <a:lnTo>
                  <a:pt x="320" y="100"/>
                </a:lnTo>
                <a:lnTo>
                  <a:pt x="328" y="100"/>
                </a:lnTo>
                <a:lnTo>
                  <a:pt x="334" y="104"/>
                </a:lnTo>
                <a:lnTo>
                  <a:pt x="338" y="98"/>
                </a:lnTo>
                <a:lnTo>
                  <a:pt x="342" y="98"/>
                </a:lnTo>
                <a:lnTo>
                  <a:pt x="346" y="98"/>
                </a:lnTo>
                <a:lnTo>
                  <a:pt x="356" y="98"/>
                </a:lnTo>
                <a:lnTo>
                  <a:pt x="358" y="98"/>
                </a:lnTo>
                <a:lnTo>
                  <a:pt x="368" y="98"/>
                </a:lnTo>
                <a:lnTo>
                  <a:pt x="372" y="96"/>
                </a:lnTo>
                <a:lnTo>
                  <a:pt x="374" y="96"/>
                </a:lnTo>
                <a:lnTo>
                  <a:pt x="380" y="98"/>
                </a:lnTo>
                <a:lnTo>
                  <a:pt x="384" y="98"/>
                </a:lnTo>
                <a:lnTo>
                  <a:pt x="386" y="98"/>
                </a:lnTo>
                <a:lnTo>
                  <a:pt x="390" y="98"/>
                </a:lnTo>
                <a:lnTo>
                  <a:pt x="398" y="100"/>
                </a:lnTo>
                <a:lnTo>
                  <a:pt x="400" y="100"/>
                </a:lnTo>
                <a:lnTo>
                  <a:pt x="406" y="98"/>
                </a:lnTo>
                <a:lnTo>
                  <a:pt x="412" y="96"/>
                </a:lnTo>
                <a:lnTo>
                  <a:pt x="470" y="110"/>
                </a:lnTo>
                <a:lnTo>
                  <a:pt x="470" y="112"/>
                </a:lnTo>
                <a:lnTo>
                  <a:pt x="492" y="116"/>
                </a:lnTo>
                <a:lnTo>
                  <a:pt x="500" y="120"/>
                </a:lnTo>
                <a:lnTo>
                  <a:pt x="534" y="126"/>
                </a:lnTo>
                <a:lnTo>
                  <a:pt x="534" y="128"/>
                </a:lnTo>
                <a:lnTo>
                  <a:pt x="536" y="136"/>
                </a:lnTo>
                <a:lnTo>
                  <a:pt x="538" y="140"/>
                </a:lnTo>
                <a:lnTo>
                  <a:pt x="538" y="142"/>
                </a:lnTo>
                <a:lnTo>
                  <a:pt x="542" y="144"/>
                </a:lnTo>
                <a:lnTo>
                  <a:pt x="546" y="146"/>
                </a:lnTo>
                <a:lnTo>
                  <a:pt x="550" y="152"/>
                </a:lnTo>
                <a:lnTo>
                  <a:pt x="550" y="156"/>
                </a:lnTo>
                <a:lnTo>
                  <a:pt x="550" y="158"/>
                </a:lnTo>
                <a:lnTo>
                  <a:pt x="552" y="166"/>
                </a:lnTo>
                <a:lnTo>
                  <a:pt x="550" y="168"/>
                </a:lnTo>
                <a:lnTo>
                  <a:pt x="546" y="174"/>
                </a:lnTo>
                <a:lnTo>
                  <a:pt x="542" y="176"/>
                </a:lnTo>
                <a:lnTo>
                  <a:pt x="536" y="186"/>
                </a:lnTo>
                <a:lnTo>
                  <a:pt x="534" y="190"/>
                </a:lnTo>
                <a:lnTo>
                  <a:pt x="526" y="202"/>
                </a:lnTo>
                <a:lnTo>
                  <a:pt x="524" y="204"/>
                </a:lnTo>
                <a:lnTo>
                  <a:pt x="522" y="206"/>
                </a:lnTo>
                <a:lnTo>
                  <a:pt x="518" y="210"/>
                </a:lnTo>
                <a:lnTo>
                  <a:pt x="518" y="212"/>
                </a:lnTo>
                <a:lnTo>
                  <a:pt x="518" y="214"/>
                </a:lnTo>
                <a:lnTo>
                  <a:pt x="518" y="216"/>
                </a:lnTo>
                <a:lnTo>
                  <a:pt x="518" y="218"/>
                </a:lnTo>
                <a:lnTo>
                  <a:pt x="516" y="222"/>
                </a:lnTo>
                <a:lnTo>
                  <a:pt x="512" y="222"/>
                </a:lnTo>
                <a:lnTo>
                  <a:pt x="510" y="226"/>
                </a:lnTo>
                <a:lnTo>
                  <a:pt x="508" y="230"/>
                </a:lnTo>
                <a:lnTo>
                  <a:pt x="502" y="230"/>
                </a:lnTo>
                <a:lnTo>
                  <a:pt x="500" y="234"/>
                </a:lnTo>
                <a:lnTo>
                  <a:pt x="492" y="244"/>
                </a:lnTo>
                <a:lnTo>
                  <a:pt x="492" y="246"/>
                </a:lnTo>
                <a:lnTo>
                  <a:pt x="488" y="248"/>
                </a:lnTo>
                <a:lnTo>
                  <a:pt x="488" y="250"/>
                </a:lnTo>
                <a:lnTo>
                  <a:pt x="486" y="250"/>
                </a:lnTo>
                <a:lnTo>
                  <a:pt x="486" y="256"/>
                </a:lnTo>
                <a:lnTo>
                  <a:pt x="482" y="258"/>
                </a:lnTo>
                <a:lnTo>
                  <a:pt x="486" y="262"/>
                </a:lnTo>
                <a:lnTo>
                  <a:pt x="482" y="264"/>
                </a:lnTo>
                <a:lnTo>
                  <a:pt x="482" y="266"/>
                </a:lnTo>
                <a:lnTo>
                  <a:pt x="486" y="270"/>
                </a:lnTo>
                <a:lnTo>
                  <a:pt x="486" y="272"/>
                </a:lnTo>
                <a:lnTo>
                  <a:pt x="488" y="270"/>
                </a:lnTo>
                <a:lnTo>
                  <a:pt x="490" y="270"/>
                </a:lnTo>
                <a:lnTo>
                  <a:pt x="490" y="272"/>
                </a:lnTo>
                <a:lnTo>
                  <a:pt x="492" y="274"/>
                </a:lnTo>
                <a:lnTo>
                  <a:pt x="492" y="272"/>
                </a:lnTo>
                <a:lnTo>
                  <a:pt x="494" y="274"/>
                </a:lnTo>
                <a:lnTo>
                  <a:pt x="496" y="276"/>
                </a:lnTo>
                <a:lnTo>
                  <a:pt x="494" y="278"/>
                </a:lnTo>
                <a:lnTo>
                  <a:pt x="500" y="280"/>
                </a:lnTo>
                <a:lnTo>
                  <a:pt x="500" y="282"/>
                </a:lnTo>
                <a:lnTo>
                  <a:pt x="494" y="288"/>
                </a:lnTo>
                <a:lnTo>
                  <a:pt x="492" y="288"/>
                </a:lnTo>
                <a:lnTo>
                  <a:pt x="494" y="294"/>
                </a:lnTo>
                <a:lnTo>
                  <a:pt x="492" y="296"/>
                </a:lnTo>
                <a:lnTo>
                  <a:pt x="490" y="302"/>
                </a:lnTo>
                <a:lnTo>
                  <a:pt x="490" y="306"/>
                </a:lnTo>
                <a:lnTo>
                  <a:pt x="488" y="306"/>
                </a:lnTo>
                <a:lnTo>
                  <a:pt x="486" y="306"/>
                </a:lnTo>
                <a:lnTo>
                  <a:pt x="486" y="308"/>
                </a:lnTo>
                <a:lnTo>
                  <a:pt x="482" y="310"/>
                </a:lnTo>
                <a:lnTo>
                  <a:pt x="482" y="316"/>
                </a:lnTo>
                <a:lnTo>
                  <a:pt x="482" y="320"/>
                </a:lnTo>
                <a:lnTo>
                  <a:pt x="450" y="462"/>
                </a:lnTo>
                <a:lnTo>
                  <a:pt x="376" y="446"/>
                </a:lnTo>
                <a:lnTo>
                  <a:pt x="308" y="430"/>
                </a:lnTo>
                <a:lnTo>
                  <a:pt x="306" y="428"/>
                </a:lnTo>
                <a:lnTo>
                  <a:pt x="264" y="418"/>
                </a:lnTo>
                <a:lnTo>
                  <a:pt x="212" y="404"/>
                </a:lnTo>
                <a:lnTo>
                  <a:pt x="174" y="394"/>
                </a:lnTo>
              </a:path>
            </a:pathLst>
          </a:custGeom>
          <a:solidFill>
            <a:srgbClr val="0070C0"/>
          </a:solidFill>
          <a:ln w="6350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0" name="Freeform 32"/>
          <p:cNvSpPr>
            <a:spLocks/>
          </p:cNvSpPr>
          <p:nvPr/>
        </p:nvSpPr>
        <p:spPr bwMode="auto">
          <a:xfrm>
            <a:off x="7305675" y="2346325"/>
            <a:ext cx="177800" cy="377825"/>
          </a:xfrm>
          <a:custGeom>
            <a:avLst/>
            <a:gdLst>
              <a:gd name="T0" fmla="*/ 2147483647 w 112"/>
              <a:gd name="T1" fmla="*/ 2147483647 h 238"/>
              <a:gd name="T2" fmla="*/ 2147483647 w 112"/>
              <a:gd name="T3" fmla="*/ 2147483647 h 238"/>
              <a:gd name="T4" fmla="*/ 2147483647 w 112"/>
              <a:gd name="T5" fmla="*/ 2147483647 h 238"/>
              <a:gd name="T6" fmla="*/ 2147483647 w 112"/>
              <a:gd name="T7" fmla="*/ 2147483647 h 238"/>
              <a:gd name="T8" fmla="*/ 2147483647 w 112"/>
              <a:gd name="T9" fmla="*/ 2147483647 h 238"/>
              <a:gd name="T10" fmla="*/ 2147483647 w 112"/>
              <a:gd name="T11" fmla="*/ 2147483647 h 238"/>
              <a:gd name="T12" fmla="*/ 2147483647 w 112"/>
              <a:gd name="T13" fmla="*/ 2147483647 h 238"/>
              <a:gd name="T14" fmla="*/ 2147483647 w 112"/>
              <a:gd name="T15" fmla="*/ 2147483647 h 238"/>
              <a:gd name="T16" fmla="*/ 2147483647 w 112"/>
              <a:gd name="T17" fmla="*/ 2147483647 h 238"/>
              <a:gd name="T18" fmla="*/ 2147483647 w 112"/>
              <a:gd name="T19" fmla="*/ 2147483647 h 238"/>
              <a:gd name="T20" fmla="*/ 0 w 112"/>
              <a:gd name="T21" fmla="*/ 2147483647 h 238"/>
              <a:gd name="T22" fmla="*/ 0 w 112"/>
              <a:gd name="T23" fmla="*/ 2147483647 h 238"/>
              <a:gd name="T24" fmla="*/ 0 w 112"/>
              <a:gd name="T25" fmla="*/ 2147483647 h 238"/>
              <a:gd name="T26" fmla="*/ 0 w 112"/>
              <a:gd name="T27" fmla="*/ 2147483647 h 238"/>
              <a:gd name="T28" fmla="*/ 2147483647 w 112"/>
              <a:gd name="T29" fmla="*/ 2147483647 h 238"/>
              <a:gd name="T30" fmla="*/ 2147483647 w 112"/>
              <a:gd name="T31" fmla="*/ 2147483647 h 238"/>
              <a:gd name="T32" fmla="*/ 2147483647 w 112"/>
              <a:gd name="T33" fmla="*/ 2147483647 h 238"/>
              <a:gd name="T34" fmla="*/ 2147483647 w 112"/>
              <a:gd name="T35" fmla="*/ 2147483647 h 238"/>
              <a:gd name="T36" fmla="*/ 2147483647 w 112"/>
              <a:gd name="T37" fmla="*/ 2147483647 h 238"/>
              <a:gd name="T38" fmla="*/ 2147483647 w 112"/>
              <a:gd name="T39" fmla="*/ 2147483647 h 238"/>
              <a:gd name="T40" fmla="*/ 2147483647 w 112"/>
              <a:gd name="T41" fmla="*/ 2147483647 h 238"/>
              <a:gd name="T42" fmla="*/ 2147483647 w 112"/>
              <a:gd name="T43" fmla="*/ 2147483647 h 238"/>
              <a:gd name="T44" fmla="*/ 2147483647 w 112"/>
              <a:gd name="T45" fmla="*/ 2147483647 h 238"/>
              <a:gd name="T46" fmla="*/ 2147483647 w 112"/>
              <a:gd name="T47" fmla="*/ 2147483647 h 238"/>
              <a:gd name="T48" fmla="*/ 2147483647 w 112"/>
              <a:gd name="T49" fmla="*/ 2147483647 h 238"/>
              <a:gd name="T50" fmla="*/ 2147483647 w 112"/>
              <a:gd name="T51" fmla="*/ 2147483647 h 238"/>
              <a:gd name="T52" fmla="*/ 2147483647 w 112"/>
              <a:gd name="T53" fmla="*/ 2147483647 h 238"/>
              <a:gd name="T54" fmla="*/ 2147483647 w 112"/>
              <a:gd name="T55" fmla="*/ 2147483647 h 238"/>
              <a:gd name="T56" fmla="*/ 2147483647 w 112"/>
              <a:gd name="T57" fmla="*/ 2147483647 h 238"/>
              <a:gd name="T58" fmla="*/ 2147483647 w 112"/>
              <a:gd name="T59" fmla="*/ 2147483647 h 238"/>
              <a:gd name="T60" fmla="*/ 2147483647 w 112"/>
              <a:gd name="T61" fmla="*/ 2147483647 h 238"/>
              <a:gd name="T62" fmla="*/ 2147483647 w 112"/>
              <a:gd name="T63" fmla="*/ 2147483647 h 238"/>
              <a:gd name="T64" fmla="*/ 2147483647 w 112"/>
              <a:gd name="T65" fmla="*/ 2147483647 h 238"/>
              <a:gd name="T66" fmla="*/ 2147483647 w 112"/>
              <a:gd name="T67" fmla="*/ 2147483647 h 238"/>
              <a:gd name="T68" fmla="*/ 2147483647 w 112"/>
              <a:gd name="T69" fmla="*/ 2147483647 h 238"/>
              <a:gd name="T70" fmla="*/ 2147483647 w 112"/>
              <a:gd name="T71" fmla="*/ 2147483647 h 238"/>
              <a:gd name="T72" fmla="*/ 2147483647 w 112"/>
              <a:gd name="T73" fmla="*/ 2147483647 h 238"/>
              <a:gd name="T74" fmla="*/ 2147483647 w 112"/>
              <a:gd name="T75" fmla="*/ 2147483647 h 238"/>
              <a:gd name="T76" fmla="*/ 2147483647 w 112"/>
              <a:gd name="T77" fmla="*/ 2147483647 h 238"/>
              <a:gd name="T78" fmla="*/ 2147483647 w 112"/>
              <a:gd name="T79" fmla="*/ 0 h 238"/>
              <a:gd name="T80" fmla="*/ 2147483647 w 112"/>
              <a:gd name="T81" fmla="*/ 2147483647 h 238"/>
              <a:gd name="T82" fmla="*/ 2147483647 w 112"/>
              <a:gd name="T83" fmla="*/ 2147483647 h 238"/>
              <a:gd name="T84" fmla="*/ 2147483647 w 112"/>
              <a:gd name="T85" fmla="*/ 2147483647 h 238"/>
              <a:gd name="T86" fmla="*/ 2147483647 w 112"/>
              <a:gd name="T87" fmla="*/ 2147483647 h 238"/>
              <a:gd name="T88" fmla="*/ 2147483647 w 112"/>
              <a:gd name="T89" fmla="*/ 2147483647 h 238"/>
              <a:gd name="T90" fmla="*/ 2147483647 w 112"/>
              <a:gd name="T91" fmla="*/ 2147483647 h 238"/>
              <a:gd name="T92" fmla="*/ 2147483647 w 112"/>
              <a:gd name="T93" fmla="*/ 2147483647 h 238"/>
              <a:gd name="T94" fmla="*/ 2147483647 w 112"/>
              <a:gd name="T95" fmla="*/ 2147483647 h 238"/>
              <a:gd name="T96" fmla="*/ 2147483647 w 112"/>
              <a:gd name="T97" fmla="*/ 2147483647 h 238"/>
              <a:gd name="T98" fmla="*/ 2147483647 w 112"/>
              <a:gd name="T99" fmla="*/ 2147483647 h 238"/>
              <a:gd name="T100" fmla="*/ 2147483647 w 112"/>
              <a:gd name="T101" fmla="*/ 2147483647 h 238"/>
              <a:gd name="T102" fmla="*/ 2147483647 w 112"/>
              <a:gd name="T103" fmla="*/ 2147483647 h 238"/>
              <a:gd name="T104" fmla="*/ 2147483647 w 112"/>
              <a:gd name="T105" fmla="*/ 2147483647 h 238"/>
              <a:gd name="T106" fmla="*/ 2147483647 w 112"/>
              <a:gd name="T107" fmla="*/ 2147483647 h 238"/>
              <a:gd name="T108" fmla="*/ 2147483647 w 112"/>
              <a:gd name="T109" fmla="*/ 2147483647 h 238"/>
              <a:gd name="T110" fmla="*/ 2147483647 w 112"/>
              <a:gd name="T111" fmla="*/ 2147483647 h 238"/>
              <a:gd name="T112" fmla="*/ 2147483647 w 112"/>
              <a:gd name="T113" fmla="*/ 2147483647 h 238"/>
              <a:gd name="T114" fmla="*/ 2147483647 w 112"/>
              <a:gd name="T115" fmla="*/ 2147483647 h 238"/>
              <a:gd name="T116" fmla="*/ 2147483647 w 112"/>
              <a:gd name="T117" fmla="*/ 2147483647 h 238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112"/>
              <a:gd name="T178" fmla="*/ 0 h 238"/>
              <a:gd name="T179" fmla="*/ 112 w 112"/>
              <a:gd name="T180" fmla="*/ 238 h 238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112" h="238">
                <a:moveTo>
                  <a:pt x="24" y="236"/>
                </a:moveTo>
                <a:lnTo>
                  <a:pt x="12" y="238"/>
                </a:lnTo>
                <a:lnTo>
                  <a:pt x="12" y="236"/>
                </a:lnTo>
                <a:lnTo>
                  <a:pt x="10" y="236"/>
                </a:lnTo>
                <a:lnTo>
                  <a:pt x="8" y="236"/>
                </a:lnTo>
                <a:lnTo>
                  <a:pt x="8" y="232"/>
                </a:lnTo>
                <a:lnTo>
                  <a:pt x="6" y="232"/>
                </a:lnTo>
                <a:lnTo>
                  <a:pt x="4" y="228"/>
                </a:lnTo>
                <a:lnTo>
                  <a:pt x="6" y="224"/>
                </a:lnTo>
                <a:lnTo>
                  <a:pt x="4" y="220"/>
                </a:lnTo>
                <a:lnTo>
                  <a:pt x="6" y="220"/>
                </a:lnTo>
                <a:lnTo>
                  <a:pt x="6" y="216"/>
                </a:lnTo>
                <a:lnTo>
                  <a:pt x="8" y="214"/>
                </a:lnTo>
                <a:lnTo>
                  <a:pt x="6" y="210"/>
                </a:lnTo>
                <a:lnTo>
                  <a:pt x="6" y="208"/>
                </a:lnTo>
                <a:lnTo>
                  <a:pt x="6" y="206"/>
                </a:lnTo>
                <a:lnTo>
                  <a:pt x="4" y="200"/>
                </a:lnTo>
                <a:lnTo>
                  <a:pt x="4" y="196"/>
                </a:lnTo>
                <a:lnTo>
                  <a:pt x="4" y="190"/>
                </a:lnTo>
                <a:lnTo>
                  <a:pt x="4" y="186"/>
                </a:lnTo>
                <a:lnTo>
                  <a:pt x="4" y="184"/>
                </a:lnTo>
                <a:lnTo>
                  <a:pt x="0" y="182"/>
                </a:lnTo>
                <a:lnTo>
                  <a:pt x="0" y="180"/>
                </a:lnTo>
                <a:lnTo>
                  <a:pt x="0" y="172"/>
                </a:lnTo>
                <a:lnTo>
                  <a:pt x="0" y="170"/>
                </a:lnTo>
                <a:lnTo>
                  <a:pt x="0" y="166"/>
                </a:lnTo>
                <a:lnTo>
                  <a:pt x="0" y="164"/>
                </a:lnTo>
                <a:lnTo>
                  <a:pt x="0" y="154"/>
                </a:lnTo>
                <a:lnTo>
                  <a:pt x="4" y="150"/>
                </a:lnTo>
                <a:lnTo>
                  <a:pt x="6" y="148"/>
                </a:lnTo>
                <a:lnTo>
                  <a:pt x="6" y="144"/>
                </a:lnTo>
                <a:lnTo>
                  <a:pt x="6" y="136"/>
                </a:lnTo>
                <a:lnTo>
                  <a:pt x="8" y="134"/>
                </a:lnTo>
                <a:lnTo>
                  <a:pt x="8" y="132"/>
                </a:lnTo>
                <a:lnTo>
                  <a:pt x="8" y="130"/>
                </a:lnTo>
                <a:lnTo>
                  <a:pt x="8" y="126"/>
                </a:lnTo>
                <a:lnTo>
                  <a:pt x="8" y="124"/>
                </a:lnTo>
                <a:lnTo>
                  <a:pt x="8" y="122"/>
                </a:lnTo>
                <a:lnTo>
                  <a:pt x="10" y="118"/>
                </a:lnTo>
                <a:lnTo>
                  <a:pt x="10" y="116"/>
                </a:lnTo>
                <a:lnTo>
                  <a:pt x="8" y="116"/>
                </a:lnTo>
                <a:lnTo>
                  <a:pt x="8" y="114"/>
                </a:lnTo>
                <a:lnTo>
                  <a:pt x="8" y="110"/>
                </a:lnTo>
                <a:lnTo>
                  <a:pt x="6" y="108"/>
                </a:lnTo>
                <a:lnTo>
                  <a:pt x="6" y="104"/>
                </a:lnTo>
                <a:lnTo>
                  <a:pt x="4" y="102"/>
                </a:lnTo>
                <a:lnTo>
                  <a:pt x="6" y="100"/>
                </a:lnTo>
                <a:lnTo>
                  <a:pt x="6" y="96"/>
                </a:lnTo>
                <a:lnTo>
                  <a:pt x="10" y="94"/>
                </a:lnTo>
                <a:lnTo>
                  <a:pt x="14" y="92"/>
                </a:lnTo>
                <a:lnTo>
                  <a:pt x="18" y="92"/>
                </a:lnTo>
                <a:lnTo>
                  <a:pt x="18" y="88"/>
                </a:lnTo>
                <a:lnTo>
                  <a:pt x="20" y="88"/>
                </a:lnTo>
                <a:lnTo>
                  <a:pt x="24" y="84"/>
                </a:lnTo>
                <a:lnTo>
                  <a:pt x="24" y="80"/>
                </a:lnTo>
                <a:lnTo>
                  <a:pt x="24" y="78"/>
                </a:lnTo>
                <a:lnTo>
                  <a:pt x="26" y="78"/>
                </a:lnTo>
                <a:lnTo>
                  <a:pt x="26" y="76"/>
                </a:lnTo>
                <a:lnTo>
                  <a:pt x="26" y="74"/>
                </a:lnTo>
                <a:lnTo>
                  <a:pt x="26" y="72"/>
                </a:lnTo>
                <a:lnTo>
                  <a:pt x="28" y="66"/>
                </a:lnTo>
                <a:lnTo>
                  <a:pt x="26" y="66"/>
                </a:lnTo>
                <a:lnTo>
                  <a:pt x="26" y="62"/>
                </a:lnTo>
                <a:lnTo>
                  <a:pt x="24" y="62"/>
                </a:lnTo>
                <a:lnTo>
                  <a:pt x="22" y="60"/>
                </a:lnTo>
                <a:lnTo>
                  <a:pt x="20" y="56"/>
                </a:lnTo>
                <a:lnTo>
                  <a:pt x="22" y="50"/>
                </a:lnTo>
                <a:lnTo>
                  <a:pt x="22" y="48"/>
                </a:lnTo>
                <a:lnTo>
                  <a:pt x="24" y="40"/>
                </a:lnTo>
                <a:lnTo>
                  <a:pt x="22" y="38"/>
                </a:lnTo>
                <a:lnTo>
                  <a:pt x="20" y="34"/>
                </a:lnTo>
                <a:lnTo>
                  <a:pt x="22" y="30"/>
                </a:lnTo>
                <a:lnTo>
                  <a:pt x="20" y="28"/>
                </a:lnTo>
                <a:lnTo>
                  <a:pt x="22" y="20"/>
                </a:lnTo>
                <a:lnTo>
                  <a:pt x="22" y="14"/>
                </a:lnTo>
                <a:lnTo>
                  <a:pt x="20" y="12"/>
                </a:lnTo>
                <a:lnTo>
                  <a:pt x="22" y="10"/>
                </a:lnTo>
                <a:lnTo>
                  <a:pt x="26" y="4"/>
                </a:lnTo>
                <a:lnTo>
                  <a:pt x="36" y="8"/>
                </a:lnTo>
                <a:lnTo>
                  <a:pt x="38" y="0"/>
                </a:lnTo>
                <a:lnTo>
                  <a:pt x="56" y="54"/>
                </a:lnTo>
                <a:lnTo>
                  <a:pt x="68" y="84"/>
                </a:lnTo>
                <a:lnTo>
                  <a:pt x="80" y="124"/>
                </a:lnTo>
                <a:lnTo>
                  <a:pt x="84" y="144"/>
                </a:lnTo>
                <a:lnTo>
                  <a:pt x="86" y="144"/>
                </a:lnTo>
                <a:lnTo>
                  <a:pt x="86" y="146"/>
                </a:lnTo>
                <a:lnTo>
                  <a:pt x="86" y="148"/>
                </a:lnTo>
                <a:lnTo>
                  <a:pt x="88" y="152"/>
                </a:lnTo>
                <a:lnTo>
                  <a:pt x="88" y="154"/>
                </a:lnTo>
                <a:lnTo>
                  <a:pt x="88" y="156"/>
                </a:lnTo>
                <a:lnTo>
                  <a:pt x="90" y="160"/>
                </a:lnTo>
                <a:lnTo>
                  <a:pt x="96" y="164"/>
                </a:lnTo>
                <a:lnTo>
                  <a:pt x="96" y="166"/>
                </a:lnTo>
                <a:lnTo>
                  <a:pt x="102" y="168"/>
                </a:lnTo>
                <a:lnTo>
                  <a:pt x="102" y="176"/>
                </a:lnTo>
                <a:lnTo>
                  <a:pt x="104" y="178"/>
                </a:lnTo>
                <a:lnTo>
                  <a:pt x="100" y="180"/>
                </a:lnTo>
                <a:lnTo>
                  <a:pt x="102" y="180"/>
                </a:lnTo>
                <a:lnTo>
                  <a:pt x="100" y="182"/>
                </a:lnTo>
                <a:lnTo>
                  <a:pt x="102" y="184"/>
                </a:lnTo>
                <a:lnTo>
                  <a:pt x="106" y="180"/>
                </a:lnTo>
                <a:lnTo>
                  <a:pt x="112" y="182"/>
                </a:lnTo>
                <a:lnTo>
                  <a:pt x="112" y="198"/>
                </a:lnTo>
                <a:lnTo>
                  <a:pt x="110" y="200"/>
                </a:lnTo>
                <a:lnTo>
                  <a:pt x="104" y="198"/>
                </a:lnTo>
                <a:lnTo>
                  <a:pt x="104" y="200"/>
                </a:lnTo>
                <a:lnTo>
                  <a:pt x="98" y="206"/>
                </a:lnTo>
                <a:lnTo>
                  <a:pt x="98" y="210"/>
                </a:lnTo>
                <a:lnTo>
                  <a:pt x="94" y="208"/>
                </a:lnTo>
                <a:lnTo>
                  <a:pt x="88" y="210"/>
                </a:lnTo>
                <a:lnTo>
                  <a:pt x="90" y="216"/>
                </a:lnTo>
                <a:lnTo>
                  <a:pt x="88" y="216"/>
                </a:lnTo>
                <a:lnTo>
                  <a:pt x="86" y="220"/>
                </a:lnTo>
                <a:lnTo>
                  <a:pt x="86" y="222"/>
                </a:lnTo>
                <a:lnTo>
                  <a:pt x="48" y="230"/>
                </a:lnTo>
                <a:lnTo>
                  <a:pt x="44" y="230"/>
                </a:lnTo>
                <a:lnTo>
                  <a:pt x="24" y="236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1" name="Freeform 33"/>
          <p:cNvSpPr>
            <a:spLocks/>
          </p:cNvSpPr>
          <p:nvPr/>
        </p:nvSpPr>
        <p:spPr bwMode="auto">
          <a:xfrm>
            <a:off x="7305675" y="2346325"/>
            <a:ext cx="177800" cy="377825"/>
          </a:xfrm>
          <a:custGeom>
            <a:avLst/>
            <a:gdLst>
              <a:gd name="T0" fmla="*/ 2147483647 w 112"/>
              <a:gd name="T1" fmla="*/ 2147483647 h 238"/>
              <a:gd name="T2" fmla="*/ 2147483647 w 112"/>
              <a:gd name="T3" fmla="*/ 2147483647 h 238"/>
              <a:gd name="T4" fmla="*/ 2147483647 w 112"/>
              <a:gd name="T5" fmla="*/ 2147483647 h 238"/>
              <a:gd name="T6" fmla="*/ 2147483647 w 112"/>
              <a:gd name="T7" fmla="*/ 2147483647 h 238"/>
              <a:gd name="T8" fmla="*/ 2147483647 w 112"/>
              <a:gd name="T9" fmla="*/ 2147483647 h 238"/>
              <a:gd name="T10" fmla="*/ 2147483647 w 112"/>
              <a:gd name="T11" fmla="*/ 2147483647 h 238"/>
              <a:gd name="T12" fmla="*/ 2147483647 w 112"/>
              <a:gd name="T13" fmla="*/ 2147483647 h 238"/>
              <a:gd name="T14" fmla="*/ 2147483647 w 112"/>
              <a:gd name="T15" fmla="*/ 2147483647 h 238"/>
              <a:gd name="T16" fmla="*/ 2147483647 w 112"/>
              <a:gd name="T17" fmla="*/ 2147483647 h 238"/>
              <a:gd name="T18" fmla="*/ 2147483647 w 112"/>
              <a:gd name="T19" fmla="*/ 2147483647 h 238"/>
              <a:gd name="T20" fmla="*/ 0 w 112"/>
              <a:gd name="T21" fmla="*/ 2147483647 h 238"/>
              <a:gd name="T22" fmla="*/ 0 w 112"/>
              <a:gd name="T23" fmla="*/ 2147483647 h 238"/>
              <a:gd name="T24" fmla="*/ 0 w 112"/>
              <a:gd name="T25" fmla="*/ 2147483647 h 238"/>
              <a:gd name="T26" fmla="*/ 0 w 112"/>
              <a:gd name="T27" fmla="*/ 2147483647 h 238"/>
              <a:gd name="T28" fmla="*/ 2147483647 w 112"/>
              <a:gd name="T29" fmla="*/ 2147483647 h 238"/>
              <a:gd name="T30" fmla="*/ 2147483647 w 112"/>
              <a:gd name="T31" fmla="*/ 2147483647 h 238"/>
              <a:gd name="T32" fmla="*/ 2147483647 w 112"/>
              <a:gd name="T33" fmla="*/ 2147483647 h 238"/>
              <a:gd name="T34" fmla="*/ 2147483647 w 112"/>
              <a:gd name="T35" fmla="*/ 2147483647 h 238"/>
              <a:gd name="T36" fmla="*/ 2147483647 w 112"/>
              <a:gd name="T37" fmla="*/ 2147483647 h 238"/>
              <a:gd name="T38" fmla="*/ 2147483647 w 112"/>
              <a:gd name="T39" fmla="*/ 2147483647 h 238"/>
              <a:gd name="T40" fmla="*/ 2147483647 w 112"/>
              <a:gd name="T41" fmla="*/ 2147483647 h 238"/>
              <a:gd name="T42" fmla="*/ 2147483647 w 112"/>
              <a:gd name="T43" fmla="*/ 2147483647 h 238"/>
              <a:gd name="T44" fmla="*/ 2147483647 w 112"/>
              <a:gd name="T45" fmla="*/ 2147483647 h 238"/>
              <a:gd name="T46" fmla="*/ 2147483647 w 112"/>
              <a:gd name="T47" fmla="*/ 2147483647 h 238"/>
              <a:gd name="T48" fmla="*/ 2147483647 w 112"/>
              <a:gd name="T49" fmla="*/ 2147483647 h 238"/>
              <a:gd name="T50" fmla="*/ 2147483647 w 112"/>
              <a:gd name="T51" fmla="*/ 2147483647 h 238"/>
              <a:gd name="T52" fmla="*/ 2147483647 w 112"/>
              <a:gd name="T53" fmla="*/ 2147483647 h 238"/>
              <a:gd name="T54" fmla="*/ 2147483647 w 112"/>
              <a:gd name="T55" fmla="*/ 2147483647 h 238"/>
              <a:gd name="T56" fmla="*/ 2147483647 w 112"/>
              <a:gd name="T57" fmla="*/ 2147483647 h 238"/>
              <a:gd name="T58" fmla="*/ 2147483647 w 112"/>
              <a:gd name="T59" fmla="*/ 2147483647 h 238"/>
              <a:gd name="T60" fmla="*/ 2147483647 w 112"/>
              <a:gd name="T61" fmla="*/ 2147483647 h 238"/>
              <a:gd name="T62" fmla="*/ 2147483647 w 112"/>
              <a:gd name="T63" fmla="*/ 2147483647 h 238"/>
              <a:gd name="T64" fmla="*/ 2147483647 w 112"/>
              <a:gd name="T65" fmla="*/ 2147483647 h 238"/>
              <a:gd name="T66" fmla="*/ 2147483647 w 112"/>
              <a:gd name="T67" fmla="*/ 2147483647 h 238"/>
              <a:gd name="T68" fmla="*/ 2147483647 w 112"/>
              <a:gd name="T69" fmla="*/ 2147483647 h 238"/>
              <a:gd name="T70" fmla="*/ 2147483647 w 112"/>
              <a:gd name="T71" fmla="*/ 2147483647 h 238"/>
              <a:gd name="T72" fmla="*/ 2147483647 w 112"/>
              <a:gd name="T73" fmla="*/ 2147483647 h 238"/>
              <a:gd name="T74" fmla="*/ 2147483647 w 112"/>
              <a:gd name="T75" fmla="*/ 2147483647 h 238"/>
              <a:gd name="T76" fmla="*/ 2147483647 w 112"/>
              <a:gd name="T77" fmla="*/ 2147483647 h 238"/>
              <a:gd name="T78" fmla="*/ 2147483647 w 112"/>
              <a:gd name="T79" fmla="*/ 0 h 238"/>
              <a:gd name="T80" fmla="*/ 2147483647 w 112"/>
              <a:gd name="T81" fmla="*/ 2147483647 h 238"/>
              <a:gd name="T82" fmla="*/ 2147483647 w 112"/>
              <a:gd name="T83" fmla="*/ 2147483647 h 238"/>
              <a:gd name="T84" fmla="*/ 2147483647 w 112"/>
              <a:gd name="T85" fmla="*/ 2147483647 h 238"/>
              <a:gd name="T86" fmla="*/ 2147483647 w 112"/>
              <a:gd name="T87" fmla="*/ 2147483647 h 238"/>
              <a:gd name="T88" fmla="*/ 2147483647 w 112"/>
              <a:gd name="T89" fmla="*/ 2147483647 h 238"/>
              <a:gd name="T90" fmla="*/ 2147483647 w 112"/>
              <a:gd name="T91" fmla="*/ 2147483647 h 238"/>
              <a:gd name="T92" fmla="*/ 2147483647 w 112"/>
              <a:gd name="T93" fmla="*/ 2147483647 h 238"/>
              <a:gd name="T94" fmla="*/ 2147483647 w 112"/>
              <a:gd name="T95" fmla="*/ 2147483647 h 238"/>
              <a:gd name="T96" fmla="*/ 2147483647 w 112"/>
              <a:gd name="T97" fmla="*/ 2147483647 h 238"/>
              <a:gd name="T98" fmla="*/ 2147483647 w 112"/>
              <a:gd name="T99" fmla="*/ 2147483647 h 238"/>
              <a:gd name="T100" fmla="*/ 2147483647 w 112"/>
              <a:gd name="T101" fmla="*/ 2147483647 h 238"/>
              <a:gd name="T102" fmla="*/ 2147483647 w 112"/>
              <a:gd name="T103" fmla="*/ 2147483647 h 238"/>
              <a:gd name="T104" fmla="*/ 2147483647 w 112"/>
              <a:gd name="T105" fmla="*/ 2147483647 h 238"/>
              <a:gd name="T106" fmla="*/ 2147483647 w 112"/>
              <a:gd name="T107" fmla="*/ 2147483647 h 238"/>
              <a:gd name="T108" fmla="*/ 2147483647 w 112"/>
              <a:gd name="T109" fmla="*/ 2147483647 h 238"/>
              <a:gd name="T110" fmla="*/ 2147483647 w 112"/>
              <a:gd name="T111" fmla="*/ 2147483647 h 238"/>
              <a:gd name="T112" fmla="*/ 2147483647 w 112"/>
              <a:gd name="T113" fmla="*/ 2147483647 h 238"/>
              <a:gd name="T114" fmla="*/ 2147483647 w 112"/>
              <a:gd name="T115" fmla="*/ 2147483647 h 238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112"/>
              <a:gd name="T175" fmla="*/ 0 h 238"/>
              <a:gd name="T176" fmla="*/ 112 w 112"/>
              <a:gd name="T177" fmla="*/ 238 h 238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112" h="238">
                <a:moveTo>
                  <a:pt x="24" y="236"/>
                </a:moveTo>
                <a:lnTo>
                  <a:pt x="12" y="238"/>
                </a:lnTo>
                <a:lnTo>
                  <a:pt x="12" y="236"/>
                </a:lnTo>
                <a:lnTo>
                  <a:pt x="10" y="236"/>
                </a:lnTo>
                <a:lnTo>
                  <a:pt x="8" y="236"/>
                </a:lnTo>
                <a:lnTo>
                  <a:pt x="8" y="232"/>
                </a:lnTo>
                <a:lnTo>
                  <a:pt x="6" y="232"/>
                </a:lnTo>
                <a:lnTo>
                  <a:pt x="4" y="228"/>
                </a:lnTo>
                <a:lnTo>
                  <a:pt x="6" y="224"/>
                </a:lnTo>
                <a:lnTo>
                  <a:pt x="4" y="220"/>
                </a:lnTo>
                <a:lnTo>
                  <a:pt x="6" y="220"/>
                </a:lnTo>
                <a:lnTo>
                  <a:pt x="6" y="216"/>
                </a:lnTo>
                <a:lnTo>
                  <a:pt x="8" y="214"/>
                </a:lnTo>
                <a:lnTo>
                  <a:pt x="6" y="210"/>
                </a:lnTo>
                <a:lnTo>
                  <a:pt x="6" y="208"/>
                </a:lnTo>
                <a:lnTo>
                  <a:pt x="6" y="206"/>
                </a:lnTo>
                <a:lnTo>
                  <a:pt x="4" y="200"/>
                </a:lnTo>
                <a:lnTo>
                  <a:pt x="4" y="196"/>
                </a:lnTo>
                <a:lnTo>
                  <a:pt x="4" y="190"/>
                </a:lnTo>
                <a:lnTo>
                  <a:pt x="4" y="186"/>
                </a:lnTo>
                <a:lnTo>
                  <a:pt x="4" y="184"/>
                </a:lnTo>
                <a:lnTo>
                  <a:pt x="0" y="182"/>
                </a:lnTo>
                <a:lnTo>
                  <a:pt x="0" y="180"/>
                </a:lnTo>
                <a:lnTo>
                  <a:pt x="0" y="172"/>
                </a:lnTo>
                <a:lnTo>
                  <a:pt x="0" y="170"/>
                </a:lnTo>
                <a:lnTo>
                  <a:pt x="0" y="166"/>
                </a:lnTo>
                <a:lnTo>
                  <a:pt x="0" y="164"/>
                </a:lnTo>
                <a:lnTo>
                  <a:pt x="0" y="154"/>
                </a:lnTo>
                <a:lnTo>
                  <a:pt x="4" y="150"/>
                </a:lnTo>
                <a:lnTo>
                  <a:pt x="6" y="148"/>
                </a:lnTo>
                <a:lnTo>
                  <a:pt x="6" y="144"/>
                </a:lnTo>
                <a:lnTo>
                  <a:pt x="6" y="136"/>
                </a:lnTo>
                <a:lnTo>
                  <a:pt x="8" y="134"/>
                </a:lnTo>
                <a:lnTo>
                  <a:pt x="8" y="132"/>
                </a:lnTo>
                <a:lnTo>
                  <a:pt x="8" y="130"/>
                </a:lnTo>
                <a:lnTo>
                  <a:pt x="8" y="126"/>
                </a:lnTo>
                <a:lnTo>
                  <a:pt x="8" y="124"/>
                </a:lnTo>
                <a:lnTo>
                  <a:pt x="8" y="122"/>
                </a:lnTo>
                <a:lnTo>
                  <a:pt x="10" y="118"/>
                </a:lnTo>
                <a:lnTo>
                  <a:pt x="10" y="116"/>
                </a:lnTo>
                <a:lnTo>
                  <a:pt x="8" y="116"/>
                </a:lnTo>
                <a:lnTo>
                  <a:pt x="8" y="114"/>
                </a:lnTo>
                <a:lnTo>
                  <a:pt x="8" y="110"/>
                </a:lnTo>
                <a:lnTo>
                  <a:pt x="6" y="108"/>
                </a:lnTo>
                <a:lnTo>
                  <a:pt x="6" y="104"/>
                </a:lnTo>
                <a:lnTo>
                  <a:pt x="4" y="102"/>
                </a:lnTo>
                <a:lnTo>
                  <a:pt x="6" y="100"/>
                </a:lnTo>
                <a:lnTo>
                  <a:pt x="6" y="96"/>
                </a:lnTo>
                <a:lnTo>
                  <a:pt x="10" y="94"/>
                </a:lnTo>
                <a:lnTo>
                  <a:pt x="14" y="92"/>
                </a:lnTo>
                <a:lnTo>
                  <a:pt x="18" y="92"/>
                </a:lnTo>
                <a:lnTo>
                  <a:pt x="18" y="88"/>
                </a:lnTo>
                <a:lnTo>
                  <a:pt x="20" y="88"/>
                </a:lnTo>
                <a:lnTo>
                  <a:pt x="24" y="84"/>
                </a:lnTo>
                <a:lnTo>
                  <a:pt x="24" y="80"/>
                </a:lnTo>
                <a:lnTo>
                  <a:pt x="24" y="78"/>
                </a:lnTo>
                <a:lnTo>
                  <a:pt x="26" y="78"/>
                </a:lnTo>
                <a:lnTo>
                  <a:pt x="26" y="76"/>
                </a:lnTo>
                <a:lnTo>
                  <a:pt x="26" y="74"/>
                </a:lnTo>
                <a:lnTo>
                  <a:pt x="26" y="72"/>
                </a:lnTo>
                <a:lnTo>
                  <a:pt x="28" y="66"/>
                </a:lnTo>
                <a:lnTo>
                  <a:pt x="26" y="66"/>
                </a:lnTo>
                <a:lnTo>
                  <a:pt x="26" y="62"/>
                </a:lnTo>
                <a:lnTo>
                  <a:pt x="24" y="62"/>
                </a:lnTo>
                <a:lnTo>
                  <a:pt x="22" y="60"/>
                </a:lnTo>
                <a:lnTo>
                  <a:pt x="20" y="56"/>
                </a:lnTo>
                <a:lnTo>
                  <a:pt x="22" y="50"/>
                </a:lnTo>
                <a:lnTo>
                  <a:pt x="22" y="48"/>
                </a:lnTo>
                <a:lnTo>
                  <a:pt x="24" y="40"/>
                </a:lnTo>
                <a:lnTo>
                  <a:pt x="22" y="38"/>
                </a:lnTo>
                <a:lnTo>
                  <a:pt x="20" y="34"/>
                </a:lnTo>
                <a:lnTo>
                  <a:pt x="22" y="30"/>
                </a:lnTo>
                <a:lnTo>
                  <a:pt x="20" y="28"/>
                </a:lnTo>
                <a:lnTo>
                  <a:pt x="22" y="20"/>
                </a:lnTo>
                <a:lnTo>
                  <a:pt x="22" y="14"/>
                </a:lnTo>
                <a:lnTo>
                  <a:pt x="20" y="12"/>
                </a:lnTo>
                <a:lnTo>
                  <a:pt x="22" y="10"/>
                </a:lnTo>
                <a:lnTo>
                  <a:pt x="26" y="4"/>
                </a:lnTo>
                <a:lnTo>
                  <a:pt x="36" y="8"/>
                </a:lnTo>
                <a:lnTo>
                  <a:pt x="38" y="0"/>
                </a:lnTo>
                <a:lnTo>
                  <a:pt x="56" y="54"/>
                </a:lnTo>
                <a:lnTo>
                  <a:pt x="68" y="84"/>
                </a:lnTo>
                <a:lnTo>
                  <a:pt x="80" y="124"/>
                </a:lnTo>
                <a:lnTo>
                  <a:pt x="84" y="144"/>
                </a:lnTo>
                <a:lnTo>
                  <a:pt x="86" y="144"/>
                </a:lnTo>
                <a:lnTo>
                  <a:pt x="86" y="146"/>
                </a:lnTo>
                <a:lnTo>
                  <a:pt x="86" y="148"/>
                </a:lnTo>
                <a:lnTo>
                  <a:pt x="88" y="152"/>
                </a:lnTo>
                <a:lnTo>
                  <a:pt x="88" y="154"/>
                </a:lnTo>
                <a:lnTo>
                  <a:pt x="88" y="156"/>
                </a:lnTo>
                <a:lnTo>
                  <a:pt x="90" y="160"/>
                </a:lnTo>
                <a:lnTo>
                  <a:pt x="96" y="164"/>
                </a:lnTo>
                <a:lnTo>
                  <a:pt x="96" y="166"/>
                </a:lnTo>
                <a:lnTo>
                  <a:pt x="102" y="168"/>
                </a:lnTo>
                <a:lnTo>
                  <a:pt x="102" y="176"/>
                </a:lnTo>
                <a:lnTo>
                  <a:pt x="104" y="178"/>
                </a:lnTo>
                <a:lnTo>
                  <a:pt x="100" y="180"/>
                </a:lnTo>
                <a:lnTo>
                  <a:pt x="102" y="180"/>
                </a:lnTo>
                <a:lnTo>
                  <a:pt x="100" y="182"/>
                </a:lnTo>
                <a:lnTo>
                  <a:pt x="102" y="184"/>
                </a:lnTo>
                <a:lnTo>
                  <a:pt x="106" y="180"/>
                </a:lnTo>
                <a:lnTo>
                  <a:pt x="112" y="182"/>
                </a:lnTo>
                <a:lnTo>
                  <a:pt x="112" y="198"/>
                </a:lnTo>
                <a:lnTo>
                  <a:pt x="110" y="200"/>
                </a:lnTo>
                <a:lnTo>
                  <a:pt x="104" y="198"/>
                </a:lnTo>
                <a:lnTo>
                  <a:pt x="104" y="200"/>
                </a:lnTo>
                <a:lnTo>
                  <a:pt x="98" y="206"/>
                </a:lnTo>
                <a:lnTo>
                  <a:pt x="98" y="210"/>
                </a:lnTo>
                <a:lnTo>
                  <a:pt x="94" y="208"/>
                </a:lnTo>
                <a:lnTo>
                  <a:pt x="88" y="210"/>
                </a:lnTo>
                <a:lnTo>
                  <a:pt x="90" y="216"/>
                </a:lnTo>
                <a:lnTo>
                  <a:pt x="88" y="216"/>
                </a:lnTo>
                <a:lnTo>
                  <a:pt x="86" y="220"/>
                </a:lnTo>
                <a:lnTo>
                  <a:pt x="86" y="222"/>
                </a:lnTo>
                <a:lnTo>
                  <a:pt x="48" y="230"/>
                </a:lnTo>
                <a:lnTo>
                  <a:pt x="44" y="230"/>
                </a:lnTo>
                <a:lnTo>
                  <a:pt x="24" y="236"/>
                </a:lnTo>
              </a:path>
            </a:pathLst>
          </a:custGeom>
          <a:solidFill>
            <a:srgbClr val="00B050"/>
          </a:solidFill>
          <a:ln w="6350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2" name="Freeform 34"/>
          <p:cNvSpPr>
            <a:spLocks/>
          </p:cNvSpPr>
          <p:nvPr/>
        </p:nvSpPr>
        <p:spPr bwMode="auto">
          <a:xfrm>
            <a:off x="4911725" y="2898775"/>
            <a:ext cx="660400" cy="431800"/>
          </a:xfrm>
          <a:custGeom>
            <a:avLst/>
            <a:gdLst>
              <a:gd name="T0" fmla="*/ 2147483647 w 416"/>
              <a:gd name="T1" fmla="*/ 2147483647 h 272"/>
              <a:gd name="T2" fmla="*/ 2147483647 w 416"/>
              <a:gd name="T3" fmla="*/ 2147483647 h 272"/>
              <a:gd name="T4" fmla="*/ 2147483647 w 416"/>
              <a:gd name="T5" fmla="*/ 2147483647 h 272"/>
              <a:gd name="T6" fmla="*/ 2147483647 w 416"/>
              <a:gd name="T7" fmla="*/ 2147483647 h 272"/>
              <a:gd name="T8" fmla="*/ 2147483647 w 416"/>
              <a:gd name="T9" fmla="*/ 2147483647 h 272"/>
              <a:gd name="T10" fmla="*/ 2147483647 w 416"/>
              <a:gd name="T11" fmla="*/ 2147483647 h 272"/>
              <a:gd name="T12" fmla="*/ 2147483647 w 416"/>
              <a:gd name="T13" fmla="*/ 2147483647 h 272"/>
              <a:gd name="T14" fmla="*/ 2147483647 w 416"/>
              <a:gd name="T15" fmla="*/ 2147483647 h 272"/>
              <a:gd name="T16" fmla="*/ 2147483647 w 416"/>
              <a:gd name="T17" fmla="*/ 2147483647 h 272"/>
              <a:gd name="T18" fmla="*/ 2147483647 w 416"/>
              <a:gd name="T19" fmla="*/ 2147483647 h 272"/>
              <a:gd name="T20" fmla="*/ 2147483647 w 416"/>
              <a:gd name="T21" fmla="*/ 2147483647 h 272"/>
              <a:gd name="T22" fmla="*/ 2147483647 w 416"/>
              <a:gd name="T23" fmla="*/ 2147483647 h 272"/>
              <a:gd name="T24" fmla="*/ 2147483647 w 416"/>
              <a:gd name="T25" fmla="*/ 2147483647 h 272"/>
              <a:gd name="T26" fmla="*/ 2147483647 w 416"/>
              <a:gd name="T27" fmla="*/ 2147483647 h 272"/>
              <a:gd name="T28" fmla="*/ 2147483647 w 416"/>
              <a:gd name="T29" fmla="*/ 2147483647 h 272"/>
              <a:gd name="T30" fmla="*/ 2147483647 w 416"/>
              <a:gd name="T31" fmla="*/ 2147483647 h 272"/>
              <a:gd name="T32" fmla="*/ 2147483647 w 416"/>
              <a:gd name="T33" fmla="*/ 2147483647 h 272"/>
              <a:gd name="T34" fmla="*/ 2147483647 w 416"/>
              <a:gd name="T35" fmla="*/ 2147483647 h 272"/>
              <a:gd name="T36" fmla="*/ 2147483647 w 416"/>
              <a:gd name="T37" fmla="*/ 2147483647 h 272"/>
              <a:gd name="T38" fmla="*/ 2147483647 w 416"/>
              <a:gd name="T39" fmla="*/ 2147483647 h 272"/>
              <a:gd name="T40" fmla="*/ 2147483647 w 416"/>
              <a:gd name="T41" fmla="*/ 2147483647 h 272"/>
              <a:gd name="T42" fmla="*/ 2147483647 w 416"/>
              <a:gd name="T43" fmla="*/ 2147483647 h 272"/>
              <a:gd name="T44" fmla="*/ 2147483647 w 416"/>
              <a:gd name="T45" fmla="*/ 2147483647 h 272"/>
              <a:gd name="T46" fmla="*/ 2147483647 w 416"/>
              <a:gd name="T47" fmla="*/ 2147483647 h 272"/>
              <a:gd name="T48" fmla="*/ 2147483647 w 416"/>
              <a:gd name="T49" fmla="*/ 2147483647 h 272"/>
              <a:gd name="T50" fmla="*/ 2147483647 w 416"/>
              <a:gd name="T51" fmla="*/ 2147483647 h 272"/>
              <a:gd name="T52" fmla="*/ 2147483647 w 416"/>
              <a:gd name="T53" fmla="*/ 2147483647 h 272"/>
              <a:gd name="T54" fmla="*/ 0 w 416"/>
              <a:gd name="T55" fmla="*/ 2147483647 h 272"/>
              <a:gd name="T56" fmla="*/ 2147483647 w 416"/>
              <a:gd name="T57" fmla="*/ 2147483647 h 272"/>
              <a:gd name="T58" fmla="*/ 2147483647 w 416"/>
              <a:gd name="T59" fmla="*/ 2147483647 h 272"/>
              <a:gd name="T60" fmla="*/ 2147483647 w 416"/>
              <a:gd name="T61" fmla="*/ 2147483647 h 272"/>
              <a:gd name="T62" fmla="*/ 2147483647 w 416"/>
              <a:gd name="T63" fmla="*/ 2147483647 h 272"/>
              <a:gd name="T64" fmla="*/ 2147483647 w 416"/>
              <a:gd name="T65" fmla="*/ 2147483647 h 272"/>
              <a:gd name="T66" fmla="*/ 2147483647 w 416"/>
              <a:gd name="T67" fmla="*/ 2147483647 h 272"/>
              <a:gd name="T68" fmla="*/ 2147483647 w 416"/>
              <a:gd name="T69" fmla="*/ 2147483647 h 272"/>
              <a:gd name="T70" fmla="*/ 2147483647 w 416"/>
              <a:gd name="T71" fmla="*/ 2147483647 h 272"/>
              <a:gd name="T72" fmla="*/ 2147483647 w 416"/>
              <a:gd name="T73" fmla="*/ 2147483647 h 272"/>
              <a:gd name="T74" fmla="*/ 2147483647 w 416"/>
              <a:gd name="T75" fmla="*/ 2147483647 h 272"/>
              <a:gd name="T76" fmla="*/ 2147483647 w 416"/>
              <a:gd name="T77" fmla="*/ 2147483647 h 272"/>
              <a:gd name="T78" fmla="*/ 2147483647 w 416"/>
              <a:gd name="T79" fmla="*/ 2147483647 h 272"/>
              <a:gd name="T80" fmla="*/ 2147483647 w 416"/>
              <a:gd name="T81" fmla="*/ 2147483647 h 272"/>
              <a:gd name="T82" fmla="*/ 2147483647 w 416"/>
              <a:gd name="T83" fmla="*/ 2147483647 h 272"/>
              <a:gd name="T84" fmla="*/ 2147483647 w 416"/>
              <a:gd name="T85" fmla="*/ 2147483647 h 272"/>
              <a:gd name="T86" fmla="*/ 2147483647 w 416"/>
              <a:gd name="T87" fmla="*/ 2147483647 h 272"/>
              <a:gd name="T88" fmla="*/ 2147483647 w 416"/>
              <a:gd name="T89" fmla="*/ 2147483647 h 272"/>
              <a:gd name="T90" fmla="*/ 2147483647 w 416"/>
              <a:gd name="T91" fmla="*/ 2147483647 h 272"/>
              <a:gd name="T92" fmla="*/ 2147483647 w 416"/>
              <a:gd name="T93" fmla="*/ 2147483647 h 272"/>
              <a:gd name="T94" fmla="*/ 2147483647 w 416"/>
              <a:gd name="T95" fmla="*/ 2147483647 h 272"/>
              <a:gd name="T96" fmla="*/ 2147483647 w 416"/>
              <a:gd name="T97" fmla="*/ 2147483647 h 272"/>
              <a:gd name="T98" fmla="*/ 2147483647 w 416"/>
              <a:gd name="T99" fmla="*/ 2147483647 h 272"/>
              <a:gd name="T100" fmla="*/ 2147483647 w 416"/>
              <a:gd name="T101" fmla="*/ 2147483647 h 272"/>
              <a:gd name="T102" fmla="*/ 2147483647 w 416"/>
              <a:gd name="T103" fmla="*/ 2147483647 h 272"/>
              <a:gd name="T104" fmla="*/ 2147483647 w 416"/>
              <a:gd name="T105" fmla="*/ 2147483647 h 272"/>
              <a:gd name="T106" fmla="*/ 2147483647 w 416"/>
              <a:gd name="T107" fmla="*/ 2147483647 h 272"/>
              <a:gd name="T108" fmla="*/ 2147483647 w 416"/>
              <a:gd name="T109" fmla="*/ 2147483647 h 272"/>
              <a:gd name="T110" fmla="*/ 2147483647 w 416"/>
              <a:gd name="T111" fmla="*/ 2147483647 h 272"/>
              <a:gd name="T112" fmla="*/ 2147483647 w 416"/>
              <a:gd name="T113" fmla="*/ 2147483647 h 272"/>
              <a:gd name="T114" fmla="*/ 2147483647 w 416"/>
              <a:gd name="T115" fmla="*/ 2147483647 h 272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416"/>
              <a:gd name="T175" fmla="*/ 0 h 272"/>
              <a:gd name="T176" fmla="*/ 416 w 416"/>
              <a:gd name="T177" fmla="*/ 272 h 272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416" h="272">
                <a:moveTo>
                  <a:pt x="360" y="242"/>
                </a:moveTo>
                <a:lnTo>
                  <a:pt x="360" y="244"/>
                </a:lnTo>
                <a:lnTo>
                  <a:pt x="356" y="246"/>
                </a:lnTo>
                <a:lnTo>
                  <a:pt x="354" y="248"/>
                </a:lnTo>
                <a:lnTo>
                  <a:pt x="350" y="248"/>
                </a:lnTo>
                <a:lnTo>
                  <a:pt x="344" y="252"/>
                </a:lnTo>
                <a:lnTo>
                  <a:pt x="340" y="254"/>
                </a:lnTo>
                <a:lnTo>
                  <a:pt x="340" y="256"/>
                </a:lnTo>
                <a:lnTo>
                  <a:pt x="344" y="258"/>
                </a:lnTo>
                <a:lnTo>
                  <a:pt x="344" y="260"/>
                </a:lnTo>
                <a:lnTo>
                  <a:pt x="344" y="266"/>
                </a:lnTo>
                <a:lnTo>
                  <a:pt x="346" y="270"/>
                </a:lnTo>
                <a:lnTo>
                  <a:pt x="344" y="270"/>
                </a:lnTo>
                <a:lnTo>
                  <a:pt x="340" y="270"/>
                </a:lnTo>
                <a:lnTo>
                  <a:pt x="338" y="272"/>
                </a:lnTo>
                <a:lnTo>
                  <a:pt x="338" y="270"/>
                </a:lnTo>
                <a:lnTo>
                  <a:pt x="336" y="270"/>
                </a:lnTo>
                <a:lnTo>
                  <a:pt x="334" y="270"/>
                </a:lnTo>
                <a:lnTo>
                  <a:pt x="334" y="268"/>
                </a:lnTo>
                <a:lnTo>
                  <a:pt x="334" y="266"/>
                </a:lnTo>
                <a:lnTo>
                  <a:pt x="332" y="266"/>
                </a:lnTo>
                <a:lnTo>
                  <a:pt x="330" y="262"/>
                </a:lnTo>
                <a:lnTo>
                  <a:pt x="326" y="260"/>
                </a:lnTo>
                <a:lnTo>
                  <a:pt x="326" y="258"/>
                </a:lnTo>
                <a:lnTo>
                  <a:pt x="322" y="258"/>
                </a:lnTo>
                <a:lnTo>
                  <a:pt x="322" y="256"/>
                </a:lnTo>
                <a:lnTo>
                  <a:pt x="320" y="254"/>
                </a:lnTo>
                <a:lnTo>
                  <a:pt x="306" y="254"/>
                </a:lnTo>
                <a:lnTo>
                  <a:pt x="290" y="254"/>
                </a:lnTo>
                <a:lnTo>
                  <a:pt x="278" y="256"/>
                </a:lnTo>
                <a:lnTo>
                  <a:pt x="260" y="256"/>
                </a:lnTo>
                <a:lnTo>
                  <a:pt x="256" y="256"/>
                </a:lnTo>
                <a:lnTo>
                  <a:pt x="230" y="258"/>
                </a:lnTo>
                <a:lnTo>
                  <a:pt x="212" y="258"/>
                </a:lnTo>
                <a:lnTo>
                  <a:pt x="200" y="258"/>
                </a:lnTo>
                <a:lnTo>
                  <a:pt x="186" y="260"/>
                </a:lnTo>
                <a:lnTo>
                  <a:pt x="170" y="260"/>
                </a:lnTo>
                <a:lnTo>
                  <a:pt x="156" y="260"/>
                </a:lnTo>
                <a:lnTo>
                  <a:pt x="140" y="260"/>
                </a:lnTo>
                <a:lnTo>
                  <a:pt x="128" y="260"/>
                </a:lnTo>
                <a:lnTo>
                  <a:pt x="110" y="260"/>
                </a:lnTo>
                <a:lnTo>
                  <a:pt x="92" y="260"/>
                </a:lnTo>
                <a:lnTo>
                  <a:pt x="80" y="260"/>
                </a:lnTo>
                <a:lnTo>
                  <a:pt x="56" y="260"/>
                </a:lnTo>
                <a:lnTo>
                  <a:pt x="58" y="258"/>
                </a:lnTo>
                <a:lnTo>
                  <a:pt x="56" y="256"/>
                </a:lnTo>
                <a:lnTo>
                  <a:pt x="48" y="248"/>
                </a:lnTo>
                <a:lnTo>
                  <a:pt x="50" y="242"/>
                </a:lnTo>
                <a:lnTo>
                  <a:pt x="50" y="238"/>
                </a:lnTo>
                <a:lnTo>
                  <a:pt x="50" y="236"/>
                </a:lnTo>
                <a:lnTo>
                  <a:pt x="50" y="232"/>
                </a:lnTo>
                <a:lnTo>
                  <a:pt x="50" y="228"/>
                </a:lnTo>
                <a:lnTo>
                  <a:pt x="50" y="224"/>
                </a:lnTo>
                <a:lnTo>
                  <a:pt x="50" y="222"/>
                </a:lnTo>
                <a:lnTo>
                  <a:pt x="48" y="218"/>
                </a:lnTo>
                <a:lnTo>
                  <a:pt x="50" y="214"/>
                </a:lnTo>
                <a:lnTo>
                  <a:pt x="48" y="210"/>
                </a:lnTo>
                <a:lnTo>
                  <a:pt x="50" y="210"/>
                </a:lnTo>
                <a:lnTo>
                  <a:pt x="46" y="208"/>
                </a:lnTo>
                <a:lnTo>
                  <a:pt x="46" y="206"/>
                </a:lnTo>
                <a:lnTo>
                  <a:pt x="46" y="198"/>
                </a:lnTo>
                <a:lnTo>
                  <a:pt x="48" y="200"/>
                </a:lnTo>
                <a:lnTo>
                  <a:pt x="48" y="198"/>
                </a:lnTo>
                <a:lnTo>
                  <a:pt x="44" y="196"/>
                </a:lnTo>
                <a:lnTo>
                  <a:pt x="44" y="192"/>
                </a:lnTo>
                <a:lnTo>
                  <a:pt x="46" y="184"/>
                </a:lnTo>
                <a:lnTo>
                  <a:pt x="44" y="184"/>
                </a:lnTo>
                <a:lnTo>
                  <a:pt x="42" y="182"/>
                </a:lnTo>
                <a:lnTo>
                  <a:pt x="38" y="182"/>
                </a:lnTo>
                <a:lnTo>
                  <a:pt x="42" y="180"/>
                </a:lnTo>
                <a:lnTo>
                  <a:pt x="42" y="178"/>
                </a:lnTo>
                <a:lnTo>
                  <a:pt x="36" y="180"/>
                </a:lnTo>
                <a:lnTo>
                  <a:pt x="34" y="178"/>
                </a:lnTo>
                <a:lnTo>
                  <a:pt x="34" y="176"/>
                </a:lnTo>
                <a:lnTo>
                  <a:pt x="34" y="172"/>
                </a:lnTo>
                <a:lnTo>
                  <a:pt x="34" y="168"/>
                </a:lnTo>
                <a:lnTo>
                  <a:pt x="32" y="166"/>
                </a:lnTo>
                <a:lnTo>
                  <a:pt x="32" y="164"/>
                </a:lnTo>
                <a:lnTo>
                  <a:pt x="34" y="164"/>
                </a:lnTo>
                <a:lnTo>
                  <a:pt x="34" y="162"/>
                </a:lnTo>
                <a:lnTo>
                  <a:pt x="34" y="160"/>
                </a:lnTo>
                <a:lnTo>
                  <a:pt x="36" y="156"/>
                </a:lnTo>
                <a:lnTo>
                  <a:pt x="32" y="150"/>
                </a:lnTo>
                <a:lnTo>
                  <a:pt x="30" y="148"/>
                </a:lnTo>
                <a:lnTo>
                  <a:pt x="32" y="146"/>
                </a:lnTo>
                <a:lnTo>
                  <a:pt x="32" y="140"/>
                </a:lnTo>
                <a:lnTo>
                  <a:pt x="30" y="140"/>
                </a:lnTo>
                <a:lnTo>
                  <a:pt x="28" y="138"/>
                </a:lnTo>
                <a:lnTo>
                  <a:pt x="26" y="138"/>
                </a:lnTo>
                <a:lnTo>
                  <a:pt x="26" y="136"/>
                </a:lnTo>
                <a:lnTo>
                  <a:pt x="22" y="134"/>
                </a:lnTo>
                <a:lnTo>
                  <a:pt x="22" y="126"/>
                </a:lnTo>
                <a:lnTo>
                  <a:pt x="18" y="124"/>
                </a:lnTo>
                <a:lnTo>
                  <a:pt x="18" y="120"/>
                </a:lnTo>
                <a:lnTo>
                  <a:pt x="18" y="118"/>
                </a:lnTo>
                <a:lnTo>
                  <a:pt x="20" y="116"/>
                </a:lnTo>
                <a:lnTo>
                  <a:pt x="18" y="112"/>
                </a:lnTo>
                <a:lnTo>
                  <a:pt x="16" y="110"/>
                </a:lnTo>
                <a:lnTo>
                  <a:pt x="14" y="108"/>
                </a:lnTo>
                <a:lnTo>
                  <a:pt x="14" y="106"/>
                </a:lnTo>
                <a:lnTo>
                  <a:pt x="14" y="102"/>
                </a:lnTo>
                <a:lnTo>
                  <a:pt x="16" y="100"/>
                </a:lnTo>
                <a:lnTo>
                  <a:pt x="16" y="96"/>
                </a:lnTo>
                <a:lnTo>
                  <a:pt x="14" y="96"/>
                </a:lnTo>
                <a:lnTo>
                  <a:pt x="10" y="92"/>
                </a:lnTo>
                <a:lnTo>
                  <a:pt x="10" y="90"/>
                </a:lnTo>
                <a:lnTo>
                  <a:pt x="10" y="88"/>
                </a:lnTo>
                <a:lnTo>
                  <a:pt x="10" y="84"/>
                </a:lnTo>
                <a:lnTo>
                  <a:pt x="6" y="80"/>
                </a:lnTo>
                <a:lnTo>
                  <a:pt x="4" y="80"/>
                </a:lnTo>
                <a:lnTo>
                  <a:pt x="0" y="76"/>
                </a:lnTo>
                <a:lnTo>
                  <a:pt x="0" y="74"/>
                </a:lnTo>
                <a:lnTo>
                  <a:pt x="0" y="72"/>
                </a:lnTo>
                <a:lnTo>
                  <a:pt x="2" y="70"/>
                </a:lnTo>
                <a:lnTo>
                  <a:pt x="4" y="64"/>
                </a:lnTo>
                <a:lnTo>
                  <a:pt x="4" y="66"/>
                </a:lnTo>
                <a:lnTo>
                  <a:pt x="4" y="64"/>
                </a:lnTo>
                <a:lnTo>
                  <a:pt x="6" y="60"/>
                </a:lnTo>
                <a:lnTo>
                  <a:pt x="10" y="56"/>
                </a:lnTo>
                <a:lnTo>
                  <a:pt x="10" y="54"/>
                </a:lnTo>
                <a:lnTo>
                  <a:pt x="10" y="50"/>
                </a:lnTo>
                <a:lnTo>
                  <a:pt x="6" y="46"/>
                </a:lnTo>
                <a:lnTo>
                  <a:pt x="12" y="46"/>
                </a:lnTo>
                <a:lnTo>
                  <a:pt x="12" y="44"/>
                </a:lnTo>
                <a:lnTo>
                  <a:pt x="12" y="42"/>
                </a:lnTo>
                <a:lnTo>
                  <a:pt x="12" y="32"/>
                </a:lnTo>
                <a:lnTo>
                  <a:pt x="10" y="32"/>
                </a:lnTo>
                <a:lnTo>
                  <a:pt x="4" y="32"/>
                </a:lnTo>
                <a:lnTo>
                  <a:pt x="4" y="30"/>
                </a:lnTo>
                <a:lnTo>
                  <a:pt x="4" y="28"/>
                </a:lnTo>
                <a:lnTo>
                  <a:pt x="4" y="26"/>
                </a:lnTo>
                <a:lnTo>
                  <a:pt x="6" y="26"/>
                </a:lnTo>
                <a:lnTo>
                  <a:pt x="6" y="20"/>
                </a:lnTo>
                <a:lnTo>
                  <a:pt x="6" y="18"/>
                </a:lnTo>
                <a:lnTo>
                  <a:pt x="6" y="16"/>
                </a:lnTo>
                <a:lnTo>
                  <a:pt x="4" y="14"/>
                </a:lnTo>
                <a:lnTo>
                  <a:pt x="4" y="10"/>
                </a:lnTo>
                <a:lnTo>
                  <a:pt x="2" y="6"/>
                </a:lnTo>
                <a:lnTo>
                  <a:pt x="12" y="10"/>
                </a:lnTo>
                <a:lnTo>
                  <a:pt x="36" y="10"/>
                </a:lnTo>
                <a:lnTo>
                  <a:pt x="48" y="10"/>
                </a:lnTo>
                <a:lnTo>
                  <a:pt x="74" y="10"/>
                </a:lnTo>
                <a:lnTo>
                  <a:pt x="78" y="6"/>
                </a:lnTo>
                <a:lnTo>
                  <a:pt x="108" y="6"/>
                </a:lnTo>
                <a:lnTo>
                  <a:pt x="112" y="6"/>
                </a:lnTo>
                <a:lnTo>
                  <a:pt x="138" y="6"/>
                </a:lnTo>
                <a:lnTo>
                  <a:pt x="152" y="6"/>
                </a:lnTo>
                <a:lnTo>
                  <a:pt x="168" y="6"/>
                </a:lnTo>
                <a:lnTo>
                  <a:pt x="188" y="6"/>
                </a:lnTo>
                <a:lnTo>
                  <a:pt x="198" y="6"/>
                </a:lnTo>
                <a:lnTo>
                  <a:pt x="226" y="4"/>
                </a:lnTo>
                <a:lnTo>
                  <a:pt x="228" y="4"/>
                </a:lnTo>
                <a:lnTo>
                  <a:pt x="258" y="4"/>
                </a:lnTo>
                <a:lnTo>
                  <a:pt x="262" y="4"/>
                </a:lnTo>
                <a:lnTo>
                  <a:pt x="288" y="2"/>
                </a:lnTo>
                <a:lnTo>
                  <a:pt x="308" y="2"/>
                </a:lnTo>
                <a:lnTo>
                  <a:pt x="316" y="2"/>
                </a:lnTo>
                <a:lnTo>
                  <a:pt x="340" y="0"/>
                </a:lnTo>
                <a:lnTo>
                  <a:pt x="340" y="4"/>
                </a:lnTo>
                <a:lnTo>
                  <a:pt x="340" y="6"/>
                </a:lnTo>
                <a:lnTo>
                  <a:pt x="344" y="12"/>
                </a:lnTo>
                <a:lnTo>
                  <a:pt x="344" y="14"/>
                </a:lnTo>
                <a:lnTo>
                  <a:pt x="350" y="16"/>
                </a:lnTo>
                <a:lnTo>
                  <a:pt x="352" y="18"/>
                </a:lnTo>
                <a:lnTo>
                  <a:pt x="352" y="20"/>
                </a:lnTo>
                <a:lnTo>
                  <a:pt x="346" y="30"/>
                </a:lnTo>
                <a:lnTo>
                  <a:pt x="346" y="36"/>
                </a:lnTo>
                <a:lnTo>
                  <a:pt x="348" y="44"/>
                </a:lnTo>
                <a:lnTo>
                  <a:pt x="348" y="50"/>
                </a:lnTo>
                <a:lnTo>
                  <a:pt x="352" y="56"/>
                </a:lnTo>
                <a:lnTo>
                  <a:pt x="352" y="62"/>
                </a:lnTo>
                <a:lnTo>
                  <a:pt x="354" y="64"/>
                </a:lnTo>
                <a:lnTo>
                  <a:pt x="360" y="70"/>
                </a:lnTo>
                <a:lnTo>
                  <a:pt x="364" y="72"/>
                </a:lnTo>
                <a:lnTo>
                  <a:pt x="366" y="72"/>
                </a:lnTo>
                <a:lnTo>
                  <a:pt x="376" y="72"/>
                </a:lnTo>
                <a:lnTo>
                  <a:pt x="378" y="74"/>
                </a:lnTo>
                <a:lnTo>
                  <a:pt x="380" y="78"/>
                </a:lnTo>
                <a:lnTo>
                  <a:pt x="382" y="80"/>
                </a:lnTo>
                <a:lnTo>
                  <a:pt x="382" y="84"/>
                </a:lnTo>
                <a:lnTo>
                  <a:pt x="382" y="86"/>
                </a:lnTo>
                <a:lnTo>
                  <a:pt x="382" y="88"/>
                </a:lnTo>
                <a:lnTo>
                  <a:pt x="384" y="88"/>
                </a:lnTo>
                <a:lnTo>
                  <a:pt x="386" y="92"/>
                </a:lnTo>
                <a:lnTo>
                  <a:pt x="392" y="94"/>
                </a:lnTo>
                <a:lnTo>
                  <a:pt x="396" y="96"/>
                </a:lnTo>
                <a:lnTo>
                  <a:pt x="396" y="100"/>
                </a:lnTo>
                <a:lnTo>
                  <a:pt x="398" y="104"/>
                </a:lnTo>
                <a:lnTo>
                  <a:pt x="398" y="106"/>
                </a:lnTo>
                <a:lnTo>
                  <a:pt x="400" y="108"/>
                </a:lnTo>
                <a:lnTo>
                  <a:pt x="404" y="110"/>
                </a:lnTo>
                <a:lnTo>
                  <a:pt x="410" y="112"/>
                </a:lnTo>
                <a:lnTo>
                  <a:pt x="412" y="116"/>
                </a:lnTo>
                <a:lnTo>
                  <a:pt x="414" y="116"/>
                </a:lnTo>
                <a:lnTo>
                  <a:pt x="414" y="118"/>
                </a:lnTo>
                <a:lnTo>
                  <a:pt x="414" y="122"/>
                </a:lnTo>
                <a:lnTo>
                  <a:pt x="416" y="124"/>
                </a:lnTo>
                <a:lnTo>
                  <a:pt x="416" y="130"/>
                </a:lnTo>
                <a:lnTo>
                  <a:pt x="416" y="134"/>
                </a:lnTo>
                <a:lnTo>
                  <a:pt x="414" y="142"/>
                </a:lnTo>
                <a:lnTo>
                  <a:pt x="410" y="146"/>
                </a:lnTo>
                <a:lnTo>
                  <a:pt x="408" y="148"/>
                </a:lnTo>
                <a:lnTo>
                  <a:pt x="406" y="152"/>
                </a:lnTo>
                <a:lnTo>
                  <a:pt x="406" y="156"/>
                </a:lnTo>
                <a:lnTo>
                  <a:pt x="406" y="162"/>
                </a:lnTo>
                <a:lnTo>
                  <a:pt x="406" y="164"/>
                </a:lnTo>
                <a:lnTo>
                  <a:pt x="400" y="166"/>
                </a:lnTo>
                <a:lnTo>
                  <a:pt x="400" y="168"/>
                </a:lnTo>
                <a:lnTo>
                  <a:pt x="398" y="168"/>
                </a:lnTo>
                <a:lnTo>
                  <a:pt x="394" y="168"/>
                </a:lnTo>
                <a:lnTo>
                  <a:pt x="390" y="170"/>
                </a:lnTo>
                <a:lnTo>
                  <a:pt x="386" y="176"/>
                </a:lnTo>
                <a:lnTo>
                  <a:pt x="382" y="176"/>
                </a:lnTo>
                <a:lnTo>
                  <a:pt x="378" y="178"/>
                </a:lnTo>
                <a:lnTo>
                  <a:pt x="374" y="178"/>
                </a:lnTo>
                <a:lnTo>
                  <a:pt x="368" y="180"/>
                </a:lnTo>
                <a:lnTo>
                  <a:pt x="364" y="180"/>
                </a:lnTo>
                <a:lnTo>
                  <a:pt x="362" y="180"/>
                </a:lnTo>
                <a:lnTo>
                  <a:pt x="362" y="182"/>
                </a:lnTo>
                <a:lnTo>
                  <a:pt x="360" y="186"/>
                </a:lnTo>
                <a:lnTo>
                  <a:pt x="360" y="194"/>
                </a:lnTo>
                <a:lnTo>
                  <a:pt x="360" y="196"/>
                </a:lnTo>
                <a:lnTo>
                  <a:pt x="362" y="200"/>
                </a:lnTo>
                <a:lnTo>
                  <a:pt x="364" y="202"/>
                </a:lnTo>
                <a:lnTo>
                  <a:pt x="366" y="202"/>
                </a:lnTo>
                <a:lnTo>
                  <a:pt x="368" y="208"/>
                </a:lnTo>
                <a:lnTo>
                  <a:pt x="368" y="210"/>
                </a:lnTo>
                <a:lnTo>
                  <a:pt x="368" y="222"/>
                </a:lnTo>
                <a:lnTo>
                  <a:pt x="368" y="224"/>
                </a:lnTo>
                <a:lnTo>
                  <a:pt x="364" y="226"/>
                </a:lnTo>
                <a:lnTo>
                  <a:pt x="362" y="230"/>
                </a:lnTo>
                <a:lnTo>
                  <a:pt x="362" y="238"/>
                </a:lnTo>
                <a:lnTo>
                  <a:pt x="360" y="242"/>
                </a:lnTo>
                <a:close/>
              </a:path>
            </a:pathLst>
          </a:custGeom>
          <a:solidFill>
            <a:srgbClr val="FC8814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3" name="Freeform 35"/>
          <p:cNvSpPr>
            <a:spLocks/>
          </p:cNvSpPr>
          <p:nvPr/>
        </p:nvSpPr>
        <p:spPr bwMode="auto">
          <a:xfrm>
            <a:off x="4911725" y="2898775"/>
            <a:ext cx="660400" cy="431800"/>
          </a:xfrm>
          <a:custGeom>
            <a:avLst/>
            <a:gdLst>
              <a:gd name="T0" fmla="*/ 2147483647 w 416"/>
              <a:gd name="T1" fmla="*/ 2147483647 h 272"/>
              <a:gd name="T2" fmla="*/ 2147483647 w 416"/>
              <a:gd name="T3" fmla="*/ 2147483647 h 272"/>
              <a:gd name="T4" fmla="*/ 2147483647 w 416"/>
              <a:gd name="T5" fmla="*/ 2147483647 h 272"/>
              <a:gd name="T6" fmla="*/ 2147483647 w 416"/>
              <a:gd name="T7" fmla="*/ 2147483647 h 272"/>
              <a:gd name="T8" fmla="*/ 2147483647 w 416"/>
              <a:gd name="T9" fmla="*/ 2147483647 h 272"/>
              <a:gd name="T10" fmla="*/ 2147483647 w 416"/>
              <a:gd name="T11" fmla="*/ 2147483647 h 272"/>
              <a:gd name="T12" fmla="*/ 2147483647 w 416"/>
              <a:gd name="T13" fmla="*/ 2147483647 h 272"/>
              <a:gd name="T14" fmla="*/ 2147483647 w 416"/>
              <a:gd name="T15" fmla="*/ 2147483647 h 272"/>
              <a:gd name="T16" fmla="*/ 2147483647 w 416"/>
              <a:gd name="T17" fmla="*/ 2147483647 h 272"/>
              <a:gd name="T18" fmla="*/ 2147483647 w 416"/>
              <a:gd name="T19" fmla="*/ 2147483647 h 272"/>
              <a:gd name="T20" fmla="*/ 2147483647 w 416"/>
              <a:gd name="T21" fmla="*/ 2147483647 h 272"/>
              <a:gd name="T22" fmla="*/ 2147483647 w 416"/>
              <a:gd name="T23" fmla="*/ 2147483647 h 272"/>
              <a:gd name="T24" fmla="*/ 2147483647 w 416"/>
              <a:gd name="T25" fmla="*/ 2147483647 h 272"/>
              <a:gd name="T26" fmla="*/ 2147483647 w 416"/>
              <a:gd name="T27" fmla="*/ 2147483647 h 272"/>
              <a:gd name="T28" fmla="*/ 2147483647 w 416"/>
              <a:gd name="T29" fmla="*/ 2147483647 h 272"/>
              <a:gd name="T30" fmla="*/ 2147483647 w 416"/>
              <a:gd name="T31" fmla="*/ 2147483647 h 272"/>
              <a:gd name="T32" fmla="*/ 2147483647 w 416"/>
              <a:gd name="T33" fmla="*/ 2147483647 h 272"/>
              <a:gd name="T34" fmla="*/ 2147483647 w 416"/>
              <a:gd name="T35" fmla="*/ 2147483647 h 272"/>
              <a:gd name="T36" fmla="*/ 2147483647 w 416"/>
              <a:gd name="T37" fmla="*/ 2147483647 h 272"/>
              <a:gd name="T38" fmla="*/ 2147483647 w 416"/>
              <a:gd name="T39" fmla="*/ 2147483647 h 272"/>
              <a:gd name="T40" fmla="*/ 2147483647 w 416"/>
              <a:gd name="T41" fmla="*/ 2147483647 h 272"/>
              <a:gd name="T42" fmla="*/ 2147483647 w 416"/>
              <a:gd name="T43" fmla="*/ 2147483647 h 272"/>
              <a:gd name="T44" fmla="*/ 2147483647 w 416"/>
              <a:gd name="T45" fmla="*/ 2147483647 h 272"/>
              <a:gd name="T46" fmla="*/ 2147483647 w 416"/>
              <a:gd name="T47" fmla="*/ 2147483647 h 272"/>
              <a:gd name="T48" fmla="*/ 2147483647 w 416"/>
              <a:gd name="T49" fmla="*/ 2147483647 h 272"/>
              <a:gd name="T50" fmla="*/ 2147483647 w 416"/>
              <a:gd name="T51" fmla="*/ 2147483647 h 272"/>
              <a:gd name="T52" fmla="*/ 2147483647 w 416"/>
              <a:gd name="T53" fmla="*/ 2147483647 h 272"/>
              <a:gd name="T54" fmla="*/ 0 w 416"/>
              <a:gd name="T55" fmla="*/ 2147483647 h 272"/>
              <a:gd name="T56" fmla="*/ 2147483647 w 416"/>
              <a:gd name="T57" fmla="*/ 2147483647 h 272"/>
              <a:gd name="T58" fmla="*/ 2147483647 w 416"/>
              <a:gd name="T59" fmla="*/ 2147483647 h 272"/>
              <a:gd name="T60" fmla="*/ 2147483647 w 416"/>
              <a:gd name="T61" fmla="*/ 2147483647 h 272"/>
              <a:gd name="T62" fmla="*/ 2147483647 w 416"/>
              <a:gd name="T63" fmla="*/ 2147483647 h 272"/>
              <a:gd name="T64" fmla="*/ 2147483647 w 416"/>
              <a:gd name="T65" fmla="*/ 2147483647 h 272"/>
              <a:gd name="T66" fmla="*/ 2147483647 w 416"/>
              <a:gd name="T67" fmla="*/ 2147483647 h 272"/>
              <a:gd name="T68" fmla="*/ 2147483647 w 416"/>
              <a:gd name="T69" fmla="*/ 2147483647 h 272"/>
              <a:gd name="T70" fmla="*/ 2147483647 w 416"/>
              <a:gd name="T71" fmla="*/ 2147483647 h 272"/>
              <a:gd name="T72" fmla="*/ 2147483647 w 416"/>
              <a:gd name="T73" fmla="*/ 2147483647 h 272"/>
              <a:gd name="T74" fmla="*/ 2147483647 w 416"/>
              <a:gd name="T75" fmla="*/ 2147483647 h 272"/>
              <a:gd name="T76" fmla="*/ 2147483647 w 416"/>
              <a:gd name="T77" fmla="*/ 2147483647 h 272"/>
              <a:gd name="T78" fmla="*/ 2147483647 w 416"/>
              <a:gd name="T79" fmla="*/ 2147483647 h 272"/>
              <a:gd name="T80" fmla="*/ 2147483647 w 416"/>
              <a:gd name="T81" fmla="*/ 2147483647 h 272"/>
              <a:gd name="T82" fmla="*/ 2147483647 w 416"/>
              <a:gd name="T83" fmla="*/ 2147483647 h 272"/>
              <a:gd name="T84" fmla="*/ 2147483647 w 416"/>
              <a:gd name="T85" fmla="*/ 2147483647 h 272"/>
              <a:gd name="T86" fmla="*/ 2147483647 w 416"/>
              <a:gd name="T87" fmla="*/ 2147483647 h 272"/>
              <a:gd name="T88" fmla="*/ 2147483647 w 416"/>
              <a:gd name="T89" fmla="*/ 2147483647 h 272"/>
              <a:gd name="T90" fmla="*/ 2147483647 w 416"/>
              <a:gd name="T91" fmla="*/ 2147483647 h 272"/>
              <a:gd name="T92" fmla="*/ 2147483647 w 416"/>
              <a:gd name="T93" fmla="*/ 2147483647 h 272"/>
              <a:gd name="T94" fmla="*/ 2147483647 w 416"/>
              <a:gd name="T95" fmla="*/ 2147483647 h 272"/>
              <a:gd name="T96" fmla="*/ 2147483647 w 416"/>
              <a:gd name="T97" fmla="*/ 2147483647 h 272"/>
              <a:gd name="T98" fmla="*/ 2147483647 w 416"/>
              <a:gd name="T99" fmla="*/ 2147483647 h 272"/>
              <a:gd name="T100" fmla="*/ 2147483647 w 416"/>
              <a:gd name="T101" fmla="*/ 2147483647 h 272"/>
              <a:gd name="T102" fmla="*/ 2147483647 w 416"/>
              <a:gd name="T103" fmla="*/ 2147483647 h 272"/>
              <a:gd name="T104" fmla="*/ 2147483647 w 416"/>
              <a:gd name="T105" fmla="*/ 2147483647 h 272"/>
              <a:gd name="T106" fmla="*/ 2147483647 w 416"/>
              <a:gd name="T107" fmla="*/ 2147483647 h 272"/>
              <a:gd name="T108" fmla="*/ 2147483647 w 416"/>
              <a:gd name="T109" fmla="*/ 2147483647 h 272"/>
              <a:gd name="T110" fmla="*/ 2147483647 w 416"/>
              <a:gd name="T111" fmla="*/ 2147483647 h 272"/>
              <a:gd name="T112" fmla="*/ 2147483647 w 416"/>
              <a:gd name="T113" fmla="*/ 2147483647 h 272"/>
              <a:gd name="T114" fmla="*/ 2147483647 w 416"/>
              <a:gd name="T115" fmla="*/ 2147483647 h 272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416"/>
              <a:gd name="T175" fmla="*/ 0 h 272"/>
              <a:gd name="T176" fmla="*/ 416 w 416"/>
              <a:gd name="T177" fmla="*/ 272 h 272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416" h="272">
                <a:moveTo>
                  <a:pt x="360" y="242"/>
                </a:moveTo>
                <a:lnTo>
                  <a:pt x="360" y="244"/>
                </a:lnTo>
                <a:lnTo>
                  <a:pt x="356" y="246"/>
                </a:lnTo>
                <a:lnTo>
                  <a:pt x="354" y="248"/>
                </a:lnTo>
                <a:lnTo>
                  <a:pt x="350" y="248"/>
                </a:lnTo>
                <a:lnTo>
                  <a:pt x="344" y="252"/>
                </a:lnTo>
                <a:lnTo>
                  <a:pt x="340" y="254"/>
                </a:lnTo>
                <a:lnTo>
                  <a:pt x="340" y="256"/>
                </a:lnTo>
                <a:lnTo>
                  <a:pt x="344" y="258"/>
                </a:lnTo>
                <a:lnTo>
                  <a:pt x="344" y="260"/>
                </a:lnTo>
                <a:lnTo>
                  <a:pt x="344" y="266"/>
                </a:lnTo>
                <a:lnTo>
                  <a:pt x="346" y="270"/>
                </a:lnTo>
                <a:lnTo>
                  <a:pt x="344" y="270"/>
                </a:lnTo>
                <a:lnTo>
                  <a:pt x="340" y="270"/>
                </a:lnTo>
                <a:lnTo>
                  <a:pt x="338" y="272"/>
                </a:lnTo>
                <a:lnTo>
                  <a:pt x="338" y="270"/>
                </a:lnTo>
                <a:lnTo>
                  <a:pt x="336" y="270"/>
                </a:lnTo>
                <a:lnTo>
                  <a:pt x="334" y="270"/>
                </a:lnTo>
                <a:lnTo>
                  <a:pt x="334" y="268"/>
                </a:lnTo>
                <a:lnTo>
                  <a:pt x="334" y="266"/>
                </a:lnTo>
                <a:lnTo>
                  <a:pt x="332" y="266"/>
                </a:lnTo>
                <a:lnTo>
                  <a:pt x="330" y="262"/>
                </a:lnTo>
                <a:lnTo>
                  <a:pt x="326" y="260"/>
                </a:lnTo>
                <a:lnTo>
                  <a:pt x="326" y="258"/>
                </a:lnTo>
                <a:lnTo>
                  <a:pt x="322" y="258"/>
                </a:lnTo>
                <a:lnTo>
                  <a:pt x="322" y="256"/>
                </a:lnTo>
                <a:lnTo>
                  <a:pt x="320" y="254"/>
                </a:lnTo>
                <a:lnTo>
                  <a:pt x="306" y="254"/>
                </a:lnTo>
                <a:lnTo>
                  <a:pt x="290" y="254"/>
                </a:lnTo>
                <a:lnTo>
                  <a:pt x="278" y="256"/>
                </a:lnTo>
                <a:lnTo>
                  <a:pt x="260" y="256"/>
                </a:lnTo>
                <a:lnTo>
                  <a:pt x="256" y="256"/>
                </a:lnTo>
                <a:lnTo>
                  <a:pt x="230" y="258"/>
                </a:lnTo>
                <a:lnTo>
                  <a:pt x="212" y="258"/>
                </a:lnTo>
                <a:lnTo>
                  <a:pt x="200" y="258"/>
                </a:lnTo>
                <a:lnTo>
                  <a:pt x="186" y="260"/>
                </a:lnTo>
                <a:lnTo>
                  <a:pt x="170" y="260"/>
                </a:lnTo>
                <a:lnTo>
                  <a:pt x="156" y="260"/>
                </a:lnTo>
                <a:lnTo>
                  <a:pt x="140" y="260"/>
                </a:lnTo>
                <a:lnTo>
                  <a:pt x="128" y="260"/>
                </a:lnTo>
                <a:lnTo>
                  <a:pt x="110" y="260"/>
                </a:lnTo>
                <a:lnTo>
                  <a:pt x="92" y="260"/>
                </a:lnTo>
                <a:lnTo>
                  <a:pt x="80" y="260"/>
                </a:lnTo>
                <a:lnTo>
                  <a:pt x="56" y="260"/>
                </a:lnTo>
                <a:lnTo>
                  <a:pt x="58" y="258"/>
                </a:lnTo>
                <a:lnTo>
                  <a:pt x="56" y="256"/>
                </a:lnTo>
                <a:lnTo>
                  <a:pt x="48" y="248"/>
                </a:lnTo>
                <a:lnTo>
                  <a:pt x="50" y="242"/>
                </a:lnTo>
                <a:lnTo>
                  <a:pt x="50" y="238"/>
                </a:lnTo>
                <a:lnTo>
                  <a:pt x="50" y="236"/>
                </a:lnTo>
                <a:lnTo>
                  <a:pt x="50" y="232"/>
                </a:lnTo>
                <a:lnTo>
                  <a:pt x="50" y="228"/>
                </a:lnTo>
                <a:lnTo>
                  <a:pt x="50" y="224"/>
                </a:lnTo>
                <a:lnTo>
                  <a:pt x="50" y="222"/>
                </a:lnTo>
                <a:lnTo>
                  <a:pt x="48" y="218"/>
                </a:lnTo>
                <a:lnTo>
                  <a:pt x="50" y="214"/>
                </a:lnTo>
                <a:lnTo>
                  <a:pt x="48" y="210"/>
                </a:lnTo>
                <a:lnTo>
                  <a:pt x="50" y="210"/>
                </a:lnTo>
                <a:lnTo>
                  <a:pt x="46" y="208"/>
                </a:lnTo>
                <a:lnTo>
                  <a:pt x="46" y="206"/>
                </a:lnTo>
                <a:lnTo>
                  <a:pt x="46" y="198"/>
                </a:lnTo>
                <a:lnTo>
                  <a:pt x="48" y="200"/>
                </a:lnTo>
                <a:lnTo>
                  <a:pt x="48" y="198"/>
                </a:lnTo>
                <a:lnTo>
                  <a:pt x="44" y="196"/>
                </a:lnTo>
                <a:lnTo>
                  <a:pt x="44" y="192"/>
                </a:lnTo>
                <a:lnTo>
                  <a:pt x="46" y="184"/>
                </a:lnTo>
                <a:lnTo>
                  <a:pt x="44" y="184"/>
                </a:lnTo>
                <a:lnTo>
                  <a:pt x="42" y="182"/>
                </a:lnTo>
                <a:lnTo>
                  <a:pt x="38" y="182"/>
                </a:lnTo>
                <a:lnTo>
                  <a:pt x="42" y="180"/>
                </a:lnTo>
                <a:lnTo>
                  <a:pt x="42" y="178"/>
                </a:lnTo>
                <a:lnTo>
                  <a:pt x="36" y="180"/>
                </a:lnTo>
                <a:lnTo>
                  <a:pt x="34" y="178"/>
                </a:lnTo>
                <a:lnTo>
                  <a:pt x="34" y="176"/>
                </a:lnTo>
                <a:lnTo>
                  <a:pt x="34" y="172"/>
                </a:lnTo>
                <a:lnTo>
                  <a:pt x="34" y="168"/>
                </a:lnTo>
                <a:lnTo>
                  <a:pt x="32" y="166"/>
                </a:lnTo>
                <a:lnTo>
                  <a:pt x="32" y="164"/>
                </a:lnTo>
                <a:lnTo>
                  <a:pt x="34" y="164"/>
                </a:lnTo>
                <a:lnTo>
                  <a:pt x="34" y="162"/>
                </a:lnTo>
                <a:lnTo>
                  <a:pt x="34" y="160"/>
                </a:lnTo>
                <a:lnTo>
                  <a:pt x="36" y="156"/>
                </a:lnTo>
                <a:lnTo>
                  <a:pt x="32" y="150"/>
                </a:lnTo>
                <a:lnTo>
                  <a:pt x="30" y="148"/>
                </a:lnTo>
                <a:lnTo>
                  <a:pt x="32" y="146"/>
                </a:lnTo>
                <a:lnTo>
                  <a:pt x="32" y="140"/>
                </a:lnTo>
                <a:lnTo>
                  <a:pt x="30" y="140"/>
                </a:lnTo>
                <a:lnTo>
                  <a:pt x="28" y="138"/>
                </a:lnTo>
                <a:lnTo>
                  <a:pt x="26" y="138"/>
                </a:lnTo>
                <a:lnTo>
                  <a:pt x="26" y="136"/>
                </a:lnTo>
                <a:lnTo>
                  <a:pt x="22" y="134"/>
                </a:lnTo>
                <a:lnTo>
                  <a:pt x="22" y="126"/>
                </a:lnTo>
                <a:lnTo>
                  <a:pt x="18" y="124"/>
                </a:lnTo>
                <a:lnTo>
                  <a:pt x="18" y="120"/>
                </a:lnTo>
                <a:lnTo>
                  <a:pt x="18" y="118"/>
                </a:lnTo>
                <a:lnTo>
                  <a:pt x="20" y="116"/>
                </a:lnTo>
                <a:lnTo>
                  <a:pt x="18" y="112"/>
                </a:lnTo>
                <a:lnTo>
                  <a:pt x="16" y="110"/>
                </a:lnTo>
                <a:lnTo>
                  <a:pt x="14" y="108"/>
                </a:lnTo>
                <a:lnTo>
                  <a:pt x="14" y="106"/>
                </a:lnTo>
                <a:lnTo>
                  <a:pt x="14" y="102"/>
                </a:lnTo>
                <a:lnTo>
                  <a:pt x="16" y="100"/>
                </a:lnTo>
                <a:lnTo>
                  <a:pt x="16" y="96"/>
                </a:lnTo>
                <a:lnTo>
                  <a:pt x="14" y="96"/>
                </a:lnTo>
                <a:lnTo>
                  <a:pt x="10" y="92"/>
                </a:lnTo>
                <a:lnTo>
                  <a:pt x="10" y="90"/>
                </a:lnTo>
                <a:lnTo>
                  <a:pt x="10" y="88"/>
                </a:lnTo>
                <a:lnTo>
                  <a:pt x="10" y="84"/>
                </a:lnTo>
                <a:lnTo>
                  <a:pt x="6" y="80"/>
                </a:lnTo>
                <a:lnTo>
                  <a:pt x="4" y="80"/>
                </a:lnTo>
                <a:lnTo>
                  <a:pt x="0" y="76"/>
                </a:lnTo>
                <a:lnTo>
                  <a:pt x="0" y="74"/>
                </a:lnTo>
                <a:lnTo>
                  <a:pt x="0" y="72"/>
                </a:lnTo>
                <a:lnTo>
                  <a:pt x="2" y="70"/>
                </a:lnTo>
                <a:lnTo>
                  <a:pt x="4" y="64"/>
                </a:lnTo>
                <a:lnTo>
                  <a:pt x="4" y="66"/>
                </a:lnTo>
                <a:lnTo>
                  <a:pt x="4" y="64"/>
                </a:lnTo>
                <a:lnTo>
                  <a:pt x="6" y="60"/>
                </a:lnTo>
                <a:lnTo>
                  <a:pt x="10" y="56"/>
                </a:lnTo>
                <a:lnTo>
                  <a:pt x="10" y="54"/>
                </a:lnTo>
                <a:lnTo>
                  <a:pt x="10" y="50"/>
                </a:lnTo>
                <a:lnTo>
                  <a:pt x="6" y="46"/>
                </a:lnTo>
                <a:lnTo>
                  <a:pt x="12" y="46"/>
                </a:lnTo>
                <a:lnTo>
                  <a:pt x="12" y="44"/>
                </a:lnTo>
                <a:lnTo>
                  <a:pt x="12" y="42"/>
                </a:lnTo>
                <a:lnTo>
                  <a:pt x="12" y="32"/>
                </a:lnTo>
                <a:lnTo>
                  <a:pt x="10" y="32"/>
                </a:lnTo>
                <a:lnTo>
                  <a:pt x="4" y="32"/>
                </a:lnTo>
                <a:lnTo>
                  <a:pt x="4" y="30"/>
                </a:lnTo>
                <a:lnTo>
                  <a:pt x="4" y="28"/>
                </a:lnTo>
                <a:lnTo>
                  <a:pt x="4" y="26"/>
                </a:lnTo>
                <a:lnTo>
                  <a:pt x="6" y="26"/>
                </a:lnTo>
                <a:lnTo>
                  <a:pt x="6" y="20"/>
                </a:lnTo>
                <a:lnTo>
                  <a:pt x="6" y="18"/>
                </a:lnTo>
                <a:lnTo>
                  <a:pt x="6" y="16"/>
                </a:lnTo>
                <a:lnTo>
                  <a:pt x="4" y="14"/>
                </a:lnTo>
                <a:lnTo>
                  <a:pt x="4" y="10"/>
                </a:lnTo>
                <a:lnTo>
                  <a:pt x="2" y="6"/>
                </a:lnTo>
                <a:lnTo>
                  <a:pt x="12" y="10"/>
                </a:lnTo>
                <a:lnTo>
                  <a:pt x="36" y="10"/>
                </a:lnTo>
                <a:lnTo>
                  <a:pt x="48" y="10"/>
                </a:lnTo>
                <a:lnTo>
                  <a:pt x="74" y="10"/>
                </a:lnTo>
                <a:lnTo>
                  <a:pt x="78" y="6"/>
                </a:lnTo>
                <a:lnTo>
                  <a:pt x="108" y="6"/>
                </a:lnTo>
                <a:lnTo>
                  <a:pt x="112" y="6"/>
                </a:lnTo>
                <a:lnTo>
                  <a:pt x="138" y="6"/>
                </a:lnTo>
                <a:lnTo>
                  <a:pt x="152" y="6"/>
                </a:lnTo>
                <a:lnTo>
                  <a:pt x="168" y="6"/>
                </a:lnTo>
                <a:lnTo>
                  <a:pt x="188" y="6"/>
                </a:lnTo>
                <a:lnTo>
                  <a:pt x="198" y="6"/>
                </a:lnTo>
                <a:lnTo>
                  <a:pt x="226" y="4"/>
                </a:lnTo>
                <a:lnTo>
                  <a:pt x="228" y="4"/>
                </a:lnTo>
                <a:lnTo>
                  <a:pt x="258" y="4"/>
                </a:lnTo>
                <a:lnTo>
                  <a:pt x="262" y="4"/>
                </a:lnTo>
                <a:lnTo>
                  <a:pt x="288" y="2"/>
                </a:lnTo>
                <a:lnTo>
                  <a:pt x="308" y="2"/>
                </a:lnTo>
                <a:lnTo>
                  <a:pt x="316" y="2"/>
                </a:lnTo>
                <a:lnTo>
                  <a:pt x="340" y="0"/>
                </a:lnTo>
                <a:lnTo>
                  <a:pt x="340" y="4"/>
                </a:lnTo>
                <a:lnTo>
                  <a:pt x="340" y="6"/>
                </a:lnTo>
                <a:lnTo>
                  <a:pt x="344" y="12"/>
                </a:lnTo>
                <a:lnTo>
                  <a:pt x="344" y="14"/>
                </a:lnTo>
                <a:lnTo>
                  <a:pt x="350" y="16"/>
                </a:lnTo>
                <a:lnTo>
                  <a:pt x="352" y="18"/>
                </a:lnTo>
                <a:lnTo>
                  <a:pt x="352" y="20"/>
                </a:lnTo>
                <a:lnTo>
                  <a:pt x="346" y="30"/>
                </a:lnTo>
                <a:lnTo>
                  <a:pt x="346" y="36"/>
                </a:lnTo>
                <a:lnTo>
                  <a:pt x="348" y="44"/>
                </a:lnTo>
                <a:lnTo>
                  <a:pt x="348" y="50"/>
                </a:lnTo>
                <a:lnTo>
                  <a:pt x="352" y="56"/>
                </a:lnTo>
                <a:lnTo>
                  <a:pt x="352" y="62"/>
                </a:lnTo>
                <a:lnTo>
                  <a:pt x="354" y="64"/>
                </a:lnTo>
                <a:lnTo>
                  <a:pt x="360" y="70"/>
                </a:lnTo>
                <a:lnTo>
                  <a:pt x="364" y="72"/>
                </a:lnTo>
                <a:lnTo>
                  <a:pt x="366" y="72"/>
                </a:lnTo>
                <a:lnTo>
                  <a:pt x="376" y="72"/>
                </a:lnTo>
                <a:lnTo>
                  <a:pt x="378" y="74"/>
                </a:lnTo>
                <a:lnTo>
                  <a:pt x="380" y="78"/>
                </a:lnTo>
                <a:lnTo>
                  <a:pt x="382" y="80"/>
                </a:lnTo>
                <a:lnTo>
                  <a:pt x="382" y="84"/>
                </a:lnTo>
                <a:lnTo>
                  <a:pt x="382" y="86"/>
                </a:lnTo>
                <a:lnTo>
                  <a:pt x="382" y="88"/>
                </a:lnTo>
                <a:lnTo>
                  <a:pt x="384" y="88"/>
                </a:lnTo>
                <a:lnTo>
                  <a:pt x="386" y="92"/>
                </a:lnTo>
                <a:lnTo>
                  <a:pt x="392" y="94"/>
                </a:lnTo>
                <a:lnTo>
                  <a:pt x="396" y="96"/>
                </a:lnTo>
                <a:lnTo>
                  <a:pt x="396" y="100"/>
                </a:lnTo>
                <a:lnTo>
                  <a:pt x="398" y="104"/>
                </a:lnTo>
                <a:lnTo>
                  <a:pt x="398" y="106"/>
                </a:lnTo>
                <a:lnTo>
                  <a:pt x="400" y="108"/>
                </a:lnTo>
                <a:lnTo>
                  <a:pt x="404" y="110"/>
                </a:lnTo>
                <a:lnTo>
                  <a:pt x="410" y="112"/>
                </a:lnTo>
                <a:lnTo>
                  <a:pt x="412" y="116"/>
                </a:lnTo>
                <a:lnTo>
                  <a:pt x="414" y="116"/>
                </a:lnTo>
                <a:lnTo>
                  <a:pt x="414" y="118"/>
                </a:lnTo>
                <a:lnTo>
                  <a:pt x="414" y="122"/>
                </a:lnTo>
                <a:lnTo>
                  <a:pt x="416" y="124"/>
                </a:lnTo>
                <a:lnTo>
                  <a:pt x="416" y="130"/>
                </a:lnTo>
                <a:lnTo>
                  <a:pt x="416" y="134"/>
                </a:lnTo>
                <a:lnTo>
                  <a:pt x="414" y="142"/>
                </a:lnTo>
                <a:lnTo>
                  <a:pt x="410" y="146"/>
                </a:lnTo>
                <a:lnTo>
                  <a:pt x="408" y="148"/>
                </a:lnTo>
                <a:lnTo>
                  <a:pt x="406" y="152"/>
                </a:lnTo>
                <a:lnTo>
                  <a:pt x="406" y="156"/>
                </a:lnTo>
                <a:lnTo>
                  <a:pt x="406" y="162"/>
                </a:lnTo>
                <a:lnTo>
                  <a:pt x="406" y="164"/>
                </a:lnTo>
                <a:lnTo>
                  <a:pt x="400" y="166"/>
                </a:lnTo>
                <a:lnTo>
                  <a:pt x="400" y="168"/>
                </a:lnTo>
                <a:lnTo>
                  <a:pt x="398" y="168"/>
                </a:lnTo>
                <a:lnTo>
                  <a:pt x="394" y="168"/>
                </a:lnTo>
                <a:lnTo>
                  <a:pt x="390" y="170"/>
                </a:lnTo>
                <a:lnTo>
                  <a:pt x="386" y="176"/>
                </a:lnTo>
                <a:lnTo>
                  <a:pt x="382" y="176"/>
                </a:lnTo>
                <a:lnTo>
                  <a:pt x="378" y="178"/>
                </a:lnTo>
                <a:lnTo>
                  <a:pt x="374" y="178"/>
                </a:lnTo>
                <a:lnTo>
                  <a:pt x="368" y="180"/>
                </a:lnTo>
                <a:lnTo>
                  <a:pt x="364" y="180"/>
                </a:lnTo>
                <a:lnTo>
                  <a:pt x="362" y="180"/>
                </a:lnTo>
                <a:lnTo>
                  <a:pt x="362" y="182"/>
                </a:lnTo>
                <a:lnTo>
                  <a:pt x="360" y="186"/>
                </a:lnTo>
                <a:lnTo>
                  <a:pt x="360" y="194"/>
                </a:lnTo>
                <a:lnTo>
                  <a:pt x="360" y="196"/>
                </a:lnTo>
                <a:lnTo>
                  <a:pt x="362" y="200"/>
                </a:lnTo>
                <a:lnTo>
                  <a:pt x="364" y="202"/>
                </a:lnTo>
                <a:lnTo>
                  <a:pt x="366" y="202"/>
                </a:lnTo>
                <a:lnTo>
                  <a:pt x="368" y="208"/>
                </a:lnTo>
                <a:lnTo>
                  <a:pt x="368" y="210"/>
                </a:lnTo>
                <a:lnTo>
                  <a:pt x="368" y="222"/>
                </a:lnTo>
                <a:lnTo>
                  <a:pt x="368" y="224"/>
                </a:lnTo>
                <a:lnTo>
                  <a:pt x="364" y="226"/>
                </a:lnTo>
                <a:lnTo>
                  <a:pt x="362" y="230"/>
                </a:lnTo>
                <a:lnTo>
                  <a:pt x="362" y="238"/>
                </a:lnTo>
                <a:lnTo>
                  <a:pt x="360" y="242"/>
                </a:lnTo>
              </a:path>
            </a:pathLst>
          </a:custGeom>
          <a:solidFill>
            <a:srgbClr val="00B050"/>
          </a:solidFill>
          <a:ln w="6350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4" name="Freeform 36"/>
          <p:cNvSpPr>
            <a:spLocks/>
          </p:cNvSpPr>
          <p:nvPr/>
        </p:nvSpPr>
        <p:spPr bwMode="auto">
          <a:xfrm>
            <a:off x="7245350" y="2660650"/>
            <a:ext cx="365125" cy="193675"/>
          </a:xfrm>
          <a:custGeom>
            <a:avLst/>
            <a:gdLst>
              <a:gd name="T0" fmla="*/ 2147483647 w 230"/>
              <a:gd name="T1" fmla="*/ 2147483647 h 122"/>
              <a:gd name="T2" fmla="*/ 2147483647 w 230"/>
              <a:gd name="T3" fmla="*/ 2147483647 h 122"/>
              <a:gd name="T4" fmla="*/ 2147483647 w 230"/>
              <a:gd name="T5" fmla="*/ 2147483647 h 122"/>
              <a:gd name="T6" fmla="*/ 2147483647 w 230"/>
              <a:gd name="T7" fmla="*/ 2147483647 h 122"/>
              <a:gd name="T8" fmla="*/ 2147483647 w 230"/>
              <a:gd name="T9" fmla="*/ 2147483647 h 122"/>
              <a:gd name="T10" fmla="*/ 2147483647 w 230"/>
              <a:gd name="T11" fmla="*/ 2147483647 h 122"/>
              <a:gd name="T12" fmla="*/ 2147483647 w 230"/>
              <a:gd name="T13" fmla="*/ 2147483647 h 122"/>
              <a:gd name="T14" fmla="*/ 2147483647 w 230"/>
              <a:gd name="T15" fmla="*/ 2147483647 h 122"/>
              <a:gd name="T16" fmla="*/ 2147483647 w 230"/>
              <a:gd name="T17" fmla="*/ 2147483647 h 122"/>
              <a:gd name="T18" fmla="*/ 2147483647 w 230"/>
              <a:gd name="T19" fmla="*/ 2147483647 h 122"/>
              <a:gd name="T20" fmla="*/ 2147483647 w 230"/>
              <a:gd name="T21" fmla="*/ 2147483647 h 122"/>
              <a:gd name="T22" fmla="*/ 2147483647 w 230"/>
              <a:gd name="T23" fmla="*/ 2147483647 h 122"/>
              <a:gd name="T24" fmla="*/ 0 w 230"/>
              <a:gd name="T25" fmla="*/ 2147483647 h 122"/>
              <a:gd name="T26" fmla="*/ 2147483647 w 230"/>
              <a:gd name="T27" fmla="*/ 2147483647 h 122"/>
              <a:gd name="T28" fmla="*/ 2147483647 w 230"/>
              <a:gd name="T29" fmla="*/ 2147483647 h 122"/>
              <a:gd name="T30" fmla="*/ 2147483647 w 230"/>
              <a:gd name="T31" fmla="*/ 2147483647 h 122"/>
              <a:gd name="T32" fmla="*/ 2147483647 w 230"/>
              <a:gd name="T33" fmla="*/ 2147483647 h 122"/>
              <a:gd name="T34" fmla="*/ 2147483647 w 230"/>
              <a:gd name="T35" fmla="*/ 2147483647 h 122"/>
              <a:gd name="T36" fmla="*/ 2147483647 w 230"/>
              <a:gd name="T37" fmla="*/ 2147483647 h 122"/>
              <a:gd name="T38" fmla="*/ 2147483647 w 230"/>
              <a:gd name="T39" fmla="*/ 2147483647 h 122"/>
              <a:gd name="T40" fmla="*/ 2147483647 w 230"/>
              <a:gd name="T41" fmla="*/ 2147483647 h 122"/>
              <a:gd name="T42" fmla="*/ 2147483647 w 230"/>
              <a:gd name="T43" fmla="*/ 2147483647 h 122"/>
              <a:gd name="T44" fmla="*/ 2147483647 w 230"/>
              <a:gd name="T45" fmla="*/ 2147483647 h 122"/>
              <a:gd name="T46" fmla="*/ 2147483647 w 230"/>
              <a:gd name="T47" fmla="*/ 2147483647 h 122"/>
              <a:gd name="T48" fmla="*/ 2147483647 w 230"/>
              <a:gd name="T49" fmla="*/ 2147483647 h 122"/>
              <a:gd name="T50" fmla="*/ 2147483647 w 230"/>
              <a:gd name="T51" fmla="*/ 2147483647 h 122"/>
              <a:gd name="T52" fmla="*/ 2147483647 w 230"/>
              <a:gd name="T53" fmla="*/ 2147483647 h 122"/>
              <a:gd name="T54" fmla="*/ 2147483647 w 230"/>
              <a:gd name="T55" fmla="*/ 2147483647 h 122"/>
              <a:gd name="T56" fmla="*/ 2147483647 w 230"/>
              <a:gd name="T57" fmla="*/ 2147483647 h 122"/>
              <a:gd name="T58" fmla="*/ 2147483647 w 230"/>
              <a:gd name="T59" fmla="*/ 2147483647 h 122"/>
              <a:gd name="T60" fmla="*/ 2147483647 w 230"/>
              <a:gd name="T61" fmla="*/ 2147483647 h 122"/>
              <a:gd name="T62" fmla="*/ 2147483647 w 230"/>
              <a:gd name="T63" fmla="*/ 2147483647 h 122"/>
              <a:gd name="T64" fmla="*/ 2147483647 w 230"/>
              <a:gd name="T65" fmla="*/ 2147483647 h 122"/>
              <a:gd name="T66" fmla="*/ 2147483647 w 230"/>
              <a:gd name="T67" fmla="*/ 2147483647 h 122"/>
              <a:gd name="T68" fmla="*/ 2147483647 w 230"/>
              <a:gd name="T69" fmla="*/ 2147483647 h 122"/>
              <a:gd name="T70" fmla="*/ 2147483647 w 230"/>
              <a:gd name="T71" fmla="*/ 2147483647 h 122"/>
              <a:gd name="T72" fmla="*/ 2147483647 w 230"/>
              <a:gd name="T73" fmla="*/ 2147483647 h 122"/>
              <a:gd name="T74" fmla="*/ 2147483647 w 230"/>
              <a:gd name="T75" fmla="*/ 2147483647 h 122"/>
              <a:gd name="T76" fmla="*/ 2147483647 w 230"/>
              <a:gd name="T77" fmla="*/ 2147483647 h 122"/>
              <a:gd name="T78" fmla="*/ 2147483647 w 230"/>
              <a:gd name="T79" fmla="*/ 2147483647 h 122"/>
              <a:gd name="T80" fmla="*/ 2147483647 w 230"/>
              <a:gd name="T81" fmla="*/ 2147483647 h 122"/>
              <a:gd name="T82" fmla="*/ 2147483647 w 230"/>
              <a:gd name="T83" fmla="*/ 2147483647 h 122"/>
              <a:gd name="T84" fmla="*/ 2147483647 w 230"/>
              <a:gd name="T85" fmla="*/ 2147483647 h 122"/>
              <a:gd name="T86" fmla="*/ 2147483647 w 230"/>
              <a:gd name="T87" fmla="*/ 2147483647 h 122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w 230"/>
              <a:gd name="T133" fmla="*/ 0 h 122"/>
              <a:gd name="T134" fmla="*/ 230 w 230"/>
              <a:gd name="T135" fmla="*/ 122 h 122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T132" t="T133" r="T134" b="T135"/>
            <a:pathLst>
              <a:path w="230" h="122">
                <a:moveTo>
                  <a:pt x="142" y="102"/>
                </a:moveTo>
                <a:lnTo>
                  <a:pt x="140" y="102"/>
                </a:lnTo>
                <a:lnTo>
                  <a:pt x="140" y="100"/>
                </a:lnTo>
                <a:lnTo>
                  <a:pt x="140" y="94"/>
                </a:lnTo>
                <a:lnTo>
                  <a:pt x="138" y="92"/>
                </a:lnTo>
                <a:lnTo>
                  <a:pt x="138" y="90"/>
                </a:lnTo>
                <a:lnTo>
                  <a:pt x="136" y="92"/>
                </a:lnTo>
                <a:lnTo>
                  <a:pt x="134" y="86"/>
                </a:lnTo>
                <a:lnTo>
                  <a:pt x="134" y="84"/>
                </a:lnTo>
                <a:lnTo>
                  <a:pt x="126" y="86"/>
                </a:lnTo>
                <a:lnTo>
                  <a:pt x="108" y="90"/>
                </a:lnTo>
                <a:lnTo>
                  <a:pt x="106" y="88"/>
                </a:lnTo>
                <a:lnTo>
                  <a:pt x="88" y="92"/>
                </a:lnTo>
                <a:lnTo>
                  <a:pt x="86" y="92"/>
                </a:lnTo>
                <a:lnTo>
                  <a:pt x="62" y="100"/>
                </a:lnTo>
                <a:lnTo>
                  <a:pt x="60" y="100"/>
                </a:lnTo>
                <a:lnTo>
                  <a:pt x="58" y="102"/>
                </a:lnTo>
                <a:lnTo>
                  <a:pt x="48" y="102"/>
                </a:lnTo>
                <a:lnTo>
                  <a:pt x="48" y="106"/>
                </a:lnTo>
                <a:lnTo>
                  <a:pt x="44" y="106"/>
                </a:lnTo>
                <a:lnTo>
                  <a:pt x="44" y="104"/>
                </a:lnTo>
                <a:lnTo>
                  <a:pt x="32" y="106"/>
                </a:lnTo>
                <a:lnTo>
                  <a:pt x="30" y="106"/>
                </a:lnTo>
                <a:lnTo>
                  <a:pt x="2" y="114"/>
                </a:lnTo>
                <a:lnTo>
                  <a:pt x="0" y="110"/>
                </a:lnTo>
                <a:lnTo>
                  <a:pt x="0" y="72"/>
                </a:lnTo>
                <a:lnTo>
                  <a:pt x="2" y="50"/>
                </a:lnTo>
                <a:lnTo>
                  <a:pt x="16" y="46"/>
                </a:lnTo>
                <a:lnTo>
                  <a:pt x="22" y="46"/>
                </a:lnTo>
                <a:lnTo>
                  <a:pt x="50" y="40"/>
                </a:lnTo>
                <a:lnTo>
                  <a:pt x="62" y="38"/>
                </a:lnTo>
                <a:lnTo>
                  <a:pt x="82" y="32"/>
                </a:lnTo>
                <a:lnTo>
                  <a:pt x="86" y="32"/>
                </a:lnTo>
                <a:lnTo>
                  <a:pt x="124" y="24"/>
                </a:lnTo>
                <a:lnTo>
                  <a:pt x="124" y="22"/>
                </a:lnTo>
                <a:lnTo>
                  <a:pt x="126" y="18"/>
                </a:lnTo>
                <a:lnTo>
                  <a:pt x="128" y="18"/>
                </a:lnTo>
                <a:lnTo>
                  <a:pt x="126" y="12"/>
                </a:lnTo>
                <a:lnTo>
                  <a:pt x="132" y="10"/>
                </a:lnTo>
                <a:lnTo>
                  <a:pt x="136" y="12"/>
                </a:lnTo>
                <a:lnTo>
                  <a:pt x="136" y="8"/>
                </a:lnTo>
                <a:lnTo>
                  <a:pt x="142" y="2"/>
                </a:lnTo>
                <a:lnTo>
                  <a:pt x="142" y="0"/>
                </a:lnTo>
                <a:lnTo>
                  <a:pt x="148" y="2"/>
                </a:lnTo>
                <a:lnTo>
                  <a:pt x="150" y="0"/>
                </a:lnTo>
                <a:lnTo>
                  <a:pt x="158" y="16"/>
                </a:lnTo>
                <a:lnTo>
                  <a:pt x="168" y="16"/>
                </a:lnTo>
                <a:lnTo>
                  <a:pt x="166" y="22"/>
                </a:lnTo>
                <a:lnTo>
                  <a:pt x="156" y="28"/>
                </a:lnTo>
                <a:lnTo>
                  <a:pt x="154" y="38"/>
                </a:lnTo>
                <a:lnTo>
                  <a:pt x="150" y="40"/>
                </a:lnTo>
                <a:lnTo>
                  <a:pt x="150" y="54"/>
                </a:lnTo>
                <a:lnTo>
                  <a:pt x="156" y="56"/>
                </a:lnTo>
                <a:lnTo>
                  <a:pt x="156" y="54"/>
                </a:lnTo>
                <a:lnTo>
                  <a:pt x="162" y="54"/>
                </a:lnTo>
                <a:lnTo>
                  <a:pt x="166" y="54"/>
                </a:lnTo>
                <a:lnTo>
                  <a:pt x="172" y="58"/>
                </a:lnTo>
                <a:lnTo>
                  <a:pt x="182" y="74"/>
                </a:lnTo>
                <a:lnTo>
                  <a:pt x="186" y="74"/>
                </a:lnTo>
                <a:lnTo>
                  <a:pt x="192" y="86"/>
                </a:lnTo>
                <a:lnTo>
                  <a:pt x="198" y="88"/>
                </a:lnTo>
                <a:lnTo>
                  <a:pt x="210" y="88"/>
                </a:lnTo>
                <a:lnTo>
                  <a:pt x="204" y="90"/>
                </a:lnTo>
                <a:lnTo>
                  <a:pt x="212" y="88"/>
                </a:lnTo>
                <a:lnTo>
                  <a:pt x="224" y="78"/>
                </a:lnTo>
                <a:lnTo>
                  <a:pt x="224" y="72"/>
                </a:lnTo>
                <a:lnTo>
                  <a:pt x="212" y="62"/>
                </a:lnTo>
                <a:lnTo>
                  <a:pt x="202" y="60"/>
                </a:lnTo>
                <a:lnTo>
                  <a:pt x="210" y="56"/>
                </a:lnTo>
                <a:lnTo>
                  <a:pt x="214" y="58"/>
                </a:lnTo>
                <a:lnTo>
                  <a:pt x="224" y="68"/>
                </a:lnTo>
                <a:lnTo>
                  <a:pt x="230" y="78"/>
                </a:lnTo>
                <a:lnTo>
                  <a:pt x="230" y="86"/>
                </a:lnTo>
                <a:lnTo>
                  <a:pt x="202" y="100"/>
                </a:lnTo>
                <a:lnTo>
                  <a:pt x="202" y="104"/>
                </a:lnTo>
                <a:lnTo>
                  <a:pt x="192" y="108"/>
                </a:lnTo>
                <a:lnTo>
                  <a:pt x="188" y="108"/>
                </a:lnTo>
                <a:lnTo>
                  <a:pt x="186" y="92"/>
                </a:lnTo>
                <a:lnTo>
                  <a:pt x="174" y="106"/>
                </a:lnTo>
                <a:lnTo>
                  <a:pt x="172" y="106"/>
                </a:lnTo>
                <a:lnTo>
                  <a:pt x="168" y="118"/>
                </a:lnTo>
                <a:lnTo>
                  <a:pt x="162" y="122"/>
                </a:lnTo>
                <a:lnTo>
                  <a:pt x="156" y="108"/>
                </a:lnTo>
                <a:lnTo>
                  <a:pt x="152" y="106"/>
                </a:lnTo>
                <a:lnTo>
                  <a:pt x="150" y="106"/>
                </a:lnTo>
                <a:lnTo>
                  <a:pt x="144" y="102"/>
                </a:lnTo>
                <a:lnTo>
                  <a:pt x="142" y="102"/>
                </a:lnTo>
                <a:close/>
              </a:path>
            </a:pathLst>
          </a:custGeom>
          <a:solidFill>
            <a:srgbClr val="E5D8BD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5" name="Freeform 37"/>
          <p:cNvSpPr>
            <a:spLocks/>
          </p:cNvSpPr>
          <p:nvPr/>
        </p:nvSpPr>
        <p:spPr bwMode="auto">
          <a:xfrm>
            <a:off x="7245350" y="2660650"/>
            <a:ext cx="365125" cy="193675"/>
          </a:xfrm>
          <a:custGeom>
            <a:avLst/>
            <a:gdLst>
              <a:gd name="T0" fmla="*/ 140 w 230"/>
              <a:gd name="T1" fmla="*/ 102 h 122"/>
              <a:gd name="T2" fmla="*/ 140 w 230"/>
              <a:gd name="T3" fmla="*/ 94 h 122"/>
              <a:gd name="T4" fmla="*/ 138 w 230"/>
              <a:gd name="T5" fmla="*/ 90 h 122"/>
              <a:gd name="T6" fmla="*/ 134 w 230"/>
              <a:gd name="T7" fmla="*/ 86 h 122"/>
              <a:gd name="T8" fmla="*/ 126 w 230"/>
              <a:gd name="T9" fmla="*/ 86 h 122"/>
              <a:gd name="T10" fmla="*/ 106 w 230"/>
              <a:gd name="T11" fmla="*/ 88 h 122"/>
              <a:gd name="T12" fmla="*/ 86 w 230"/>
              <a:gd name="T13" fmla="*/ 92 h 122"/>
              <a:gd name="T14" fmla="*/ 60 w 230"/>
              <a:gd name="T15" fmla="*/ 100 h 122"/>
              <a:gd name="T16" fmla="*/ 48 w 230"/>
              <a:gd name="T17" fmla="*/ 102 h 122"/>
              <a:gd name="T18" fmla="*/ 44 w 230"/>
              <a:gd name="T19" fmla="*/ 106 h 122"/>
              <a:gd name="T20" fmla="*/ 32 w 230"/>
              <a:gd name="T21" fmla="*/ 106 h 122"/>
              <a:gd name="T22" fmla="*/ 2 w 230"/>
              <a:gd name="T23" fmla="*/ 114 h 122"/>
              <a:gd name="T24" fmla="*/ 0 w 230"/>
              <a:gd name="T25" fmla="*/ 72 h 122"/>
              <a:gd name="T26" fmla="*/ 16 w 230"/>
              <a:gd name="T27" fmla="*/ 46 h 122"/>
              <a:gd name="T28" fmla="*/ 50 w 230"/>
              <a:gd name="T29" fmla="*/ 40 h 122"/>
              <a:gd name="T30" fmla="*/ 82 w 230"/>
              <a:gd name="T31" fmla="*/ 32 h 122"/>
              <a:gd name="T32" fmla="*/ 124 w 230"/>
              <a:gd name="T33" fmla="*/ 24 h 122"/>
              <a:gd name="T34" fmla="*/ 126 w 230"/>
              <a:gd name="T35" fmla="*/ 18 h 122"/>
              <a:gd name="T36" fmla="*/ 126 w 230"/>
              <a:gd name="T37" fmla="*/ 12 h 122"/>
              <a:gd name="T38" fmla="*/ 136 w 230"/>
              <a:gd name="T39" fmla="*/ 12 h 122"/>
              <a:gd name="T40" fmla="*/ 142 w 230"/>
              <a:gd name="T41" fmla="*/ 2 h 122"/>
              <a:gd name="T42" fmla="*/ 148 w 230"/>
              <a:gd name="T43" fmla="*/ 2 h 122"/>
              <a:gd name="T44" fmla="*/ 158 w 230"/>
              <a:gd name="T45" fmla="*/ 16 h 122"/>
              <a:gd name="T46" fmla="*/ 166 w 230"/>
              <a:gd name="T47" fmla="*/ 22 h 122"/>
              <a:gd name="T48" fmla="*/ 154 w 230"/>
              <a:gd name="T49" fmla="*/ 38 h 122"/>
              <a:gd name="T50" fmla="*/ 150 w 230"/>
              <a:gd name="T51" fmla="*/ 54 h 122"/>
              <a:gd name="T52" fmla="*/ 156 w 230"/>
              <a:gd name="T53" fmla="*/ 54 h 122"/>
              <a:gd name="T54" fmla="*/ 166 w 230"/>
              <a:gd name="T55" fmla="*/ 54 h 122"/>
              <a:gd name="T56" fmla="*/ 182 w 230"/>
              <a:gd name="T57" fmla="*/ 74 h 122"/>
              <a:gd name="T58" fmla="*/ 192 w 230"/>
              <a:gd name="T59" fmla="*/ 86 h 122"/>
              <a:gd name="T60" fmla="*/ 210 w 230"/>
              <a:gd name="T61" fmla="*/ 88 h 122"/>
              <a:gd name="T62" fmla="*/ 212 w 230"/>
              <a:gd name="T63" fmla="*/ 88 h 122"/>
              <a:gd name="T64" fmla="*/ 224 w 230"/>
              <a:gd name="T65" fmla="*/ 72 h 122"/>
              <a:gd name="T66" fmla="*/ 202 w 230"/>
              <a:gd name="T67" fmla="*/ 60 h 122"/>
              <a:gd name="T68" fmla="*/ 214 w 230"/>
              <a:gd name="T69" fmla="*/ 58 h 122"/>
              <a:gd name="T70" fmla="*/ 230 w 230"/>
              <a:gd name="T71" fmla="*/ 78 h 122"/>
              <a:gd name="T72" fmla="*/ 202 w 230"/>
              <a:gd name="T73" fmla="*/ 100 h 122"/>
              <a:gd name="T74" fmla="*/ 192 w 230"/>
              <a:gd name="T75" fmla="*/ 108 h 122"/>
              <a:gd name="T76" fmla="*/ 186 w 230"/>
              <a:gd name="T77" fmla="*/ 92 h 122"/>
              <a:gd name="T78" fmla="*/ 172 w 230"/>
              <a:gd name="T79" fmla="*/ 106 h 122"/>
              <a:gd name="T80" fmla="*/ 162 w 230"/>
              <a:gd name="T81" fmla="*/ 122 h 122"/>
              <a:gd name="T82" fmla="*/ 152 w 230"/>
              <a:gd name="T83" fmla="*/ 106 h 122"/>
              <a:gd name="T84" fmla="*/ 144 w 230"/>
              <a:gd name="T85" fmla="*/ 102 h 122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230"/>
              <a:gd name="T130" fmla="*/ 0 h 122"/>
              <a:gd name="T131" fmla="*/ 230 w 230"/>
              <a:gd name="T132" fmla="*/ 122 h 122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230" h="122">
                <a:moveTo>
                  <a:pt x="142" y="102"/>
                </a:moveTo>
                <a:lnTo>
                  <a:pt x="140" y="102"/>
                </a:lnTo>
                <a:lnTo>
                  <a:pt x="140" y="100"/>
                </a:lnTo>
                <a:lnTo>
                  <a:pt x="140" y="94"/>
                </a:lnTo>
                <a:lnTo>
                  <a:pt x="138" y="92"/>
                </a:lnTo>
                <a:lnTo>
                  <a:pt x="138" y="90"/>
                </a:lnTo>
                <a:lnTo>
                  <a:pt x="136" y="92"/>
                </a:lnTo>
                <a:lnTo>
                  <a:pt x="134" y="86"/>
                </a:lnTo>
                <a:lnTo>
                  <a:pt x="134" y="84"/>
                </a:lnTo>
                <a:lnTo>
                  <a:pt x="126" y="86"/>
                </a:lnTo>
                <a:lnTo>
                  <a:pt x="108" y="90"/>
                </a:lnTo>
                <a:lnTo>
                  <a:pt x="106" y="88"/>
                </a:lnTo>
                <a:lnTo>
                  <a:pt x="88" y="92"/>
                </a:lnTo>
                <a:lnTo>
                  <a:pt x="86" y="92"/>
                </a:lnTo>
                <a:lnTo>
                  <a:pt x="62" y="100"/>
                </a:lnTo>
                <a:lnTo>
                  <a:pt x="60" y="100"/>
                </a:lnTo>
                <a:lnTo>
                  <a:pt x="58" y="102"/>
                </a:lnTo>
                <a:lnTo>
                  <a:pt x="48" y="102"/>
                </a:lnTo>
                <a:lnTo>
                  <a:pt x="48" y="106"/>
                </a:lnTo>
                <a:lnTo>
                  <a:pt x="44" y="106"/>
                </a:lnTo>
                <a:lnTo>
                  <a:pt x="44" y="104"/>
                </a:lnTo>
                <a:lnTo>
                  <a:pt x="32" y="106"/>
                </a:lnTo>
                <a:lnTo>
                  <a:pt x="30" y="106"/>
                </a:lnTo>
                <a:lnTo>
                  <a:pt x="2" y="114"/>
                </a:lnTo>
                <a:lnTo>
                  <a:pt x="0" y="110"/>
                </a:lnTo>
                <a:lnTo>
                  <a:pt x="0" y="72"/>
                </a:lnTo>
                <a:lnTo>
                  <a:pt x="2" y="50"/>
                </a:lnTo>
                <a:lnTo>
                  <a:pt x="16" y="46"/>
                </a:lnTo>
                <a:lnTo>
                  <a:pt x="22" y="46"/>
                </a:lnTo>
                <a:lnTo>
                  <a:pt x="50" y="40"/>
                </a:lnTo>
                <a:lnTo>
                  <a:pt x="62" y="38"/>
                </a:lnTo>
                <a:lnTo>
                  <a:pt x="82" y="32"/>
                </a:lnTo>
                <a:lnTo>
                  <a:pt x="86" y="32"/>
                </a:lnTo>
                <a:lnTo>
                  <a:pt x="124" y="24"/>
                </a:lnTo>
                <a:lnTo>
                  <a:pt x="124" y="22"/>
                </a:lnTo>
                <a:lnTo>
                  <a:pt x="126" y="18"/>
                </a:lnTo>
                <a:lnTo>
                  <a:pt x="128" y="18"/>
                </a:lnTo>
                <a:lnTo>
                  <a:pt x="126" y="12"/>
                </a:lnTo>
                <a:lnTo>
                  <a:pt x="132" y="10"/>
                </a:lnTo>
                <a:lnTo>
                  <a:pt x="136" y="12"/>
                </a:lnTo>
                <a:lnTo>
                  <a:pt x="136" y="8"/>
                </a:lnTo>
                <a:lnTo>
                  <a:pt x="142" y="2"/>
                </a:lnTo>
                <a:lnTo>
                  <a:pt x="142" y="0"/>
                </a:lnTo>
                <a:lnTo>
                  <a:pt x="148" y="2"/>
                </a:lnTo>
                <a:lnTo>
                  <a:pt x="150" y="0"/>
                </a:lnTo>
                <a:lnTo>
                  <a:pt x="158" y="16"/>
                </a:lnTo>
                <a:lnTo>
                  <a:pt x="168" y="16"/>
                </a:lnTo>
                <a:lnTo>
                  <a:pt x="166" y="22"/>
                </a:lnTo>
                <a:lnTo>
                  <a:pt x="156" y="28"/>
                </a:lnTo>
                <a:lnTo>
                  <a:pt x="154" y="38"/>
                </a:lnTo>
                <a:lnTo>
                  <a:pt x="150" y="40"/>
                </a:lnTo>
                <a:lnTo>
                  <a:pt x="150" y="54"/>
                </a:lnTo>
                <a:lnTo>
                  <a:pt x="156" y="56"/>
                </a:lnTo>
                <a:lnTo>
                  <a:pt x="156" y="54"/>
                </a:lnTo>
                <a:lnTo>
                  <a:pt x="162" y="54"/>
                </a:lnTo>
                <a:lnTo>
                  <a:pt x="166" y="54"/>
                </a:lnTo>
                <a:lnTo>
                  <a:pt x="172" y="58"/>
                </a:lnTo>
                <a:lnTo>
                  <a:pt x="182" y="74"/>
                </a:lnTo>
                <a:lnTo>
                  <a:pt x="186" y="74"/>
                </a:lnTo>
                <a:lnTo>
                  <a:pt x="192" y="86"/>
                </a:lnTo>
                <a:lnTo>
                  <a:pt x="198" y="88"/>
                </a:lnTo>
                <a:lnTo>
                  <a:pt x="210" y="88"/>
                </a:lnTo>
                <a:lnTo>
                  <a:pt x="204" y="90"/>
                </a:lnTo>
                <a:lnTo>
                  <a:pt x="212" y="88"/>
                </a:lnTo>
                <a:lnTo>
                  <a:pt x="224" y="78"/>
                </a:lnTo>
                <a:lnTo>
                  <a:pt x="224" y="72"/>
                </a:lnTo>
                <a:lnTo>
                  <a:pt x="212" y="62"/>
                </a:lnTo>
                <a:lnTo>
                  <a:pt x="202" y="60"/>
                </a:lnTo>
                <a:lnTo>
                  <a:pt x="210" y="56"/>
                </a:lnTo>
                <a:lnTo>
                  <a:pt x="214" y="58"/>
                </a:lnTo>
                <a:lnTo>
                  <a:pt x="224" y="68"/>
                </a:lnTo>
                <a:lnTo>
                  <a:pt x="230" y="78"/>
                </a:lnTo>
                <a:lnTo>
                  <a:pt x="230" y="86"/>
                </a:lnTo>
                <a:lnTo>
                  <a:pt x="202" y="100"/>
                </a:lnTo>
                <a:lnTo>
                  <a:pt x="202" y="104"/>
                </a:lnTo>
                <a:lnTo>
                  <a:pt x="192" y="108"/>
                </a:lnTo>
                <a:lnTo>
                  <a:pt x="188" y="108"/>
                </a:lnTo>
                <a:lnTo>
                  <a:pt x="186" y="92"/>
                </a:lnTo>
                <a:lnTo>
                  <a:pt x="174" y="106"/>
                </a:lnTo>
                <a:lnTo>
                  <a:pt x="172" y="106"/>
                </a:lnTo>
                <a:lnTo>
                  <a:pt x="168" y="118"/>
                </a:lnTo>
                <a:lnTo>
                  <a:pt x="162" y="122"/>
                </a:lnTo>
                <a:lnTo>
                  <a:pt x="156" y="108"/>
                </a:lnTo>
                <a:lnTo>
                  <a:pt x="152" y="106"/>
                </a:lnTo>
                <a:lnTo>
                  <a:pt x="150" y="106"/>
                </a:lnTo>
                <a:lnTo>
                  <a:pt x="144" y="102"/>
                </a:lnTo>
                <a:lnTo>
                  <a:pt x="142" y="102"/>
                </a:lnTo>
              </a:path>
            </a:pathLst>
          </a:custGeom>
          <a:solidFill>
            <a:srgbClr val="FF0000"/>
          </a:solidFill>
          <a:ln w="6350">
            <a:solidFill>
              <a:schemeClr val="accent1">
                <a:lumMod val="50000"/>
              </a:schemeClr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086" name="Freeform 38"/>
          <p:cNvSpPr>
            <a:spLocks/>
          </p:cNvSpPr>
          <p:nvPr/>
        </p:nvSpPr>
        <p:spPr bwMode="auto">
          <a:xfrm>
            <a:off x="4143375" y="2946400"/>
            <a:ext cx="908050" cy="447675"/>
          </a:xfrm>
          <a:custGeom>
            <a:avLst/>
            <a:gdLst>
              <a:gd name="T0" fmla="*/ 2147483647 w 572"/>
              <a:gd name="T1" fmla="*/ 2147483647 h 282"/>
              <a:gd name="T2" fmla="*/ 2147483647 w 572"/>
              <a:gd name="T3" fmla="*/ 2147483647 h 282"/>
              <a:gd name="T4" fmla="*/ 2147483647 w 572"/>
              <a:gd name="T5" fmla="*/ 2147483647 h 282"/>
              <a:gd name="T6" fmla="*/ 0 w 572"/>
              <a:gd name="T7" fmla="*/ 2147483647 h 282"/>
              <a:gd name="T8" fmla="*/ 2147483647 w 572"/>
              <a:gd name="T9" fmla="*/ 2147483647 h 282"/>
              <a:gd name="T10" fmla="*/ 2147483647 w 572"/>
              <a:gd name="T11" fmla="*/ 0 h 282"/>
              <a:gd name="T12" fmla="*/ 2147483647 w 572"/>
              <a:gd name="T13" fmla="*/ 2147483647 h 282"/>
              <a:gd name="T14" fmla="*/ 2147483647 w 572"/>
              <a:gd name="T15" fmla="*/ 2147483647 h 282"/>
              <a:gd name="T16" fmla="*/ 2147483647 w 572"/>
              <a:gd name="T17" fmla="*/ 2147483647 h 282"/>
              <a:gd name="T18" fmla="*/ 2147483647 w 572"/>
              <a:gd name="T19" fmla="*/ 2147483647 h 282"/>
              <a:gd name="T20" fmla="*/ 2147483647 w 572"/>
              <a:gd name="T21" fmla="*/ 2147483647 h 282"/>
              <a:gd name="T22" fmla="*/ 2147483647 w 572"/>
              <a:gd name="T23" fmla="*/ 2147483647 h 282"/>
              <a:gd name="T24" fmla="*/ 2147483647 w 572"/>
              <a:gd name="T25" fmla="*/ 2147483647 h 282"/>
              <a:gd name="T26" fmla="*/ 2147483647 w 572"/>
              <a:gd name="T27" fmla="*/ 2147483647 h 282"/>
              <a:gd name="T28" fmla="*/ 2147483647 w 572"/>
              <a:gd name="T29" fmla="*/ 2147483647 h 282"/>
              <a:gd name="T30" fmla="*/ 2147483647 w 572"/>
              <a:gd name="T31" fmla="*/ 2147483647 h 282"/>
              <a:gd name="T32" fmla="*/ 2147483647 w 572"/>
              <a:gd name="T33" fmla="*/ 2147483647 h 282"/>
              <a:gd name="T34" fmla="*/ 2147483647 w 572"/>
              <a:gd name="T35" fmla="*/ 2147483647 h 282"/>
              <a:gd name="T36" fmla="*/ 2147483647 w 572"/>
              <a:gd name="T37" fmla="*/ 2147483647 h 282"/>
              <a:gd name="T38" fmla="*/ 2147483647 w 572"/>
              <a:gd name="T39" fmla="*/ 2147483647 h 282"/>
              <a:gd name="T40" fmla="*/ 2147483647 w 572"/>
              <a:gd name="T41" fmla="*/ 2147483647 h 282"/>
              <a:gd name="T42" fmla="*/ 2147483647 w 572"/>
              <a:gd name="T43" fmla="*/ 2147483647 h 282"/>
              <a:gd name="T44" fmla="*/ 2147483647 w 572"/>
              <a:gd name="T45" fmla="*/ 2147483647 h 282"/>
              <a:gd name="T46" fmla="*/ 2147483647 w 572"/>
              <a:gd name="T47" fmla="*/ 2147483647 h 282"/>
              <a:gd name="T48" fmla="*/ 2147483647 w 572"/>
              <a:gd name="T49" fmla="*/ 2147483647 h 282"/>
              <a:gd name="T50" fmla="*/ 2147483647 w 572"/>
              <a:gd name="T51" fmla="*/ 2147483647 h 282"/>
              <a:gd name="T52" fmla="*/ 2147483647 w 572"/>
              <a:gd name="T53" fmla="*/ 2147483647 h 282"/>
              <a:gd name="T54" fmla="*/ 2147483647 w 572"/>
              <a:gd name="T55" fmla="*/ 2147483647 h 282"/>
              <a:gd name="T56" fmla="*/ 2147483647 w 572"/>
              <a:gd name="T57" fmla="*/ 2147483647 h 282"/>
              <a:gd name="T58" fmla="*/ 2147483647 w 572"/>
              <a:gd name="T59" fmla="*/ 2147483647 h 282"/>
              <a:gd name="T60" fmla="*/ 2147483647 w 572"/>
              <a:gd name="T61" fmla="*/ 2147483647 h 282"/>
              <a:gd name="T62" fmla="*/ 2147483647 w 572"/>
              <a:gd name="T63" fmla="*/ 2147483647 h 282"/>
              <a:gd name="T64" fmla="*/ 2147483647 w 572"/>
              <a:gd name="T65" fmla="*/ 2147483647 h 282"/>
              <a:gd name="T66" fmla="*/ 2147483647 w 572"/>
              <a:gd name="T67" fmla="*/ 2147483647 h 282"/>
              <a:gd name="T68" fmla="*/ 2147483647 w 572"/>
              <a:gd name="T69" fmla="*/ 2147483647 h 282"/>
              <a:gd name="T70" fmla="*/ 2147483647 w 572"/>
              <a:gd name="T71" fmla="*/ 2147483647 h 282"/>
              <a:gd name="T72" fmla="*/ 2147483647 w 572"/>
              <a:gd name="T73" fmla="*/ 2147483647 h 282"/>
              <a:gd name="T74" fmla="*/ 2147483647 w 572"/>
              <a:gd name="T75" fmla="*/ 2147483647 h 282"/>
              <a:gd name="T76" fmla="*/ 2147483647 w 572"/>
              <a:gd name="T77" fmla="*/ 2147483647 h 282"/>
              <a:gd name="T78" fmla="*/ 2147483647 w 572"/>
              <a:gd name="T79" fmla="*/ 2147483647 h 282"/>
              <a:gd name="T80" fmla="*/ 2147483647 w 572"/>
              <a:gd name="T81" fmla="*/ 2147483647 h 282"/>
              <a:gd name="T82" fmla="*/ 2147483647 w 572"/>
              <a:gd name="T83" fmla="*/ 2147483647 h 282"/>
              <a:gd name="T84" fmla="*/ 2147483647 w 572"/>
              <a:gd name="T85" fmla="*/ 2147483647 h 282"/>
              <a:gd name="T86" fmla="*/ 2147483647 w 572"/>
              <a:gd name="T87" fmla="*/ 2147483647 h 282"/>
              <a:gd name="T88" fmla="*/ 2147483647 w 572"/>
              <a:gd name="T89" fmla="*/ 2147483647 h 282"/>
              <a:gd name="T90" fmla="*/ 2147483647 w 572"/>
              <a:gd name="T91" fmla="*/ 2147483647 h 282"/>
              <a:gd name="T92" fmla="*/ 2147483647 w 572"/>
              <a:gd name="T93" fmla="*/ 2147483647 h 282"/>
              <a:gd name="T94" fmla="*/ 2147483647 w 572"/>
              <a:gd name="T95" fmla="*/ 2147483647 h 282"/>
              <a:gd name="T96" fmla="*/ 2147483647 w 572"/>
              <a:gd name="T97" fmla="*/ 2147483647 h 282"/>
              <a:gd name="T98" fmla="*/ 2147483647 w 572"/>
              <a:gd name="T99" fmla="*/ 2147483647 h 282"/>
              <a:gd name="T100" fmla="*/ 2147483647 w 572"/>
              <a:gd name="T101" fmla="*/ 2147483647 h 282"/>
              <a:gd name="T102" fmla="*/ 2147483647 w 572"/>
              <a:gd name="T103" fmla="*/ 2147483647 h 282"/>
              <a:gd name="T104" fmla="*/ 2147483647 w 572"/>
              <a:gd name="T105" fmla="*/ 2147483647 h 282"/>
              <a:gd name="T106" fmla="*/ 2147483647 w 572"/>
              <a:gd name="T107" fmla="*/ 2147483647 h 282"/>
              <a:gd name="T108" fmla="*/ 2147483647 w 572"/>
              <a:gd name="T109" fmla="*/ 2147483647 h 282"/>
              <a:gd name="T110" fmla="*/ 2147483647 w 572"/>
              <a:gd name="T111" fmla="*/ 2147483647 h 282"/>
              <a:gd name="T112" fmla="*/ 2147483647 w 572"/>
              <a:gd name="T113" fmla="*/ 2147483647 h 282"/>
              <a:gd name="T114" fmla="*/ 2147483647 w 572"/>
              <a:gd name="T115" fmla="*/ 2147483647 h 282"/>
              <a:gd name="T116" fmla="*/ 2147483647 w 572"/>
              <a:gd name="T117" fmla="*/ 2147483647 h 282"/>
              <a:gd name="T118" fmla="*/ 2147483647 w 572"/>
              <a:gd name="T119" fmla="*/ 2147483647 h 282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572"/>
              <a:gd name="T181" fmla="*/ 0 h 282"/>
              <a:gd name="T182" fmla="*/ 572 w 572"/>
              <a:gd name="T183" fmla="*/ 282 h 282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572" h="282">
                <a:moveTo>
                  <a:pt x="168" y="272"/>
                </a:moveTo>
                <a:lnTo>
                  <a:pt x="124" y="270"/>
                </a:lnTo>
                <a:lnTo>
                  <a:pt x="126" y="240"/>
                </a:lnTo>
                <a:lnTo>
                  <a:pt x="130" y="230"/>
                </a:lnTo>
                <a:lnTo>
                  <a:pt x="130" y="208"/>
                </a:lnTo>
                <a:lnTo>
                  <a:pt x="130" y="206"/>
                </a:lnTo>
                <a:lnTo>
                  <a:pt x="132" y="182"/>
                </a:lnTo>
                <a:lnTo>
                  <a:pt x="94" y="180"/>
                </a:lnTo>
                <a:lnTo>
                  <a:pt x="92" y="180"/>
                </a:lnTo>
                <a:lnTo>
                  <a:pt x="44" y="176"/>
                </a:lnTo>
                <a:lnTo>
                  <a:pt x="32" y="176"/>
                </a:lnTo>
                <a:lnTo>
                  <a:pt x="0" y="172"/>
                </a:lnTo>
                <a:lnTo>
                  <a:pt x="4" y="138"/>
                </a:lnTo>
                <a:lnTo>
                  <a:pt x="4" y="124"/>
                </a:lnTo>
                <a:lnTo>
                  <a:pt x="6" y="112"/>
                </a:lnTo>
                <a:lnTo>
                  <a:pt x="10" y="86"/>
                </a:lnTo>
                <a:lnTo>
                  <a:pt x="14" y="32"/>
                </a:lnTo>
                <a:lnTo>
                  <a:pt x="16" y="0"/>
                </a:lnTo>
                <a:lnTo>
                  <a:pt x="50" y="2"/>
                </a:lnTo>
                <a:lnTo>
                  <a:pt x="82" y="4"/>
                </a:lnTo>
                <a:lnTo>
                  <a:pt x="94" y="6"/>
                </a:lnTo>
                <a:lnTo>
                  <a:pt x="140" y="10"/>
                </a:lnTo>
                <a:lnTo>
                  <a:pt x="194" y="14"/>
                </a:lnTo>
                <a:lnTo>
                  <a:pt x="258" y="16"/>
                </a:lnTo>
                <a:lnTo>
                  <a:pt x="302" y="18"/>
                </a:lnTo>
                <a:lnTo>
                  <a:pt x="318" y="18"/>
                </a:lnTo>
                <a:lnTo>
                  <a:pt x="366" y="20"/>
                </a:lnTo>
                <a:lnTo>
                  <a:pt x="368" y="26"/>
                </a:lnTo>
                <a:lnTo>
                  <a:pt x="374" y="28"/>
                </a:lnTo>
                <a:lnTo>
                  <a:pt x="378" y="30"/>
                </a:lnTo>
                <a:lnTo>
                  <a:pt x="388" y="34"/>
                </a:lnTo>
                <a:lnTo>
                  <a:pt x="390" y="34"/>
                </a:lnTo>
                <a:lnTo>
                  <a:pt x="390" y="36"/>
                </a:lnTo>
                <a:lnTo>
                  <a:pt x="396" y="40"/>
                </a:lnTo>
                <a:lnTo>
                  <a:pt x="398" y="42"/>
                </a:lnTo>
                <a:lnTo>
                  <a:pt x="400" y="40"/>
                </a:lnTo>
                <a:lnTo>
                  <a:pt x="404" y="40"/>
                </a:lnTo>
                <a:lnTo>
                  <a:pt x="406" y="34"/>
                </a:lnTo>
                <a:lnTo>
                  <a:pt x="406" y="32"/>
                </a:lnTo>
                <a:lnTo>
                  <a:pt x="410" y="32"/>
                </a:lnTo>
                <a:lnTo>
                  <a:pt x="410" y="34"/>
                </a:lnTo>
                <a:lnTo>
                  <a:pt x="412" y="34"/>
                </a:lnTo>
                <a:lnTo>
                  <a:pt x="414" y="32"/>
                </a:lnTo>
                <a:lnTo>
                  <a:pt x="418" y="34"/>
                </a:lnTo>
                <a:lnTo>
                  <a:pt x="422" y="32"/>
                </a:lnTo>
                <a:lnTo>
                  <a:pt x="426" y="34"/>
                </a:lnTo>
                <a:lnTo>
                  <a:pt x="428" y="32"/>
                </a:lnTo>
                <a:lnTo>
                  <a:pt x="430" y="32"/>
                </a:lnTo>
                <a:lnTo>
                  <a:pt x="434" y="34"/>
                </a:lnTo>
                <a:lnTo>
                  <a:pt x="438" y="32"/>
                </a:lnTo>
                <a:lnTo>
                  <a:pt x="442" y="32"/>
                </a:lnTo>
                <a:lnTo>
                  <a:pt x="444" y="34"/>
                </a:lnTo>
                <a:lnTo>
                  <a:pt x="446" y="34"/>
                </a:lnTo>
                <a:lnTo>
                  <a:pt x="446" y="36"/>
                </a:lnTo>
                <a:lnTo>
                  <a:pt x="452" y="40"/>
                </a:lnTo>
                <a:lnTo>
                  <a:pt x="454" y="42"/>
                </a:lnTo>
                <a:lnTo>
                  <a:pt x="460" y="42"/>
                </a:lnTo>
                <a:lnTo>
                  <a:pt x="464" y="42"/>
                </a:lnTo>
                <a:lnTo>
                  <a:pt x="464" y="44"/>
                </a:lnTo>
                <a:lnTo>
                  <a:pt x="464" y="46"/>
                </a:lnTo>
                <a:lnTo>
                  <a:pt x="468" y="44"/>
                </a:lnTo>
                <a:lnTo>
                  <a:pt x="472" y="46"/>
                </a:lnTo>
                <a:lnTo>
                  <a:pt x="472" y="48"/>
                </a:lnTo>
                <a:lnTo>
                  <a:pt x="474" y="50"/>
                </a:lnTo>
                <a:lnTo>
                  <a:pt x="480" y="50"/>
                </a:lnTo>
                <a:lnTo>
                  <a:pt x="482" y="54"/>
                </a:lnTo>
                <a:lnTo>
                  <a:pt x="480" y="54"/>
                </a:lnTo>
                <a:lnTo>
                  <a:pt x="480" y="56"/>
                </a:lnTo>
                <a:lnTo>
                  <a:pt x="484" y="60"/>
                </a:lnTo>
                <a:lnTo>
                  <a:pt x="484" y="62"/>
                </a:lnTo>
                <a:lnTo>
                  <a:pt x="486" y="64"/>
                </a:lnTo>
                <a:lnTo>
                  <a:pt x="488" y="62"/>
                </a:lnTo>
                <a:lnTo>
                  <a:pt x="490" y="62"/>
                </a:lnTo>
                <a:lnTo>
                  <a:pt x="494" y="66"/>
                </a:lnTo>
                <a:lnTo>
                  <a:pt x="498" y="66"/>
                </a:lnTo>
                <a:lnTo>
                  <a:pt x="500" y="66"/>
                </a:lnTo>
                <a:lnTo>
                  <a:pt x="500" y="70"/>
                </a:lnTo>
                <a:lnTo>
                  <a:pt x="498" y="72"/>
                </a:lnTo>
                <a:lnTo>
                  <a:pt x="498" y="76"/>
                </a:lnTo>
                <a:lnTo>
                  <a:pt x="498" y="78"/>
                </a:lnTo>
                <a:lnTo>
                  <a:pt x="500" y="80"/>
                </a:lnTo>
                <a:lnTo>
                  <a:pt x="502" y="82"/>
                </a:lnTo>
                <a:lnTo>
                  <a:pt x="504" y="86"/>
                </a:lnTo>
                <a:lnTo>
                  <a:pt x="502" y="88"/>
                </a:lnTo>
                <a:lnTo>
                  <a:pt x="502" y="90"/>
                </a:lnTo>
                <a:lnTo>
                  <a:pt x="502" y="94"/>
                </a:lnTo>
                <a:lnTo>
                  <a:pt x="506" y="96"/>
                </a:lnTo>
                <a:lnTo>
                  <a:pt x="506" y="104"/>
                </a:lnTo>
                <a:lnTo>
                  <a:pt x="510" y="106"/>
                </a:lnTo>
                <a:lnTo>
                  <a:pt x="510" y="108"/>
                </a:lnTo>
                <a:lnTo>
                  <a:pt x="512" y="108"/>
                </a:lnTo>
                <a:lnTo>
                  <a:pt x="514" y="110"/>
                </a:lnTo>
                <a:lnTo>
                  <a:pt x="516" y="110"/>
                </a:lnTo>
                <a:lnTo>
                  <a:pt x="516" y="116"/>
                </a:lnTo>
                <a:lnTo>
                  <a:pt x="514" y="118"/>
                </a:lnTo>
                <a:lnTo>
                  <a:pt x="516" y="120"/>
                </a:lnTo>
                <a:lnTo>
                  <a:pt x="520" y="126"/>
                </a:lnTo>
                <a:lnTo>
                  <a:pt x="518" y="130"/>
                </a:lnTo>
                <a:lnTo>
                  <a:pt x="518" y="132"/>
                </a:lnTo>
                <a:lnTo>
                  <a:pt x="518" y="134"/>
                </a:lnTo>
                <a:lnTo>
                  <a:pt x="516" y="134"/>
                </a:lnTo>
                <a:lnTo>
                  <a:pt x="516" y="136"/>
                </a:lnTo>
                <a:lnTo>
                  <a:pt x="518" y="138"/>
                </a:lnTo>
                <a:lnTo>
                  <a:pt x="518" y="142"/>
                </a:lnTo>
                <a:lnTo>
                  <a:pt x="518" y="146"/>
                </a:lnTo>
                <a:lnTo>
                  <a:pt x="518" y="148"/>
                </a:lnTo>
                <a:lnTo>
                  <a:pt x="520" y="150"/>
                </a:lnTo>
                <a:lnTo>
                  <a:pt x="526" y="148"/>
                </a:lnTo>
                <a:lnTo>
                  <a:pt x="526" y="150"/>
                </a:lnTo>
                <a:lnTo>
                  <a:pt x="522" y="152"/>
                </a:lnTo>
                <a:lnTo>
                  <a:pt x="526" y="152"/>
                </a:lnTo>
                <a:lnTo>
                  <a:pt x="528" y="154"/>
                </a:lnTo>
                <a:lnTo>
                  <a:pt x="530" y="154"/>
                </a:lnTo>
                <a:lnTo>
                  <a:pt x="528" y="162"/>
                </a:lnTo>
                <a:lnTo>
                  <a:pt x="528" y="166"/>
                </a:lnTo>
                <a:lnTo>
                  <a:pt x="532" y="168"/>
                </a:lnTo>
                <a:lnTo>
                  <a:pt x="532" y="170"/>
                </a:lnTo>
                <a:lnTo>
                  <a:pt x="530" y="168"/>
                </a:lnTo>
                <a:lnTo>
                  <a:pt x="530" y="176"/>
                </a:lnTo>
                <a:lnTo>
                  <a:pt x="530" y="178"/>
                </a:lnTo>
                <a:lnTo>
                  <a:pt x="534" y="180"/>
                </a:lnTo>
                <a:lnTo>
                  <a:pt x="532" y="180"/>
                </a:lnTo>
                <a:lnTo>
                  <a:pt x="534" y="184"/>
                </a:lnTo>
                <a:lnTo>
                  <a:pt x="532" y="188"/>
                </a:lnTo>
                <a:lnTo>
                  <a:pt x="534" y="192"/>
                </a:lnTo>
                <a:lnTo>
                  <a:pt x="534" y="194"/>
                </a:lnTo>
                <a:lnTo>
                  <a:pt x="534" y="198"/>
                </a:lnTo>
                <a:lnTo>
                  <a:pt x="534" y="202"/>
                </a:lnTo>
                <a:lnTo>
                  <a:pt x="534" y="206"/>
                </a:lnTo>
                <a:lnTo>
                  <a:pt x="534" y="208"/>
                </a:lnTo>
                <a:lnTo>
                  <a:pt x="534" y="212"/>
                </a:lnTo>
                <a:lnTo>
                  <a:pt x="532" y="218"/>
                </a:lnTo>
                <a:lnTo>
                  <a:pt x="540" y="226"/>
                </a:lnTo>
                <a:lnTo>
                  <a:pt x="542" y="228"/>
                </a:lnTo>
                <a:lnTo>
                  <a:pt x="540" y="230"/>
                </a:lnTo>
                <a:lnTo>
                  <a:pt x="540" y="236"/>
                </a:lnTo>
                <a:lnTo>
                  <a:pt x="542" y="236"/>
                </a:lnTo>
                <a:lnTo>
                  <a:pt x="546" y="236"/>
                </a:lnTo>
                <a:lnTo>
                  <a:pt x="546" y="232"/>
                </a:lnTo>
                <a:lnTo>
                  <a:pt x="546" y="236"/>
                </a:lnTo>
                <a:lnTo>
                  <a:pt x="546" y="238"/>
                </a:lnTo>
                <a:lnTo>
                  <a:pt x="544" y="240"/>
                </a:lnTo>
                <a:lnTo>
                  <a:pt x="548" y="246"/>
                </a:lnTo>
                <a:lnTo>
                  <a:pt x="548" y="252"/>
                </a:lnTo>
                <a:lnTo>
                  <a:pt x="550" y="252"/>
                </a:lnTo>
                <a:lnTo>
                  <a:pt x="550" y="254"/>
                </a:lnTo>
                <a:lnTo>
                  <a:pt x="548" y="254"/>
                </a:lnTo>
                <a:lnTo>
                  <a:pt x="548" y="256"/>
                </a:lnTo>
                <a:lnTo>
                  <a:pt x="550" y="256"/>
                </a:lnTo>
                <a:lnTo>
                  <a:pt x="556" y="258"/>
                </a:lnTo>
                <a:lnTo>
                  <a:pt x="560" y="262"/>
                </a:lnTo>
                <a:lnTo>
                  <a:pt x="560" y="268"/>
                </a:lnTo>
                <a:lnTo>
                  <a:pt x="562" y="270"/>
                </a:lnTo>
                <a:lnTo>
                  <a:pt x="564" y="272"/>
                </a:lnTo>
                <a:lnTo>
                  <a:pt x="564" y="274"/>
                </a:lnTo>
                <a:lnTo>
                  <a:pt x="564" y="276"/>
                </a:lnTo>
                <a:lnTo>
                  <a:pt x="566" y="278"/>
                </a:lnTo>
                <a:lnTo>
                  <a:pt x="570" y="278"/>
                </a:lnTo>
                <a:lnTo>
                  <a:pt x="572" y="282"/>
                </a:lnTo>
                <a:lnTo>
                  <a:pt x="570" y="282"/>
                </a:lnTo>
                <a:lnTo>
                  <a:pt x="540" y="282"/>
                </a:lnTo>
                <a:lnTo>
                  <a:pt x="526" y="282"/>
                </a:lnTo>
                <a:lnTo>
                  <a:pt x="510" y="282"/>
                </a:lnTo>
                <a:lnTo>
                  <a:pt x="496" y="282"/>
                </a:lnTo>
                <a:lnTo>
                  <a:pt x="472" y="282"/>
                </a:lnTo>
                <a:lnTo>
                  <a:pt x="466" y="282"/>
                </a:lnTo>
                <a:lnTo>
                  <a:pt x="436" y="282"/>
                </a:lnTo>
                <a:lnTo>
                  <a:pt x="406" y="282"/>
                </a:lnTo>
                <a:lnTo>
                  <a:pt x="396" y="282"/>
                </a:lnTo>
                <a:lnTo>
                  <a:pt x="376" y="278"/>
                </a:lnTo>
                <a:lnTo>
                  <a:pt x="360" y="278"/>
                </a:lnTo>
                <a:lnTo>
                  <a:pt x="346" y="278"/>
                </a:lnTo>
                <a:lnTo>
                  <a:pt x="322" y="278"/>
                </a:lnTo>
                <a:lnTo>
                  <a:pt x="316" y="278"/>
                </a:lnTo>
                <a:lnTo>
                  <a:pt x="286" y="276"/>
                </a:lnTo>
                <a:lnTo>
                  <a:pt x="248" y="276"/>
                </a:lnTo>
                <a:lnTo>
                  <a:pt x="248" y="274"/>
                </a:lnTo>
                <a:lnTo>
                  <a:pt x="212" y="274"/>
                </a:lnTo>
                <a:lnTo>
                  <a:pt x="172" y="272"/>
                </a:lnTo>
                <a:lnTo>
                  <a:pt x="168" y="272"/>
                </a:lnTo>
                <a:close/>
              </a:path>
            </a:pathLst>
          </a:custGeom>
          <a:solidFill>
            <a:srgbClr val="FC8814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7" name="Freeform 39"/>
          <p:cNvSpPr>
            <a:spLocks/>
          </p:cNvSpPr>
          <p:nvPr/>
        </p:nvSpPr>
        <p:spPr bwMode="auto">
          <a:xfrm>
            <a:off x="4143375" y="2946400"/>
            <a:ext cx="908050" cy="447675"/>
          </a:xfrm>
          <a:custGeom>
            <a:avLst/>
            <a:gdLst>
              <a:gd name="T0" fmla="*/ 2147483647 w 572"/>
              <a:gd name="T1" fmla="*/ 2147483647 h 282"/>
              <a:gd name="T2" fmla="*/ 2147483647 w 572"/>
              <a:gd name="T3" fmla="*/ 2147483647 h 282"/>
              <a:gd name="T4" fmla="*/ 2147483647 w 572"/>
              <a:gd name="T5" fmla="*/ 2147483647 h 282"/>
              <a:gd name="T6" fmla="*/ 0 w 572"/>
              <a:gd name="T7" fmla="*/ 2147483647 h 282"/>
              <a:gd name="T8" fmla="*/ 2147483647 w 572"/>
              <a:gd name="T9" fmla="*/ 2147483647 h 282"/>
              <a:gd name="T10" fmla="*/ 2147483647 w 572"/>
              <a:gd name="T11" fmla="*/ 0 h 282"/>
              <a:gd name="T12" fmla="*/ 2147483647 w 572"/>
              <a:gd name="T13" fmla="*/ 2147483647 h 282"/>
              <a:gd name="T14" fmla="*/ 2147483647 w 572"/>
              <a:gd name="T15" fmla="*/ 2147483647 h 282"/>
              <a:gd name="T16" fmla="*/ 2147483647 w 572"/>
              <a:gd name="T17" fmla="*/ 2147483647 h 282"/>
              <a:gd name="T18" fmla="*/ 2147483647 w 572"/>
              <a:gd name="T19" fmla="*/ 2147483647 h 282"/>
              <a:gd name="T20" fmla="*/ 2147483647 w 572"/>
              <a:gd name="T21" fmla="*/ 2147483647 h 282"/>
              <a:gd name="T22" fmla="*/ 2147483647 w 572"/>
              <a:gd name="T23" fmla="*/ 2147483647 h 282"/>
              <a:gd name="T24" fmla="*/ 2147483647 w 572"/>
              <a:gd name="T25" fmla="*/ 2147483647 h 282"/>
              <a:gd name="T26" fmla="*/ 2147483647 w 572"/>
              <a:gd name="T27" fmla="*/ 2147483647 h 282"/>
              <a:gd name="T28" fmla="*/ 2147483647 w 572"/>
              <a:gd name="T29" fmla="*/ 2147483647 h 282"/>
              <a:gd name="T30" fmla="*/ 2147483647 w 572"/>
              <a:gd name="T31" fmla="*/ 2147483647 h 282"/>
              <a:gd name="T32" fmla="*/ 2147483647 w 572"/>
              <a:gd name="T33" fmla="*/ 2147483647 h 282"/>
              <a:gd name="T34" fmla="*/ 2147483647 w 572"/>
              <a:gd name="T35" fmla="*/ 2147483647 h 282"/>
              <a:gd name="T36" fmla="*/ 2147483647 w 572"/>
              <a:gd name="T37" fmla="*/ 2147483647 h 282"/>
              <a:gd name="T38" fmla="*/ 2147483647 w 572"/>
              <a:gd name="T39" fmla="*/ 2147483647 h 282"/>
              <a:gd name="T40" fmla="*/ 2147483647 w 572"/>
              <a:gd name="T41" fmla="*/ 2147483647 h 282"/>
              <a:gd name="T42" fmla="*/ 2147483647 w 572"/>
              <a:gd name="T43" fmla="*/ 2147483647 h 282"/>
              <a:gd name="T44" fmla="*/ 2147483647 w 572"/>
              <a:gd name="T45" fmla="*/ 2147483647 h 282"/>
              <a:gd name="T46" fmla="*/ 2147483647 w 572"/>
              <a:gd name="T47" fmla="*/ 2147483647 h 282"/>
              <a:gd name="T48" fmla="*/ 2147483647 w 572"/>
              <a:gd name="T49" fmla="*/ 2147483647 h 282"/>
              <a:gd name="T50" fmla="*/ 2147483647 w 572"/>
              <a:gd name="T51" fmla="*/ 2147483647 h 282"/>
              <a:gd name="T52" fmla="*/ 2147483647 w 572"/>
              <a:gd name="T53" fmla="*/ 2147483647 h 282"/>
              <a:gd name="T54" fmla="*/ 2147483647 w 572"/>
              <a:gd name="T55" fmla="*/ 2147483647 h 282"/>
              <a:gd name="T56" fmla="*/ 2147483647 w 572"/>
              <a:gd name="T57" fmla="*/ 2147483647 h 282"/>
              <a:gd name="T58" fmla="*/ 2147483647 w 572"/>
              <a:gd name="T59" fmla="*/ 2147483647 h 282"/>
              <a:gd name="T60" fmla="*/ 2147483647 w 572"/>
              <a:gd name="T61" fmla="*/ 2147483647 h 282"/>
              <a:gd name="T62" fmla="*/ 2147483647 w 572"/>
              <a:gd name="T63" fmla="*/ 2147483647 h 282"/>
              <a:gd name="T64" fmla="*/ 2147483647 w 572"/>
              <a:gd name="T65" fmla="*/ 2147483647 h 282"/>
              <a:gd name="T66" fmla="*/ 2147483647 w 572"/>
              <a:gd name="T67" fmla="*/ 2147483647 h 282"/>
              <a:gd name="T68" fmla="*/ 2147483647 w 572"/>
              <a:gd name="T69" fmla="*/ 2147483647 h 282"/>
              <a:gd name="T70" fmla="*/ 2147483647 w 572"/>
              <a:gd name="T71" fmla="*/ 2147483647 h 282"/>
              <a:gd name="T72" fmla="*/ 2147483647 w 572"/>
              <a:gd name="T73" fmla="*/ 2147483647 h 282"/>
              <a:gd name="T74" fmla="*/ 2147483647 w 572"/>
              <a:gd name="T75" fmla="*/ 2147483647 h 282"/>
              <a:gd name="T76" fmla="*/ 2147483647 w 572"/>
              <a:gd name="T77" fmla="*/ 2147483647 h 282"/>
              <a:gd name="T78" fmla="*/ 2147483647 w 572"/>
              <a:gd name="T79" fmla="*/ 2147483647 h 282"/>
              <a:gd name="T80" fmla="*/ 2147483647 w 572"/>
              <a:gd name="T81" fmla="*/ 2147483647 h 282"/>
              <a:gd name="T82" fmla="*/ 2147483647 w 572"/>
              <a:gd name="T83" fmla="*/ 2147483647 h 282"/>
              <a:gd name="T84" fmla="*/ 2147483647 w 572"/>
              <a:gd name="T85" fmla="*/ 2147483647 h 282"/>
              <a:gd name="T86" fmla="*/ 2147483647 w 572"/>
              <a:gd name="T87" fmla="*/ 2147483647 h 282"/>
              <a:gd name="T88" fmla="*/ 2147483647 w 572"/>
              <a:gd name="T89" fmla="*/ 2147483647 h 282"/>
              <a:gd name="T90" fmla="*/ 2147483647 w 572"/>
              <a:gd name="T91" fmla="*/ 2147483647 h 282"/>
              <a:gd name="T92" fmla="*/ 2147483647 w 572"/>
              <a:gd name="T93" fmla="*/ 2147483647 h 282"/>
              <a:gd name="T94" fmla="*/ 2147483647 w 572"/>
              <a:gd name="T95" fmla="*/ 2147483647 h 282"/>
              <a:gd name="T96" fmla="*/ 2147483647 w 572"/>
              <a:gd name="T97" fmla="*/ 2147483647 h 282"/>
              <a:gd name="T98" fmla="*/ 2147483647 w 572"/>
              <a:gd name="T99" fmla="*/ 2147483647 h 282"/>
              <a:gd name="T100" fmla="*/ 2147483647 w 572"/>
              <a:gd name="T101" fmla="*/ 2147483647 h 282"/>
              <a:gd name="T102" fmla="*/ 2147483647 w 572"/>
              <a:gd name="T103" fmla="*/ 2147483647 h 282"/>
              <a:gd name="T104" fmla="*/ 2147483647 w 572"/>
              <a:gd name="T105" fmla="*/ 2147483647 h 282"/>
              <a:gd name="T106" fmla="*/ 2147483647 w 572"/>
              <a:gd name="T107" fmla="*/ 2147483647 h 282"/>
              <a:gd name="T108" fmla="*/ 2147483647 w 572"/>
              <a:gd name="T109" fmla="*/ 2147483647 h 282"/>
              <a:gd name="T110" fmla="*/ 2147483647 w 572"/>
              <a:gd name="T111" fmla="*/ 2147483647 h 282"/>
              <a:gd name="T112" fmla="*/ 2147483647 w 572"/>
              <a:gd name="T113" fmla="*/ 2147483647 h 282"/>
              <a:gd name="T114" fmla="*/ 2147483647 w 572"/>
              <a:gd name="T115" fmla="*/ 2147483647 h 282"/>
              <a:gd name="T116" fmla="*/ 2147483647 w 572"/>
              <a:gd name="T117" fmla="*/ 2147483647 h 282"/>
              <a:gd name="T118" fmla="*/ 2147483647 w 572"/>
              <a:gd name="T119" fmla="*/ 2147483647 h 282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572"/>
              <a:gd name="T181" fmla="*/ 0 h 282"/>
              <a:gd name="T182" fmla="*/ 572 w 572"/>
              <a:gd name="T183" fmla="*/ 282 h 282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572" h="282">
                <a:moveTo>
                  <a:pt x="168" y="272"/>
                </a:moveTo>
                <a:lnTo>
                  <a:pt x="124" y="270"/>
                </a:lnTo>
                <a:lnTo>
                  <a:pt x="126" y="240"/>
                </a:lnTo>
                <a:lnTo>
                  <a:pt x="130" y="230"/>
                </a:lnTo>
                <a:lnTo>
                  <a:pt x="130" y="208"/>
                </a:lnTo>
                <a:lnTo>
                  <a:pt x="130" y="206"/>
                </a:lnTo>
                <a:lnTo>
                  <a:pt x="132" y="182"/>
                </a:lnTo>
                <a:lnTo>
                  <a:pt x="94" y="180"/>
                </a:lnTo>
                <a:lnTo>
                  <a:pt x="92" y="180"/>
                </a:lnTo>
                <a:lnTo>
                  <a:pt x="44" y="176"/>
                </a:lnTo>
                <a:lnTo>
                  <a:pt x="32" y="176"/>
                </a:lnTo>
                <a:lnTo>
                  <a:pt x="0" y="172"/>
                </a:lnTo>
                <a:lnTo>
                  <a:pt x="4" y="138"/>
                </a:lnTo>
                <a:lnTo>
                  <a:pt x="4" y="124"/>
                </a:lnTo>
                <a:lnTo>
                  <a:pt x="6" y="112"/>
                </a:lnTo>
                <a:lnTo>
                  <a:pt x="10" y="86"/>
                </a:lnTo>
                <a:lnTo>
                  <a:pt x="14" y="32"/>
                </a:lnTo>
                <a:lnTo>
                  <a:pt x="16" y="0"/>
                </a:lnTo>
                <a:lnTo>
                  <a:pt x="50" y="2"/>
                </a:lnTo>
                <a:lnTo>
                  <a:pt x="82" y="4"/>
                </a:lnTo>
                <a:lnTo>
                  <a:pt x="94" y="6"/>
                </a:lnTo>
                <a:lnTo>
                  <a:pt x="140" y="10"/>
                </a:lnTo>
                <a:lnTo>
                  <a:pt x="194" y="14"/>
                </a:lnTo>
                <a:lnTo>
                  <a:pt x="258" y="16"/>
                </a:lnTo>
                <a:lnTo>
                  <a:pt x="302" y="18"/>
                </a:lnTo>
                <a:lnTo>
                  <a:pt x="318" y="18"/>
                </a:lnTo>
                <a:lnTo>
                  <a:pt x="366" y="20"/>
                </a:lnTo>
                <a:lnTo>
                  <a:pt x="368" y="26"/>
                </a:lnTo>
                <a:lnTo>
                  <a:pt x="374" y="28"/>
                </a:lnTo>
                <a:lnTo>
                  <a:pt x="378" y="30"/>
                </a:lnTo>
                <a:lnTo>
                  <a:pt x="388" y="34"/>
                </a:lnTo>
                <a:lnTo>
                  <a:pt x="390" y="34"/>
                </a:lnTo>
                <a:lnTo>
                  <a:pt x="390" y="36"/>
                </a:lnTo>
                <a:lnTo>
                  <a:pt x="396" y="40"/>
                </a:lnTo>
                <a:lnTo>
                  <a:pt x="398" y="42"/>
                </a:lnTo>
                <a:lnTo>
                  <a:pt x="400" y="40"/>
                </a:lnTo>
                <a:lnTo>
                  <a:pt x="404" y="40"/>
                </a:lnTo>
                <a:lnTo>
                  <a:pt x="406" y="34"/>
                </a:lnTo>
                <a:lnTo>
                  <a:pt x="406" y="32"/>
                </a:lnTo>
                <a:lnTo>
                  <a:pt x="410" y="32"/>
                </a:lnTo>
                <a:lnTo>
                  <a:pt x="410" y="34"/>
                </a:lnTo>
                <a:lnTo>
                  <a:pt x="412" y="34"/>
                </a:lnTo>
                <a:lnTo>
                  <a:pt x="414" y="32"/>
                </a:lnTo>
                <a:lnTo>
                  <a:pt x="418" y="34"/>
                </a:lnTo>
                <a:lnTo>
                  <a:pt x="422" y="32"/>
                </a:lnTo>
                <a:lnTo>
                  <a:pt x="426" y="34"/>
                </a:lnTo>
                <a:lnTo>
                  <a:pt x="428" y="32"/>
                </a:lnTo>
                <a:lnTo>
                  <a:pt x="430" y="32"/>
                </a:lnTo>
                <a:lnTo>
                  <a:pt x="434" y="34"/>
                </a:lnTo>
                <a:lnTo>
                  <a:pt x="438" y="32"/>
                </a:lnTo>
                <a:lnTo>
                  <a:pt x="442" y="32"/>
                </a:lnTo>
                <a:lnTo>
                  <a:pt x="444" y="34"/>
                </a:lnTo>
                <a:lnTo>
                  <a:pt x="446" y="34"/>
                </a:lnTo>
                <a:lnTo>
                  <a:pt x="446" y="36"/>
                </a:lnTo>
                <a:lnTo>
                  <a:pt x="452" y="40"/>
                </a:lnTo>
                <a:lnTo>
                  <a:pt x="454" y="42"/>
                </a:lnTo>
                <a:lnTo>
                  <a:pt x="460" y="42"/>
                </a:lnTo>
                <a:lnTo>
                  <a:pt x="464" y="42"/>
                </a:lnTo>
                <a:lnTo>
                  <a:pt x="464" y="44"/>
                </a:lnTo>
                <a:lnTo>
                  <a:pt x="464" y="46"/>
                </a:lnTo>
                <a:lnTo>
                  <a:pt x="468" y="44"/>
                </a:lnTo>
                <a:lnTo>
                  <a:pt x="472" y="46"/>
                </a:lnTo>
                <a:lnTo>
                  <a:pt x="472" y="48"/>
                </a:lnTo>
                <a:lnTo>
                  <a:pt x="474" y="50"/>
                </a:lnTo>
                <a:lnTo>
                  <a:pt x="480" y="50"/>
                </a:lnTo>
                <a:lnTo>
                  <a:pt x="482" y="54"/>
                </a:lnTo>
                <a:lnTo>
                  <a:pt x="480" y="54"/>
                </a:lnTo>
                <a:lnTo>
                  <a:pt x="480" y="56"/>
                </a:lnTo>
                <a:lnTo>
                  <a:pt x="484" y="60"/>
                </a:lnTo>
                <a:lnTo>
                  <a:pt x="484" y="62"/>
                </a:lnTo>
                <a:lnTo>
                  <a:pt x="486" y="64"/>
                </a:lnTo>
                <a:lnTo>
                  <a:pt x="488" y="62"/>
                </a:lnTo>
                <a:lnTo>
                  <a:pt x="490" y="62"/>
                </a:lnTo>
                <a:lnTo>
                  <a:pt x="494" y="66"/>
                </a:lnTo>
                <a:lnTo>
                  <a:pt x="498" y="66"/>
                </a:lnTo>
                <a:lnTo>
                  <a:pt x="500" y="66"/>
                </a:lnTo>
                <a:lnTo>
                  <a:pt x="500" y="70"/>
                </a:lnTo>
                <a:lnTo>
                  <a:pt x="498" y="72"/>
                </a:lnTo>
                <a:lnTo>
                  <a:pt x="498" y="76"/>
                </a:lnTo>
                <a:lnTo>
                  <a:pt x="498" y="78"/>
                </a:lnTo>
                <a:lnTo>
                  <a:pt x="500" y="80"/>
                </a:lnTo>
                <a:lnTo>
                  <a:pt x="502" y="82"/>
                </a:lnTo>
                <a:lnTo>
                  <a:pt x="504" y="86"/>
                </a:lnTo>
                <a:lnTo>
                  <a:pt x="502" y="88"/>
                </a:lnTo>
                <a:lnTo>
                  <a:pt x="502" y="90"/>
                </a:lnTo>
                <a:lnTo>
                  <a:pt x="502" y="94"/>
                </a:lnTo>
                <a:lnTo>
                  <a:pt x="506" y="96"/>
                </a:lnTo>
                <a:lnTo>
                  <a:pt x="506" y="104"/>
                </a:lnTo>
                <a:lnTo>
                  <a:pt x="510" y="106"/>
                </a:lnTo>
                <a:lnTo>
                  <a:pt x="510" y="108"/>
                </a:lnTo>
                <a:lnTo>
                  <a:pt x="512" y="108"/>
                </a:lnTo>
                <a:lnTo>
                  <a:pt x="514" y="110"/>
                </a:lnTo>
                <a:lnTo>
                  <a:pt x="516" y="110"/>
                </a:lnTo>
                <a:lnTo>
                  <a:pt x="516" y="116"/>
                </a:lnTo>
                <a:lnTo>
                  <a:pt x="514" y="118"/>
                </a:lnTo>
                <a:lnTo>
                  <a:pt x="516" y="120"/>
                </a:lnTo>
                <a:lnTo>
                  <a:pt x="520" y="126"/>
                </a:lnTo>
                <a:lnTo>
                  <a:pt x="518" y="130"/>
                </a:lnTo>
                <a:lnTo>
                  <a:pt x="518" y="132"/>
                </a:lnTo>
                <a:lnTo>
                  <a:pt x="518" y="134"/>
                </a:lnTo>
                <a:lnTo>
                  <a:pt x="516" y="134"/>
                </a:lnTo>
                <a:lnTo>
                  <a:pt x="516" y="136"/>
                </a:lnTo>
                <a:lnTo>
                  <a:pt x="518" y="138"/>
                </a:lnTo>
                <a:lnTo>
                  <a:pt x="518" y="142"/>
                </a:lnTo>
                <a:lnTo>
                  <a:pt x="518" y="146"/>
                </a:lnTo>
                <a:lnTo>
                  <a:pt x="518" y="148"/>
                </a:lnTo>
                <a:lnTo>
                  <a:pt x="520" y="150"/>
                </a:lnTo>
                <a:lnTo>
                  <a:pt x="526" y="148"/>
                </a:lnTo>
                <a:lnTo>
                  <a:pt x="526" y="150"/>
                </a:lnTo>
                <a:lnTo>
                  <a:pt x="522" y="152"/>
                </a:lnTo>
                <a:lnTo>
                  <a:pt x="526" y="152"/>
                </a:lnTo>
                <a:lnTo>
                  <a:pt x="528" y="154"/>
                </a:lnTo>
                <a:lnTo>
                  <a:pt x="530" y="154"/>
                </a:lnTo>
                <a:lnTo>
                  <a:pt x="528" y="162"/>
                </a:lnTo>
                <a:lnTo>
                  <a:pt x="528" y="166"/>
                </a:lnTo>
                <a:lnTo>
                  <a:pt x="532" y="168"/>
                </a:lnTo>
                <a:lnTo>
                  <a:pt x="532" y="170"/>
                </a:lnTo>
                <a:lnTo>
                  <a:pt x="530" y="168"/>
                </a:lnTo>
                <a:lnTo>
                  <a:pt x="530" y="176"/>
                </a:lnTo>
                <a:lnTo>
                  <a:pt x="530" y="178"/>
                </a:lnTo>
                <a:lnTo>
                  <a:pt x="534" y="180"/>
                </a:lnTo>
                <a:lnTo>
                  <a:pt x="532" y="180"/>
                </a:lnTo>
                <a:lnTo>
                  <a:pt x="534" y="184"/>
                </a:lnTo>
                <a:lnTo>
                  <a:pt x="532" y="188"/>
                </a:lnTo>
                <a:lnTo>
                  <a:pt x="534" y="192"/>
                </a:lnTo>
                <a:lnTo>
                  <a:pt x="534" y="194"/>
                </a:lnTo>
                <a:lnTo>
                  <a:pt x="534" y="198"/>
                </a:lnTo>
                <a:lnTo>
                  <a:pt x="534" y="202"/>
                </a:lnTo>
                <a:lnTo>
                  <a:pt x="534" y="206"/>
                </a:lnTo>
                <a:lnTo>
                  <a:pt x="534" y="208"/>
                </a:lnTo>
                <a:lnTo>
                  <a:pt x="534" y="212"/>
                </a:lnTo>
                <a:lnTo>
                  <a:pt x="532" y="218"/>
                </a:lnTo>
                <a:lnTo>
                  <a:pt x="540" y="226"/>
                </a:lnTo>
                <a:lnTo>
                  <a:pt x="542" y="228"/>
                </a:lnTo>
                <a:lnTo>
                  <a:pt x="540" y="230"/>
                </a:lnTo>
                <a:lnTo>
                  <a:pt x="540" y="236"/>
                </a:lnTo>
                <a:lnTo>
                  <a:pt x="542" y="236"/>
                </a:lnTo>
                <a:lnTo>
                  <a:pt x="546" y="236"/>
                </a:lnTo>
                <a:lnTo>
                  <a:pt x="546" y="232"/>
                </a:lnTo>
                <a:lnTo>
                  <a:pt x="546" y="236"/>
                </a:lnTo>
                <a:lnTo>
                  <a:pt x="546" y="238"/>
                </a:lnTo>
                <a:lnTo>
                  <a:pt x="544" y="240"/>
                </a:lnTo>
                <a:lnTo>
                  <a:pt x="548" y="246"/>
                </a:lnTo>
                <a:lnTo>
                  <a:pt x="548" y="252"/>
                </a:lnTo>
                <a:lnTo>
                  <a:pt x="550" y="252"/>
                </a:lnTo>
                <a:lnTo>
                  <a:pt x="550" y="254"/>
                </a:lnTo>
                <a:lnTo>
                  <a:pt x="548" y="254"/>
                </a:lnTo>
                <a:lnTo>
                  <a:pt x="548" y="256"/>
                </a:lnTo>
                <a:lnTo>
                  <a:pt x="550" y="256"/>
                </a:lnTo>
                <a:lnTo>
                  <a:pt x="556" y="258"/>
                </a:lnTo>
                <a:lnTo>
                  <a:pt x="560" y="262"/>
                </a:lnTo>
                <a:lnTo>
                  <a:pt x="560" y="268"/>
                </a:lnTo>
                <a:lnTo>
                  <a:pt x="562" y="270"/>
                </a:lnTo>
                <a:lnTo>
                  <a:pt x="564" y="272"/>
                </a:lnTo>
                <a:lnTo>
                  <a:pt x="564" y="274"/>
                </a:lnTo>
                <a:lnTo>
                  <a:pt x="564" y="276"/>
                </a:lnTo>
                <a:lnTo>
                  <a:pt x="566" y="278"/>
                </a:lnTo>
                <a:lnTo>
                  <a:pt x="570" y="278"/>
                </a:lnTo>
                <a:lnTo>
                  <a:pt x="572" y="282"/>
                </a:lnTo>
                <a:lnTo>
                  <a:pt x="570" y="282"/>
                </a:lnTo>
                <a:lnTo>
                  <a:pt x="540" y="282"/>
                </a:lnTo>
                <a:lnTo>
                  <a:pt x="526" y="282"/>
                </a:lnTo>
                <a:lnTo>
                  <a:pt x="510" y="282"/>
                </a:lnTo>
                <a:lnTo>
                  <a:pt x="496" y="282"/>
                </a:lnTo>
                <a:lnTo>
                  <a:pt x="472" y="282"/>
                </a:lnTo>
                <a:lnTo>
                  <a:pt x="466" y="282"/>
                </a:lnTo>
                <a:lnTo>
                  <a:pt x="436" y="282"/>
                </a:lnTo>
                <a:lnTo>
                  <a:pt x="406" y="282"/>
                </a:lnTo>
                <a:lnTo>
                  <a:pt x="396" y="282"/>
                </a:lnTo>
                <a:lnTo>
                  <a:pt x="376" y="278"/>
                </a:lnTo>
                <a:lnTo>
                  <a:pt x="360" y="278"/>
                </a:lnTo>
                <a:lnTo>
                  <a:pt x="346" y="278"/>
                </a:lnTo>
                <a:lnTo>
                  <a:pt x="322" y="278"/>
                </a:lnTo>
                <a:lnTo>
                  <a:pt x="316" y="278"/>
                </a:lnTo>
                <a:lnTo>
                  <a:pt x="286" y="276"/>
                </a:lnTo>
                <a:lnTo>
                  <a:pt x="248" y="276"/>
                </a:lnTo>
                <a:lnTo>
                  <a:pt x="248" y="274"/>
                </a:lnTo>
                <a:lnTo>
                  <a:pt x="212" y="274"/>
                </a:lnTo>
                <a:lnTo>
                  <a:pt x="172" y="272"/>
                </a:lnTo>
                <a:lnTo>
                  <a:pt x="168" y="272"/>
                </a:lnTo>
              </a:path>
            </a:pathLst>
          </a:custGeom>
          <a:solidFill>
            <a:srgbClr val="FF0000"/>
          </a:solidFill>
          <a:ln w="6350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8" name="Freeform 40"/>
          <p:cNvSpPr>
            <a:spLocks noEditPoints="1"/>
          </p:cNvSpPr>
          <p:nvPr/>
        </p:nvSpPr>
        <p:spPr bwMode="auto">
          <a:xfrm>
            <a:off x="6616700" y="2441575"/>
            <a:ext cx="825500" cy="622300"/>
          </a:xfrm>
          <a:custGeom>
            <a:avLst/>
            <a:gdLst>
              <a:gd name="T0" fmla="*/ 2147483647 w 520"/>
              <a:gd name="T1" fmla="*/ 2147483647 h 392"/>
              <a:gd name="T2" fmla="*/ 2147483647 w 520"/>
              <a:gd name="T3" fmla="*/ 2147483647 h 392"/>
              <a:gd name="T4" fmla="*/ 2147483647 w 520"/>
              <a:gd name="T5" fmla="*/ 2147483647 h 392"/>
              <a:gd name="T6" fmla="*/ 2147483647 w 520"/>
              <a:gd name="T7" fmla="*/ 2147483647 h 392"/>
              <a:gd name="T8" fmla="*/ 2147483647 w 520"/>
              <a:gd name="T9" fmla="*/ 2147483647 h 392"/>
              <a:gd name="T10" fmla="*/ 2147483647 w 520"/>
              <a:gd name="T11" fmla="*/ 2147483647 h 392"/>
              <a:gd name="T12" fmla="*/ 2147483647 w 520"/>
              <a:gd name="T13" fmla="*/ 2147483647 h 392"/>
              <a:gd name="T14" fmla="*/ 2147483647 w 520"/>
              <a:gd name="T15" fmla="*/ 2147483647 h 392"/>
              <a:gd name="T16" fmla="*/ 2147483647 w 520"/>
              <a:gd name="T17" fmla="*/ 2147483647 h 392"/>
              <a:gd name="T18" fmla="*/ 2147483647 w 520"/>
              <a:gd name="T19" fmla="*/ 2147483647 h 392"/>
              <a:gd name="T20" fmla="*/ 2147483647 w 520"/>
              <a:gd name="T21" fmla="*/ 2147483647 h 392"/>
              <a:gd name="T22" fmla="*/ 2147483647 w 520"/>
              <a:gd name="T23" fmla="*/ 2147483647 h 392"/>
              <a:gd name="T24" fmla="*/ 2147483647 w 520"/>
              <a:gd name="T25" fmla="*/ 2147483647 h 392"/>
              <a:gd name="T26" fmla="*/ 2147483647 w 520"/>
              <a:gd name="T27" fmla="*/ 2147483647 h 392"/>
              <a:gd name="T28" fmla="*/ 2147483647 w 520"/>
              <a:gd name="T29" fmla="*/ 2147483647 h 392"/>
              <a:gd name="T30" fmla="*/ 2147483647 w 520"/>
              <a:gd name="T31" fmla="*/ 2147483647 h 392"/>
              <a:gd name="T32" fmla="*/ 2147483647 w 520"/>
              <a:gd name="T33" fmla="*/ 2147483647 h 392"/>
              <a:gd name="T34" fmla="*/ 2147483647 w 520"/>
              <a:gd name="T35" fmla="*/ 2147483647 h 392"/>
              <a:gd name="T36" fmla="*/ 2147483647 w 520"/>
              <a:gd name="T37" fmla="*/ 2147483647 h 392"/>
              <a:gd name="T38" fmla="*/ 2147483647 w 520"/>
              <a:gd name="T39" fmla="*/ 2147483647 h 392"/>
              <a:gd name="T40" fmla="*/ 2147483647 w 520"/>
              <a:gd name="T41" fmla="*/ 2147483647 h 392"/>
              <a:gd name="T42" fmla="*/ 2147483647 w 520"/>
              <a:gd name="T43" fmla="*/ 2147483647 h 392"/>
              <a:gd name="T44" fmla="*/ 2147483647 w 520"/>
              <a:gd name="T45" fmla="*/ 2147483647 h 392"/>
              <a:gd name="T46" fmla="*/ 2147483647 w 520"/>
              <a:gd name="T47" fmla="*/ 2147483647 h 392"/>
              <a:gd name="T48" fmla="*/ 2147483647 w 520"/>
              <a:gd name="T49" fmla="*/ 2147483647 h 392"/>
              <a:gd name="T50" fmla="*/ 2147483647 w 520"/>
              <a:gd name="T51" fmla="*/ 2147483647 h 392"/>
              <a:gd name="T52" fmla="*/ 2147483647 w 520"/>
              <a:gd name="T53" fmla="*/ 2147483647 h 392"/>
              <a:gd name="T54" fmla="*/ 2147483647 w 520"/>
              <a:gd name="T55" fmla="*/ 2147483647 h 392"/>
              <a:gd name="T56" fmla="*/ 2147483647 w 520"/>
              <a:gd name="T57" fmla="*/ 2147483647 h 392"/>
              <a:gd name="T58" fmla="*/ 2147483647 w 520"/>
              <a:gd name="T59" fmla="*/ 2147483647 h 392"/>
              <a:gd name="T60" fmla="*/ 2147483647 w 520"/>
              <a:gd name="T61" fmla="*/ 2147483647 h 392"/>
              <a:gd name="T62" fmla="*/ 2147483647 w 520"/>
              <a:gd name="T63" fmla="*/ 2147483647 h 392"/>
              <a:gd name="T64" fmla="*/ 2147483647 w 520"/>
              <a:gd name="T65" fmla="*/ 2147483647 h 392"/>
              <a:gd name="T66" fmla="*/ 2147483647 w 520"/>
              <a:gd name="T67" fmla="*/ 2147483647 h 392"/>
              <a:gd name="T68" fmla="*/ 2147483647 w 520"/>
              <a:gd name="T69" fmla="*/ 2147483647 h 392"/>
              <a:gd name="T70" fmla="*/ 2147483647 w 520"/>
              <a:gd name="T71" fmla="*/ 2147483647 h 392"/>
              <a:gd name="T72" fmla="*/ 2147483647 w 520"/>
              <a:gd name="T73" fmla="*/ 2147483647 h 392"/>
              <a:gd name="T74" fmla="*/ 2147483647 w 520"/>
              <a:gd name="T75" fmla="*/ 2147483647 h 392"/>
              <a:gd name="T76" fmla="*/ 2147483647 w 520"/>
              <a:gd name="T77" fmla="*/ 2147483647 h 392"/>
              <a:gd name="T78" fmla="*/ 2147483647 w 520"/>
              <a:gd name="T79" fmla="*/ 2147483647 h 392"/>
              <a:gd name="T80" fmla="*/ 2147483647 w 520"/>
              <a:gd name="T81" fmla="*/ 2147483647 h 392"/>
              <a:gd name="T82" fmla="*/ 2147483647 w 520"/>
              <a:gd name="T83" fmla="*/ 2147483647 h 392"/>
              <a:gd name="T84" fmla="*/ 2147483647 w 520"/>
              <a:gd name="T85" fmla="*/ 2147483647 h 392"/>
              <a:gd name="T86" fmla="*/ 2147483647 w 520"/>
              <a:gd name="T87" fmla="*/ 2147483647 h 392"/>
              <a:gd name="T88" fmla="*/ 2147483647 w 520"/>
              <a:gd name="T89" fmla="*/ 2147483647 h 392"/>
              <a:gd name="T90" fmla="*/ 2147483647 w 520"/>
              <a:gd name="T91" fmla="*/ 2147483647 h 392"/>
              <a:gd name="T92" fmla="*/ 2147483647 w 520"/>
              <a:gd name="T93" fmla="*/ 2147483647 h 392"/>
              <a:gd name="T94" fmla="*/ 2147483647 w 520"/>
              <a:gd name="T95" fmla="*/ 2147483647 h 392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520"/>
              <a:gd name="T145" fmla="*/ 0 h 392"/>
              <a:gd name="T146" fmla="*/ 520 w 520"/>
              <a:gd name="T147" fmla="*/ 392 h 392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520" h="392">
                <a:moveTo>
                  <a:pt x="0" y="314"/>
                </a:moveTo>
                <a:lnTo>
                  <a:pt x="18" y="298"/>
                </a:lnTo>
                <a:lnTo>
                  <a:pt x="22" y="290"/>
                </a:lnTo>
                <a:lnTo>
                  <a:pt x="34" y="282"/>
                </a:lnTo>
                <a:lnTo>
                  <a:pt x="38" y="270"/>
                </a:lnTo>
                <a:lnTo>
                  <a:pt x="48" y="258"/>
                </a:lnTo>
                <a:lnTo>
                  <a:pt x="40" y="244"/>
                </a:lnTo>
                <a:lnTo>
                  <a:pt x="44" y="240"/>
                </a:lnTo>
                <a:lnTo>
                  <a:pt x="40" y="238"/>
                </a:lnTo>
                <a:lnTo>
                  <a:pt x="32" y="236"/>
                </a:lnTo>
                <a:lnTo>
                  <a:pt x="32" y="230"/>
                </a:lnTo>
                <a:lnTo>
                  <a:pt x="30" y="222"/>
                </a:lnTo>
                <a:lnTo>
                  <a:pt x="64" y="206"/>
                </a:lnTo>
                <a:lnTo>
                  <a:pt x="94" y="200"/>
                </a:lnTo>
                <a:lnTo>
                  <a:pt x="110" y="200"/>
                </a:lnTo>
                <a:lnTo>
                  <a:pt x="122" y="206"/>
                </a:lnTo>
                <a:lnTo>
                  <a:pt x="134" y="200"/>
                </a:lnTo>
                <a:lnTo>
                  <a:pt x="160" y="194"/>
                </a:lnTo>
                <a:lnTo>
                  <a:pt x="172" y="186"/>
                </a:lnTo>
                <a:lnTo>
                  <a:pt x="172" y="188"/>
                </a:lnTo>
                <a:lnTo>
                  <a:pt x="176" y="180"/>
                </a:lnTo>
                <a:lnTo>
                  <a:pt x="186" y="170"/>
                </a:lnTo>
                <a:lnTo>
                  <a:pt x="200" y="162"/>
                </a:lnTo>
                <a:lnTo>
                  <a:pt x="200" y="154"/>
                </a:lnTo>
                <a:lnTo>
                  <a:pt x="198" y="150"/>
                </a:lnTo>
                <a:lnTo>
                  <a:pt x="194" y="138"/>
                </a:lnTo>
                <a:lnTo>
                  <a:pt x="196" y="132"/>
                </a:lnTo>
                <a:lnTo>
                  <a:pt x="198" y="130"/>
                </a:lnTo>
                <a:lnTo>
                  <a:pt x="196" y="122"/>
                </a:lnTo>
                <a:lnTo>
                  <a:pt x="190" y="118"/>
                </a:lnTo>
                <a:lnTo>
                  <a:pt x="186" y="122"/>
                </a:lnTo>
                <a:lnTo>
                  <a:pt x="182" y="118"/>
                </a:lnTo>
                <a:lnTo>
                  <a:pt x="206" y="86"/>
                </a:lnTo>
                <a:lnTo>
                  <a:pt x="210" y="74"/>
                </a:lnTo>
                <a:lnTo>
                  <a:pt x="230" y="44"/>
                </a:lnTo>
                <a:lnTo>
                  <a:pt x="248" y="28"/>
                </a:lnTo>
                <a:lnTo>
                  <a:pt x="262" y="20"/>
                </a:lnTo>
                <a:lnTo>
                  <a:pt x="306" y="12"/>
                </a:lnTo>
                <a:lnTo>
                  <a:pt x="346" y="0"/>
                </a:lnTo>
                <a:lnTo>
                  <a:pt x="346" y="2"/>
                </a:lnTo>
                <a:lnTo>
                  <a:pt x="348" y="4"/>
                </a:lnTo>
                <a:lnTo>
                  <a:pt x="348" y="14"/>
                </a:lnTo>
                <a:lnTo>
                  <a:pt x="348" y="16"/>
                </a:lnTo>
                <a:lnTo>
                  <a:pt x="350" y="16"/>
                </a:lnTo>
                <a:lnTo>
                  <a:pt x="350" y="24"/>
                </a:lnTo>
                <a:lnTo>
                  <a:pt x="352" y="28"/>
                </a:lnTo>
                <a:lnTo>
                  <a:pt x="350" y="30"/>
                </a:lnTo>
                <a:lnTo>
                  <a:pt x="352" y="30"/>
                </a:lnTo>
                <a:lnTo>
                  <a:pt x="352" y="32"/>
                </a:lnTo>
                <a:lnTo>
                  <a:pt x="352" y="36"/>
                </a:lnTo>
                <a:lnTo>
                  <a:pt x="354" y="36"/>
                </a:lnTo>
                <a:lnTo>
                  <a:pt x="354" y="40"/>
                </a:lnTo>
                <a:lnTo>
                  <a:pt x="362" y="46"/>
                </a:lnTo>
                <a:lnTo>
                  <a:pt x="362" y="48"/>
                </a:lnTo>
                <a:lnTo>
                  <a:pt x="358" y="54"/>
                </a:lnTo>
                <a:lnTo>
                  <a:pt x="364" y="62"/>
                </a:lnTo>
                <a:lnTo>
                  <a:pt x="358" y="66"/>
                </a:lnTo>
                <a:lnTo>
                  <a:pt x="362" y="70"/>
                </a:lnTo>
                <a:lnTo>
                  <a:pt x="358" y="74"/>
                </a:lnTo>
                <a:lnTo>
                  <a:pt x="358" y="76"/>
                </a:lnTo>
                <a:lnTo>
                  <a:pt x="358" y="80"/>
                </a:lnTo>
                <a:lnTo>
                  <a:pt x="362" y="84"/>
                </a:lnTo>
                <a:lnTo>
                  <a:pt x="362" y="86"/>
                </a:lnTo>
                <a:lnTo>
                  <a:pt x="364" y="92"/>
                </a:lnTo>
                <a:lnTo>
                  <a:pt x="366" y="94"/>
                </a:lnTo>
                <a:lnTo>
                  <a:pt x="368" y="102"/>
                </a:lnTo>
                <a:lnTo>
                  <a:pt x="370" y="104"/>
                </a:lnTo>
                <a:lnTo>
                  <a:pt x="370" y="108"/>
                </a:lnTo>
                <a:lnTo>
                  <a:pt x="368" y="116"/>
                </a:lnTo>
                <a:lnTo>
                  <a:pt x="370" y="120"/>
                </a:lnTo>
                <a:lnTo>
                  <a:pt x="372" y="122"/>
                </a:lnTo>
                <a:lnTo>
                  <a:pt x="372" y="118"/>
                </a:lnTo>
                <a:lnTo>
                  <a:pt x="378" y="116"/>
                </a:lnTo>
                <a:lnTo>
                  <a:pt x="378" y="118"/>
                </a:lnTo>
                <a:lnTo>
                  <a:pt x="378" y="120"/>
                </a:lnTo>
                <a:lnTo>
                  <a:pt x="380" y="120"/>
                </a:lnTo>
                <a:lnTo>
                  <a:pt x="382" y="124"/>
                </a:lnTo>
                <a:lnTo>
                  <a:pt x="386" y="140"/>
                </a:lnTo>
                <a:lnTo>
                  <a:pt x="392" y="172"/>
                </a:lnTo>
                <a:lnTo>
                  <a:pt x="394" y="182"/>
                </a:lnTo>
                <a:lnTo>
                  <a:pt x="394" y="184"/>
                </a:lnTo>
                <a:lnTo>
                  <a:pt x="396" y="188"/>
                </a:lnTo>
                <a:lnTo>
                  <a:pt x="398" y="188"/>
                </a:lnTo>
                <a:lnTo>
                  <a:pt x="396" y="210"/>
                </a:lnTo>
                <a:lnTo>
                  <a:pt x="396" y="248"/>
                </a:lnTo>
                <a:lnTo>
                  <a:pt x="398" y="252"/>
                </a:lnTo>
                <a:lnTo>
                  <a:pt x="402" y="284"/>
                </a:lnTo>
                <a:lnTo>
                  <a:pt x="404" y="294"/>
                </a:lnTo>
                <a:lnTo>
                  <a:pt x="408" y="308"/>
                </a:lnTo>
                <a:lnTo>
                  <a:pt x="410" y="316"/>
                </a:lnTo>
                <a:lnTo>
                  <a:pt x="414" y="320"/>
                </a:lnTo>
                <a:lnTo>
                  <a:pt x="402" y="334"/>
                </a:lnTo>
                <a:lnTo>
                  <a:pt x="408" y="342"/>
                </a:lnTo>
                <a:lnTo>
                  <a:pt x="402" y="352"/>
                </a:lnTo>
                <a:lnTo>
                  <a:pt x="402" y="358"/>
                </a:lnTo>
                <a:lnTo>
                  <a:pt x="396" y="362"/>
                </a:lnTo>
                <a:lnTo>
                  <a:pt x="392" y="372"/>
                </a:lnTo>
                <a:lnTo>
                  <a:pt x="392" y="368"/>
                </a:lnTo>
                <a:lnTo>
                  <a:pt x="392" y="364"/>
                </a:lnTo>
                <a:lnTo>
                  <a:pt x="394" y="354"/>
                </a:lnTo>
                <a:lnTo>
                  <a:pt x="394" y="352"/>
                </a:lnTo>
                <a:lnTo>
                  <a:pt x="394" y="348"/>
                </a:lnTo>
                <a:lnTo>
                  <a:pt x="394" y="346"/>
                </a:lnTo>
                <a:lnTo>
                  <a:pt x="370" y="338"/>
                </a:lnTo>
                <a:lnTo>
                  <a:pt x="368" y="338"/>
                </a:lnTo>
                <a:lnTo>
                  <a:pt x="358" y="336"/>
                </a:lnTo>
                <a:lnTo>
                  <a:pt x="336" y="328"/>
                </a:lnTo>
                <a:lnTo>
                  <a:pt x="334" y="324"/>
                </a:lnTo>
                <a:lnTo>
                  <a:pt x="332" y="322"/>
                </a:lnTo>
                <a:lnTo>
                  <a:pt x="326" y="322"/>
                </a:lnTo>
                <a:lnTo>
                  <a:pt x="322" y="322"/>
                </a:lnTo>
                <a:lnTo>
                  <a:pt x="320" y="320"/>
                </a:lnTo>
                <a:lnTo>
                  <a:pt x="318" y="320"/>
                </a:lnTo>
                <a:lnTo>
                  <a:pt x="316" y="320"/>
                </a:lnTo>
                <a:lnTo>
                  <a:pt x="310" y="316"/>
                </a:lnTo>
                <a:lnTo>
                  <a:pt x="310" y="314"/>
                </a:lnTo>
                <a:lnTo>
                  <a:pt x="306" y="312"/>
                </a:lnTo>
                <a:lnTo>
                  <a:pt x="308" y="308"/>
                </a:lnTo>
                <a:lnTo>
                  <a:pt x="306" y="302"/>
                </a:lnTo>
                <a:lnTo>
                  <a:pt x="304" y="298"/>
                </a:lnTo>
                <a:lnTo>
                  <a:pt x="302" y="298"/>
                </a:lnTo>
                <a:lnTo>
                  <a:pt x="302" y="294"/>
                </a:lnTo>
                <a:lnTo>
                  <a:pt x="302" y="292"/>
                </a:lnTo>
                <a:lnTo>
                  <a:pt x="300" y="292"/>
                </a:lnTo>
                <a:lnTo>
                  <a:pt x="300" y="290"/>
                </a:lnTo>
                <a:lnTo>
                  <a:pt x="296" y="290"/>
                </a:lnTo>
                <a:lnTo>
                  <a:pt x="290" y="292"/>
                </a:lnTo>
                <a:lnTo>
                  <a:pt x="288" y="286"/>
                </a:lnTo>
                <a:lnTo>
                  <a:pt x="286" y="286"/>
                </a:lnTo>
                <a:lnTo>
                  <a:pt x="282" y="284"/>
                </a:lnTo>
                <a:lnTo>
                  <a:pt x="280" y="284"/>
                </a:lnTo>
                <a:lnTo>
                  <a:pt x="274" y="284"/>
                </a:lnTo>
                <a:lnTo>
                  <a:pt x="234" y="292"/>
                </a:lnTo>
                <a:lnTo>
                  <a:pt x="232" y="292"/>
                </a:lnTo>
                <a:lnTo>
                  <a:pt x="204" y="298"/>
                </a:lnTo>
                <a:lnTo>
                  <a:pt x="184" y="302"/>
                </a:lnTo>
                <a:lnTo>
                  <a:pt x="180" y="304"/>
                </a:lnTo>
                <a:lnTo>
                  <a:pt x="140" y="312"/>
                </a:lnTo>
                <a:lnTo>
                  <a:pt x="130" y="314"/>
                </a:lnTo>
                <a:lnTo>
                  <a:pt x="104" y="318"/>
                </a:lnTo>
                <a:lnTo>
                  <a:pt x="96" y="320"/>
                </a:lnTo>
                <a:lnTo>
                  <a:pt x="58" y="328"/>
                </a:lnTo>
                <a:lnTo>
                  <a:pt x="48" y="330"/>
                </a:lnTo>
                <a:lnTo>
                  <a:pt x="14" y="334"/>
                </a:lnTo>
                <a:lnTo>
                  <a:pt x="4" y="336"/>
                </a:lnTo>
                <a:lnTo>
                  <a:pt x="0" y="314"/>
                </a:lnTo>
                <a:close/>
                <a:moveTo>
                  <a:pt x="410" y="378"/>
                </a:moveTo>
                <a:lnTo>
                  <a:pt x="400" y="382"/>
                </a:lnTo>
                <a:lnTo>
                  <a:pt x="410" y="376"/>
                </a:lnTo>
                <a:lnTo>
                  <a:pt x="410" y="374"/>
                </a:lnTo>
                <a:lnTo>
                  <a:pt x="402" y="374"/>
                </a:lnTo>
                <a:lnTo>
                  <a:pt x="398" y="376"/>
                </a:lnTo>
                <a:lnTo>
                  <a:pt x="402" y="380"/>
                </a:lnTo>
                <a:lnTo>
                  <a:pt x="394" y="382"/>
                </a:lnTo>
                <a:lnTo>
                  <a:pt x="392" y="378"/>
                </a:lnTo>
                <a:lnTo>
                  <a:pt x="394" y="368"/>
                </a:lnTo>
                <a:lnTo>
                  <a:pt x="396" y="362"/>
                </a:lnTo>
                <a:lnTo>
                  <a:pt x="408" y="362"/>
                </a:lnTo>
                <a:lnTo>
                  <a:pt x="404" y="354"/>
                </a:lnTo>
                <a:lnTo>
                  <a:pt x="414" y="348"/>
                </a:lnTo>
                <a:lnTo>
                  <a:pt x="422" y="348"/>
                </a:lnTo>
                <a:lnTo>
                  <a:pt x="424" y="346"/>
                </a:lnTo>
                <a:lnTo>
                  <a:pt x="438" y="344"/>
                </a:lnTo>
                <a:lnTo>
                  <a:pt x="442" y="338"/>
                </a:lnTo>
                <a:lnTo>
                  <a:pt x="448" y="334"/>
                </a:lnTo>
                <a:lnTo>
                  <a:pt x="474" y="328"/>
                </a:lnTo>
                <a:lnTo>
                  <a:pt x="490" y="308"/>
                </a:lnTo>
                <a:lnTo>
                  <a:pt x="492" y="308"/>
                </a:lnTo>
                <a:lnTo>
                  <a:pt x="488" y="312"/>
                </a:lnTo>
                <a:lnTo>
                  <a:pt x="486" y="320"/>
                </a:lnTo>
                <a:lnTo>
                  <a:pt x="478" y="328"/>
                </a:lnTo>
                <a:lnTo>
                  <a:pt x="476" y="334"/>
                </a:lnTo>
                <a:lnTo>
                  <a:pt x="484" y="330"/>
                </a:lnTo>
                <a:lnTo>
                  <a:pt x="494" y="318"/>
                </a:lnTo>
                <a:lnTo>
                  <a:pt x="500" y="316"/>
                </a:lnTo>
                <a:lnTo>
                  <a:pt x="508" y="316"/>
                </a:lnTo>
                <a:lnTo>
                  <a:pt x="516" y="306"/>
                </a:lnTo>
                <a:lnTo>
                  <a:pt x="520" y="306"/>
                </a:lnTo>
                <a:lnTo>
                  <a:pt x="518" y="312"/>
                </a:lnTo>
                <a:lnTo>
                  <a:pt x="484" y="338"/>
                </a:lnTo>
                <a:lnTo>
                  <a:pt x="430" y="366"/>
                </a:lnTo>
                <a:lnTo>
                  <a:pt x="410" y="378"/>
                </a:lnTo>
                <a:close/>
                <a:moveTo>
                  <a:pt x="382" y="392"/>
                </a:moveTo>
                <a:lnTo>
                  <a:pt x="380" y="390"/>
                </a:lnTo>
                <a:lnTo>
                  <a:pt x="384" y="380"/>
                </a:lnTo>
                <a:lnTo>
                  <a:pt x="388" y="378"/>
                </a:lnTo>
                <a:lnTo>
                  <a:pt x="392" y="380"/>
                </a:lnTo>
                <a:lnTo>
                  <a:pt x="386" y="388"/>
                </a:lnTo>
                <a:lnTo>
                  <a:pt x="384" y="392"/>
                </a:lnTo>
                <a:lnTo>
                  <a:pt x="382" y="392"/>
                </a:lnTo>
                <a:close/>
              </a:path>
            </a:pathLst>
          </a:custGeom>
          <a:solidFill>
            <a:srgbClr val="FF505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9" name="Freeform 41"/>
          <p:cNvSpPr>
            <a:spLocks/>
          </p:cNvSpPr>
          <p:nvPr/>
        </p:nvSpPr>
        <p:spPr bwMode="auto">
          <a:xfrm>
            <a:off x="6616700" y="2441575"/>
            <a:ext cx="657225" cy="590550"/>
          </a:xfrm>
          <a:custGeom>
            <a:avLst/>
            <a:gdLst>
              <a:gd name="T0" fmla="*/ 22 w 414"/>
              <a:gd name="T1" fmla="*/ 290 h 372"/>
              <a:gd name="T2" fmla="*/ 48 w 414"/>
              <a:gd name="T3" fmla="*/ 258 h 372"/>
              <a:gd name="T4" fmla="*/ 40 w 414"/>
              <a:gd name="T5" fmla="*/ 238 h 372"/>
              <a:gd name="T6" fmla="*/ 30 w 414"/>
              <a:gd name="T7" fmla="*/ 222 h 372"/>
              <a:gd name="T8" fmla="*/ 110 w 414"/>
              <a:gd name="T9" fmla="*/ 200 h 372"/>
              <a:gd name="T10" fmla="*/ 160 w 414"/>
              <a:gd name="T11" fmla="*/ 194 h 372"/>
              <a:gd name="T12" fmla="*/ 176 w 414"/>
              <a:gd name="T13" fmla="*/ 180 h 372"/>
              <a:gd name="T14" fmla="*/ 200 w 414"/>
              <a:gd name="T15" fmla="*/ 154 h 372"/>
              <a:gd name="T16" fmla="*/ 196 w 414"/>
              <a:gd name="T17" fmla="*/ 132 h 372"/>
              <a:gd name="T18" fmla="*/ 190 w 414"/>
              <a:gd name="T19" fmla="*/ 118 h 372"/>
              <a:gd name="T20" fmla="*/ 206 w 414"/>
              <a:gd name="T21" fmla="*/ 86 h 372"/>
              <a:gd name="T22" fmla="*/ 248 w 414"/>
              <a:gd name="T23" fmla="*/ 28 h 372"/>
              <a:gd name="T24" fmla="*/ 346 w 414"/>
              <a:gd name="T25" fmla="*/ 0 h 372"/>
              <a:gd name="T26" fmla="*/ 348 w 414"/>
              <a:gd name="T27" fmla="*/ 14 h 372"/>
              <a:gd name="T28" fmla="*/ 350 w 414"/>
              <a:gd name="T29" fmla="*/ 24 h 372"/>
              <a:gd name="T30" fmla="*/ 352 w 414"/>
              <a:gd name="T31" fmla="*/ 30 h 372"/>
              <a:gd name="T32" fmla="*/ 354 w 414"/>
              <a:gd name="T33" fmla="*/ 36 h 372"/>
              <a:gd name="T34" fmla="*/ 362 w 414"/>
              <a:gd name="T35" fmla="*/ 48 h 372"/>
              <a:gd name="T36" fmla="*/ 358 w 414"/>
              <a:gd name="T37" fmla="*/ 66 h 372"/>
              <a:gd name="T38" fmla="*/ 358 w 414"/>
              <a:gd name="T39" fmla="*/ 76 h 372"/>
              <a:gd name="T40" fmla="*/ 362 w 414"/>
              <a:gd name="T41" fmla="*/ 86 h 372"/>
              <a:gd name="T42" fmla="*/ 368 w 414"/>
              <a:gd name="T43" fmla="*/ 102 h 372"/>
              <a:gd name="T44" fmla="*/ 368 w 414"/>
              <a:gd name="T45" fmla="*/ 116 h 372"/>
              <a:gd name="T46" fmla="*/ 372 w 414"/>
              <a:gd name="T47" fmla="*/ 118 h 372"/>
              <a:gd name="T48" fmla="*/ 378 w 414"/>
              <a:gd name="T49" fmla="*/ 120 h 372"/>
              <a:gd name="T50" fmla="*/ 386 w 414"/>
              <a:gd name="T51" fmla="*/ 140 h 372"/>
              <a:gd name="T52" fmla="*/ 394 w 414"/>
              <a:gd name="T53" fmla="*/ 184 h 372"/>
              <a:gd name="T54" fmla="*/ 396 w 414"/>
              <a:gd name="T55" fmla="*/ 210 h 372"/>
              <a:gd name="T56" fmla="*/ 402 w 414"/>
              <a:gd name="T57" fmla="*/ 284 h 372"/>
              <a:gd name="T58" fmla="*/ 410 w 414"/>
              <a:gd name="T59" fmla="*/ 316 h 372"/>
              <a:gd name="T60" fmla="*/ 408 w 414"/>
              <a:gd name="T61" fmla="*/ 342 h 372"/>
              <a:gd name="T62" fmla="*/ 396 w 414"/>
              <a:gd name="T63" fmla="*/ 362 h 372"/>
              <a:gd name="T64" fmla="*/ 392 w 414"/>
              <a:gd name="T65" fmla="*/ 364 h 372"/>
              <a:gd name="T66" fmla="*/ 394 w 414"/>
              <a:gd name="T67" fmla="*/ 348 h 372"/>
              <a:gd name="T68" fmla="*/ 368 w 414"/>
              <a:gd name="T69" fmla="*/ 338 h 372"/>
              <a:gd name="T70" fmla="*/ 334 w 414"/>
              <a:gd name="T71" fmla="*/ 324 h 372"/>
              <a:gd name="T72" fmla="*/ 322 w 414"/>
              <a:gd name="T73" fmla="*/ 322 h 372"/>
              <a:gd name="T74" fmla="*/ 316 w 414"/>
              <a:gd name="T75" fmla="*/ 320 h 372"/>
              <a:gd name="T76" fmla="*/ 306 w 414"/>
              <a:gd name="T77" fmla="*/ 312 h 372"/>
              <a:gd name="T78" fmla="*/ 304 w 414"/>
              <a:gd name="T79" fmla="*/ 298 h 372"/>
              <a:gd name="T80" fmla="*/ 302 w 414"/>
              <a:gd name="T81" fmla="*/ 292 h 372"/>
              <a:gd name="T82" fmla="*/ 296 w 414"/>
              <a:gd name="T83" fmla="*/ 290 h 372"/>
              <a:gd name="T84" fmla="*/ 286 w 414"/>
              <a:gd name="T85" fmla="*/ 286 h 372"/>
              <a:gd name="T86" fmla="*/ 274 w 414"/>
              <a:gd name="T87" fmla="*/ 284 h 372"/>
              <a:gd name="T88" fmla="*/ 204 w 414"/>
              <a:gd name="T89" fmla="*/ 298 h 372"/>
              <a:gd name="T90" fmla="*/ 140 w 414"/>
              <a:gd name="T91" fmla="*/ 312 h 372"/>
              <a:gd name="T92" fmla="*/ 96 w 414"/>
              <a:gd name="T93" fmla="*/ 320 h 372"/>
              <a:gd name="T94" fmla="*/ 14 w 414"/>
              <a:gd name="T95" fmla="*/ 334 h 372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414"/>
              <a:gd name="T145" fmla="*/ 0 h 372"/>
              <a:gd name="T146" fmla="*/ 414 w 414"/>
              <a:gd name="T147" fmla="*/ 372 h 372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414" h="372">
                <a:moveTo>
                  <a:pt x="0" y="314"/>
                </a:moveTo>
                <a:lnTo>
                  <a:pt x="18" y="298"/>
                </a:lnTo>
                <a:lnTo>
                  <a:pt x="22" y="290"/>
                </a:lnTo>
                <a:lnTo>
                  <a:pt x="34" y="282"/>
                </a:lnTo>
                <a:lnTo>
                  <a:pt x="38" y="270"/>
                </a:lnTo>
                <a:lnTo>
                  <a:pt x="48" y="258"/>
                </a:lnTo>
                <a:lnTo>
                  <a:pt x="40" y="244"/>
                </a:lnTo>
                <a:lnTo>
                  <a:pt x="44" y="240"/>
                </a:lnTo>
                <a:lnTo>
                  <a:pt x="40" y="238"/>
                </a:lnTo>
                <a:lnTo>
                  <a:pt x="32" y="236"/>
                </a:lnTo>
                <a:lnTo>
                  <a:pt x="32" y="230"/>
                </a:lnTo>
                <a:lnTo>
                  <a:pt x="30" y="222"/>
                </a:lnTo>
                <a:lnTo>
                  <a:pt x="64" y="206"/>
                </a:lnTo>
                <a:lnTo>
                  <a:pt x="94" y="200"/>
                </a:lnTo>
                <a:lnTo>
                  <a:pt x="110" y="200"/>
                </a:lnTo>
                <a:lnTo>
                  <a:pt x="122" y="206"/>
                </a:lnTo>
                <a:lnTo>
                  <a:pt x="134" y="200"/>
                </a:lnTo>
                <a:lnTo>
                  <a:pt x="160" y="194"/>
                </a:lnTo>
                <a:lnTo>
                  <a:pt x="172" y="186"/>
                </a:lnTo>
                <a:lnTo>
                  <a:pt x="172" y="188"/>
                </a:lnTo>
                <a:lnTo>
                  <a:pt x="176" y="180"/>
                </a:lnTo>
                <a:lnTo>
                  <a:pt x="186" y="170"/>
                </a:lnTo>
                <a:lnTo>
                  <a:pt x="200" y="162"/>
                </a:lnTo>
                <a:lnTo>
                  <a:pt x="200" y="154"/>
                </a:lnTo>
                <a:lnTo>
                  <a:pt x="198" y="150"/>
                </a:lnTo>
                <a:lnTo>
                  <a:pt x="194" y="138"/>
                </a:lnTo>
                <a:lnTo>
                  <a:pt x="196" y="132"/>
                </a:lnTo>
                <a:lnTo>
                  <a:pt x="198" y="130"/>
                </a:lnTo>
                <a:lnTo>
                  <a:pt x="196" y="122"/>
                </a:lnTo>
                <a:lnTo>
                  <a:pt x="190" y="118"/>
                </a:lnTo>
                <a:lnTo>
                  <a:pt x="186" y="122"/>
                </a:lnTo>
                <a:lnTo>
                  <a:pt x="182" y="118"/>
                </a:lnTo>
                <a:lnTo>
                  <a:pt x="206" y="86"/>
                </a:lnTo>
                <a:lnTo>
                  <a:pt x="210" y="74"/>
                </a:lnTo>
                <a:lnTo>
                  <a:pt x="230" y="44"/>
                </a:lnTo>
                <a:lnTo>
                  <a:pt x="248" y="28"/>
                </a:lnTo>
                <a:lnTo>
                  <a:pt x="262" y="20"/>
                </a:lnTo>
                <a:lnTo>
                  <a:pt x="306" y="12"/>
                </a:lnTo>
                <a:lnTo>
                  <a:pt x="346" y="0"/>
                </a:lnTo>
                <a:lnTo>
                  <a:pt x="346" y="2"/>
                </a:lnTo>
                <a:lnTo>
                  <a:pt x="348" y="4"/>
                </a:lnTo>
                <a:lnTo>
                  <a:pt x="348" y="14"/>
                </a:lnTo>
                <a:lnTo>
                  <a:pt x="348" y="16"/>
                </a:lnTo>
                <a:lnTo>
                  <a:pt x="350" y="16"/>
                </a:lnTo>
                <a:lnTo>
                  <a:pt x="350" y="24"/>
                </a:lnTo>
                <a:lnTo>
                  <a:pt x="352" y="28"/>
                </a:lnTo>
                <a:lnTo>
                  <a:pt x="350" y="30"/>
                </a:lnTo>
                <a:lnTo>
                  <a:pt x="352" y="30"/>
                </a:lnTo>
                <a:lnTo>
                  <a:pt x="352" y="32"/>
                </a:lnTo>
                <a:lnTo>
                  <a:pt x="352" y="36"/>
                </a:lnTo>
                <a:lnTo>
                  <a:pt x="354" y="36"/>
                </a:lnTo>
                <a:lnTo>
                  <a:pt x="354" y="40"/>
                </a:lnTo>
                <a:lnTo>
                  <a:pt x="362" y="46"/>
                </a:lnTo>
                <a:lnTo>
                  <a:pt x="362" y="48"/>
                </a:lnTo>
                <a:lnTo>
                  <a:pt x="358" y="54"/>
                </a:lnTo>
                <a:lnTo>
                  <a:pt x="364" y="62"/>
                </a:lnTo>
                <a:lnTo>
                  <a:pt x="358" y="66"/>
                </a:lnTo>
                <a:lnTo>
                  <a:pt x="362" y="70"/>
                </a:lnTo>
                <a:lnTo>
                  <a:pt x="358" y="74"/>
                </a:lnTo>
                <a:lnTo>
                  <a:pt x="358" y="76"/>
                </a:lnTo>
                <a:lnTo>
                  <a:pt x="358" y="80"/>
                </a:lnTo>
                <a:lnTo>
                  <a:pt x="362" y="84"/>
                </a:lnTo>
                <a:lnTo>
                  <a:pt x="362" y="86"/>
                </a:lnTo>
                <a:lnTo>
                  <a:pt x="364" y="92"/>
                </a:lnTo>
                <a:lnTo>
                  <a:pt x="366" y="94"/>
                </a:lnTo>
                <a:lnTo>
                  <a:pt x="368" y="102"/>
                </a:lnTo>
                <a:lnTo>
                  <a:pt x="370" y="104"/>
                </a:lnTo>
                <a:lnTo>
                  <a:pt x="370" y="108"/>
                </a:lnTo>
                <a:lnTo>
                  <a:pt x="368" y="116"/>
                </a:lnTo>
                <a:lnTo>
                  <a:pt x="370" y="120"/>
                </a:lnTo>
                <a:lnTo>
                  <a:pt x="372" y="122"/>
                </a:lnTo>
                <a:lnTo>
                  <a:pt x="372" y="118"/>
                </a:lnTo>
                <a:lnTo>
                  <a:pt x="378" y="116"/>
                </a:lnTo>
                <a:lnTo>
                  <a:pt x="378" y="118"/>
                </a:lnTo>
                <a:lnTo>
                  <a:pt x="378" y="120"/>
                </a:lnTo>
                <a:lnTo>
                  <a:pt x="380" y="120"/>
                </a:lnTo>
                <a:lnTo>
                  <a:pt x="382" y="124"/>
                </a:lnTo>
                <a:lnTo>
                  <a:pt x="386" y="140"/>
                </a:lnTo>
                <a:lnTo>
                  <a:pt x="392" y="172"/>
                </a:lnTo>
                <a:lnTo>
                  <a:pt x="394" y="182"/>
                </a:lnTo>
                <a:lnTo>
                  <a:pt x="394" y="184"/>
                </a:lnTo>
                <a:lnTo>
                  <a:pt x="396" y="188"/>
                </a:lnTo>
                <a:lnTo>
                  <a:pt x="398" y="188"/>
                </a:lnTo>
                <a:lnTo>
                  <a:pt x="396" y="210"/>
                </a:lnTo>
                <a:lnTo>
                  <a:pt x="396" y="248"/>
                </a:lnTo>
                <a:lnTo>
                  <a:pt x="398" y="252"/>
                </a:lnTo>
                <a:lnTo>
                  <a:pt x="402" y="284"/>
                </a:lnTo>
                <a:lnTo>
                  <a:pt x="404" y="294"/>
                </a:lnTo>
                <a:lnTo>
                  <a:pt x="408" y="308"/>
                </a:lnTo>
                <a:lnTo>
                  <a:pt x="410" y="316"/>
                </a:lnTo>
                <a:lnTo>
                  <a:pt x="414" y="320"/>
                </a:lnTo>
                <a:lnTo>
                  <a:pt x="402" y="334"/>
                </a:lnTo>
                <a:lnTo>
                  <a:pt x="408" y="342"/>
                </a:lnTo>
                <a:lnTo>
                  <a:pt x="402" y="352"/>
                </a:lnTo>
                <a:lnTo>
                  <a:pt x="402" y="358"/>
                </a:lnTo>
                <a:lnTo>
                  <a:pt x="396" y="362"/>
                </a:lnTo>
                <a:lnTo>
                  <a:pt x="392" y="372"/>
                </a:lnTo>
                <a:lnTo>
                  <a:pt x="392" y="368"/>
                </a:lnTo>
                <a:lnTo>
                  <a:pt x="392" y="364"/>
                </a:lnTo>
                <a:lnTo>
                  <a:pt x="394" y="354"/>
                </a:lnTo>
                <a:lnTo>
                  <a:pt x="394" y="352"/>
                </a:lnTo>
                <a:lnTo>
                  <a:pt x="394" y="348"/>
                </a:lnTo>
                <a:lnTo>
                  <a:pt x="394" y="346"/>
                </a:lnTo>
                <a:lnTo>
                  <a:pt x="370" y="338"/>
                </a:lnTo>
                <a:lnTo>
                  <a:pt x="368" y="338"/>
                </a:lnTo>
                <a:lnTo>
                  <a:pt x="358" y="336"/>
                </a:lnTo>
                <a:lnTo>
                  <a:pt x="336" y="328"/>
                </a:lnTo>
                <a:lnTo>
                  <a:pt x="334" y="324"/>
                </a:lnTo>
                <a:lnTo>
                  <a:pt x="332" y="322"/>
                </a:lnTo>
                <a:lnTo>
                  <a:pt x="326" y="322"/>
                </a:lnTo>
                <a:lnTo>
                  <a:pt x="322" y="322"/>
                </a:lnTo>
                <a:lnTo>
                  <a:pt x="320" y="320"/>
                </a:lnTo>
                <a:lnTo>
                  <a:pt x="318" y="320"/>
                </a:lnTo>
                <a:lnTo>
                  <a:pt x="316" y="320"/>
                </a:lnTo>
                <a:lnTo>
                  <a:pt x="310" y="316"/>
                </a:lnTo>
                <a:lnTo>
                  <a:pt x="310" y="314"/>
                </a:lnTo>
                <a:lnTo>
                  <a:pt x="306" y="312"/>
                </a:lnTo>
                <a:lnTo>
                  <a:pt x="308" y="308"/>
                </a:lnTo>
                <a:lnTo>
                  <a:pt x="306" y="302"/>
                </a:lnTo>
                <a:lnTo>
                  <a:pt x="304" y="298"/>
                </a:lnTo>
                <a:lnTo>
                  <a:pt x="302" y="298"/>
                </a:lnTo>
                <a:lnTo>
                  <a:pt x="302" y="294"/>
                </a:lnTo>
                <a:lnTo>
                  <a:pt x="302" y="292"/>
                </a:lnTo>
                <a:lnTo>
                  <a:pt x="300" y="292"/>
                </a:lnTo>
                <a:lnTo>
                  <a:pt x="300" y="290"/>
                </a:lnTo>
                <a:lnTo>
                  <a:pt x="296" y="290"/>
                </a:lnTo>
                <a:lnTo>
                  <a:pt x="290" y="292"/>
                </a:lnTo>
                <a:lnTo>
                  <a:pt x="288" y="286"/>
                </a:lnTo>
                <a:lnTo>
                  <a:pt x="286" y="286"/>
                </a:lnTo>
                <a:lnTo>
                  <a:pt x="282" y="284"/>
                </a:lnTo>
                <a:lnTo>
                  <a:pt x="280" y="284"/>
                </a:lnTo>
                <a:lnTo>
                  <a:pt x="274" y="284"/>
                </a:lnTo>
                <a:lnTo>
                  <a:pt x="234" y="292"/>
                </a:lnTo>
                <a:lnTo>
                  <a:pt x="232" y="292"/>
                </a:lnTo>
                <a:lnTo>
                  <a:pt x="204" y="298"/>
                </a:lnTo>
                <a:lnTo>
                  <a:pt x="184" y="302"/>
                </a:lnTo>
                <a:lnTo>
                  <a:pt x="180" y="304"/>
                </a:lnTo>
                <a:lnTo>
                  <a:pt x="140" y="312"/>
                </a:lnTo>
                <a:lnTo>
                  <a:pt x="130" y="314"/>
                </a:lnTo>
                <a:lnTo>
                  <a:pt x="104" y="318"/>
                </a:lnTo>
                <a:lnTo>
                  <a:pt x="96" y="320"/>
                </a:lnTo>
                <a:lnTo>
                  <a:pt x="58" y="328"/>
                </a:lnTo>
                <a:lnTo>
                  <a:pt x="48" y="330"/>
                </a:lnTo>
                <a:lnTo>
                  <a:pt x="14" y="334"/>
                </a:lnTo>
                <a:lnTo>
                  <a:pt x="4" y="336"/>
                </a:lnTo>
                <a:lnTo>
                  <a:pt x="0" y="314"/>
                </a:lnTo>
              </a:path>
            </a:pathLst>
          </a:custGeom>
          <a:solidFill>
            <a:srgbClr val="00B050"/>
          </a:solidFill>
          <a:ln w="6350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162" name="Freeform 42"/>
          <p:cNvSpPr>
            <a:spLocks/>
          </p:cNvSpPr>
          <p:nvPr/>
        </p:nvSpPr>
        <p:spPr bwMode="auto">
          <a:xfrm>
            <a:off x="7239000" y="2927350"/>
            <a:ext cx="203200" cy="120650"/>
          </a:xfrm>
          <a:custGeom>
            <a:avLst/>
            <a:gdLst/>
            <a:ahLst/>
            <a:cxnLst>
              <a:cxn ang="0">
                <a:pos x="18" y="72"/>
              </a:cxn>
              <a:cxn ang="0">
                <a:pos x="8" y="76"/>
              </a:cxn>
              <a:cxn ang="0">
                <a:pos x="18" y="70"/>
              </a:cxn>
              <a:cxn ang="0">
                <a:pos x="18" y="68"/>
              </a:cxn>
              <a:cxn ang="0">
                <a:pos x="10" y="68"/>
              </a:cxn>
              <a:cxn ang="0">
                <a:pos x="6" y="70"/>
              </a:cxn>
              <a:cxn ang="0">
                <a:pos x="10" y="74"/>
              </a:cxn>
              <a:cxn ang="0">
                <a:pos x="2" y="76"/>
              </a:cxn>
              <a:cxn ang="0">
                <a:pos x="0" y="72"/>
              </a:cxn>
              <a:cxn ang="0">
                <a:pos x="2" y="62"/>
              </a:cxn>
              <a:cxn ang="0">
                <a:pos x="4" y="56"/>
              </a:cxn>
              <a:cxn ang="0">
                <a:pos x="16" y="56"/>
              </a:cxn>
              <a:cxn ang="0">
                <a:pos x="12" y="48"/>
              </a:cxn>
              <a:cxn ang="0">
                <a:pos x="22" y="42"/>
              </a:cxn>
              <a:cxn ang="0">
                <a:pos x="30" y="42"/>
              </a:cxn>
              <a:cxn ang="0">
                <a:pos x="32" y="40"/>
              </a:cxn>
              <a:cxn ang="0">
                <a:pos x="46" y="38"/>
              </a:cxn>
              <a:cxn ang="0">
                <a:pos x="50" y="32"/>
              </a:cxn>
              <a:cxn ang="0">
                <a:pos x="56" y="28"/>
              </a:cxn>
              <a:cxn ang="0">
                <a:pos x="82" y="22"/>
              </a:cxn>
              <a:cxn ang="0">
                <a:pos x="98" y="2"/>
              </a:cxn>
              <a:cxn ang="0">
                <a:pos x="100" y="2"/>
              </a:cxn>
              <a:cxn ang="0">
                <a:pos x="96" y="6"/>
              </a:cxn>
              <a:cxn ang="0">
                <a:pos x="94" y="14"/>
              </a:cxn>
              <a:cxn ang="0">
                <a:pos x="86" y="22"/>
              </a:cxn>
              <a:cxn ang="0">
                <a:pos x="84" y="28"/>
              </a:cxn>
              <a:cxn ang="0">
                <a:pos x="92" y="24"/>
              </a:cxn>
              <a:cxn ang="0">
                <a:pos x="102" y="12"/>
              </a:cxn>
              <a:cxn ang="0">
                <a:pos x="108" y="10"/>
              </a:cxn>
              <a:cxn ang="0">
                <a:pos x="116" y="10"/>
              </a:cxn>
              <a:cxn ang="0">
                <a:pos x="124" y="0"/>
              </a:cxn>
              <a:cxn ang="0">
                <a:pos x="128" y="0"/>
              </a:cxn>
              <a:cxn ang="0">
                <a:pos x="126" y="6"/>
              </a:cxn>
              <a:cxn ang="0">
                <a:pos x="92" y="32"/>
              </a:cxn>
              <a:cxn ang="0">
                <a:pos x="38" y="60"/>
              </a:cxn>
              <a:cxn ang="0">
                <a:pos x="18" y="72"/>
              </a:cxn>
            </a:cxnLst>
            <a:rect l="0" t="0" r="r" b="b"/>
            <a:pathLst>
              <a:path w="128" h="76">
                <a:moveTo>
                  <a:pt x="18" y="72"/>
                </a:moveTo>
                <a:lnTo>
                  <a:pt x="8" y="76"/>
                </a:lnTo>
                <a:lnTo>
                  <a:pt x="18" y="70"/>
                </a:lnTo>
                <a:lnTo>
                  <a:pt x="18" y="68"/>
                </a:lnTo>
                <a:lnTo>
                  <a:pt x="10" y="68"/>
                </a:lnTo>
                <a:lnTo>
                  <a:pt x="6" y="70"/>
                </a:lnTo>
                <a:lnTo>
                  <a:pt x="10" y="74"/>
                </a:lnTo>
                <a:lnTo>
                  <a:pt x="2" y="76"/>
                </a:lnTo>
                <a:lnTo>
                  <a:pt x="0" y="72"/>
                </a:lnTo>
                <a:lnTo>
                  <a:pt x="2" y="62"/>
                </a:lnTo>
                <a:lnTo>
                  <a:pt x="4" y="56"/>
                </a:lnTo>
                <a:lnTo>
                  <a:pt x="16" y="56"/>
                </a:lnTo>
                <a:lnTo>
                  <a:pt x="12" y="48"/>
                </a:lnTo>
                <a:lnTo>
                  <a:pt x="22" y="42"/>
                </a:lnTo>
                <a:lnTo>
                  <a:pt x="30" y="42"/>
                </a:lnTo>
                <a:lnTo>
                  <a:pt x="32" y="40"/>
                </a:lnTo>
                <a:lnTo>
                  <a:pt x="46" y="38"/>
                </a:lnTo>
                <a:lnTo>
                  <a:pt x="50" y="32"/>
                </a:lnTo>
                <a:lnTo>
                  <a:pt x="56" y="28"/>
                </a:lnTo>
                <a:lnTo>
                  <a:pt x="82" y="22"/>
                </a:lnTo>
                <a:lnTo>
                  <a:pt x="98" y="2"/>
                </a:lnTo>
                <a:lnTo>
                  <a:pt x="100" y="2"/>
                </a:lnTo>
                <a:lnTo>
                  <a:pt x="96" y="6"/>
                </a:lnTo>
                <a:lnTo>
                  <a:pt x="94" y="14"/>
                </a:lnTo>
                <a:lnTo>
                  <a:pt x="86" y="22"/>
                </a:lnTo>
                <a:lnTo>
                  <a:pt x="84" y="28"/>
                </a:lnTo>
                <a:lnTo>
                  <a:pt x="92" y="24"/>
                </a:lnTo>
                <a:lnTo>
                  <a:pt x="102" y="12"/>
                </a:lnTo>
                <a:lnTo>
                  <a:pt x="108" y="10"/>
                </a:lnTo>
                <a:lnTo>
                  <a:pt x="116" y="10"/>
                </a:lnTo>
                <a:lnTo>
                  <a:pt x="124" y="0"/>
                </a:lnTo>
                <a:lnTo>
                  <a:pt x="128" y="0"/>
                </a:lnTo>
                <a:lnTo>
                  <a:pt x="126" y="6"/>
                </a:lnTo>
                <a:lnTo>
                  <a:pt x="92" y="32"/>
                </a:lnTo>
                <a:lnTo>
                  <a:pt x="38" y="60"/>
                </a:lnTo>
                <a:lnTo>
                  <a:pt x="18" y="72"/>
                </a:lnTo>
              </a:path>
            </a:pathLst>
          </a:custGeom>
          <a:solidFill>
            <a:srgbClr val="349C36"/>
          </a:solidFill>
          <a:ln w="6350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091" name="Freeform 43"/>
          <p:cNvSpPr>
            <a:spLocks/>
          </p:cNvSpPr>
          <p:nvPr/>
        </p:nvSpPr>
        <p:spPr bwMode="auto">
          <a:xfrm>
            <a:off x="7219950" y="3041650"/>
            <a:ext cx="19050" cy="22225"/>
          </a:xfrm>
          <a:custGeom>
            <a:avLst/>
            <a:gdLst>
              <a:gd name="T0" fmla="*/ 2147483647 w 12"/>
              <a:gd name="T1" fmla="*/ 2147483647 h 14"/>
              <a:gd name="T2" fmla="*/ 0 w 12"/>
              <a:gd name="T3" fmla="*/ 2147483647 h 14"/>
              <a:gd name="T4" fmla="*/ 2147483647 w 12"/>
              <a:gd name="T5" fmla="*/ 2147483647 h 14"/>
              <a:gd name="T6" fmla="*/ 2147483647 w 12"/>
              <a:gd name="T7" fmla="*/ 0 h 14"/>
              <a:gd name="T8" fmla="*/ 2147483647 w 12"/>
              <a:gd name="T9" fmla="*/ 2147483647 h 14"/>
              <a:gd name="T10" fmla="*/ 2147483647 w 12"/>
              <a:gd name="T11" fmla="*/ 2147483647 h 14"/>
              <a:gd name="T12" fmla="*/ 2147483647 w 12"/>
              <a:gd name="T13" fmla="*/ 2147483647 h 14"/>
              <a:gd name="T14" fmla="*/ 2147483647 w 12"/>
              <a:gd name="T15" fmla="*/ 2147483647 h 14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2"/>
              <a:gd name="T25" fmla="*/ 0 h 14"/>
              <a:gd name="T26" fmla="*/ 12 w 12"/>
              <a:gd name="T27" fmla="*/ 14 h 14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2" h="14">
                <a:moveTo>
                  <a:pt x="2" y="14"/>
                </a:moveTo>
                <a:lnTo>
                  <a:pt x="0" y="12"/>
                </a:lnTo>
                <a:lnTo>
                  <a:pt x="4" y="2"/>
                </a:lnTo>
                <a:lnTo>
                  <a:pt x="8" y="0"/>
                </a:lnTo>
                <a:lnTo>
                  <a:pt x="12" y="2"/>
                </a:lnTo>
                <a:lnTo>
                  <a:pt x="6" y="10"/>
                </a:lnTo>
                <a:lnTo>
                  <a:pt x="4" y="14"/>
                </a:lnTo>
                <a:lnTo>
                  <a:pt x="2" y="14"/>
                </a:lnTo>
              </a:path>
            </a:pathLst>
          </a:custGeom>
          <a:noFill/>
          <a:ln w="6350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92" name="Freeform 44"/>
          <p:cNvSpPr>
            <a:spLocks/>
          </p:cNvSpPr>
          <p:nvPr/>
        </p:nvSpPr>
        <p:spPr bwMode="auto">
          <a:xfrm>
            <a:off x="6546850" y="2892425"/>
            <a:ext cx="635000" cy="406400"/>
          </a:xfrm>
          <a:custGeom>
            <a:avLst/>
            <a:gdLst>
              <a:gd name="T0" fmla="*/ 2147483647 w 400"/>
              <a:gd name="T1" fmla="*/ 2147483647 h 256"/>
              <a:gd name="T2" fmla="*/ 2147483647 w 400"/>
              <a:gd name="T3" fmla="*/ 2147483647 h 256"/>
              <a:gd name="T4" fmla="*/ 2147483647 w 400"/>
              <a:gd name="T5" fmla="*/ 2147483647 h 256"/>
              <a:gd name="T6" fmla="*/ 2147483647 w 400"/>
              <a:gd name="T7" fmla="*/ 2147483647 h 256"/>
              <a:gd name="T8" fmla="*/ 2147483647 w 400"/>
              <a:gd name="T9" fmla="*/ 2147483647 h 256"/>
              <a:gd name="T10" fmla="*/ 2147483647 w 400"/>
              <a:gd name="T11" fmla="*/ 2147483647 h 256"/>
              <a:gd name="T12" fmla="*/ 2147483647 w 400"/>
              <a:gd name="T13" fmla="*/ 2147483647 h 256"/>
              <a:gd name="T14" fmla="*/ 2147483647 w 400"/>
              <a:gd name="T15" fmla="*/ 2147483647 h 256"/>
              <a:gd name="T16" fmla="*/ 2147483647 w 400"/>
              <a:gd name="T17" fmla="*/ 2147483647 h 256"/>
              <a:gd name="T18" fmla="*/ 2147483647 w 400"/>
              <a:gd name="T19" fmla="*/ 2147483647 h 256"/>
              <a:gd name="T20" fmla="*/ 2147483647 w 400"/>
              <a:gd name="T21" fmla="*/ 2147483647 h 256"/>
              <a:gd name="T22" fmla="*/ 2147483647 w 400"/>
              <a:gd name="T23" fmla="*/ 2147483647 h 256"/>
              <a:gd name="T24" fmla="*/ 2147483647 w 400"/>
              <a:gd name="T25" fmla="*/ 2147483647 h 256"/>
              <a:gd name="T26" fmla="*/ 2147483647 w 400"/>
              <a:gd name="T27" fmla="*/ 0 h 256"/>
              <a:gd name="T28" fmla="*/ 2147483647 w 400"/>
              <a:gd name="T29" fmla="*/ 2147483647 h 256"/>
              <a:gd name="T30" fmla="*/ 2147483647 w 400"/>
              <a:gd name="T31" fmla="*/ 2147483647 h 256"/>
              <a:gd name="T32" fmla="*/ 2147483647 w 400"/>
              <a:gd name="T33" fmla="*/ 2147483647 h 256"/>
              <a:gd name="T34" fmla="*/ 2147483647 w 400"/>
              <a:gd name="T35" fmla="*/ 2147483647 h 256"/>
              <a:gd name="T36" fmla="*/ 2147483647 w 400"/>
              <a:gd name="T37" fmla="*/ 2147483647 h 256"/>
              <a:gd name="T38" fmla="*/ 2147483647 w 400"/>
              <a:gd name="T39" fmla="*/ 2147483647 h 256"/>
              <a:gd name="T40" fmla="*/ 2147483647 w 400"/>
              <a:gd name="T41" fmla="*/ 2147483647 h 256"/>
              <a:gd name="T42" fmla="*/ 2147483647 w 400"/>
              <a:gd name="T43" fmla="*/ 2147483647 h 256"/>
              <a:gd name="T44" fmla="*/ 2147483647 w 400"/>
              <a:gd name="T45" fmla="*/ 2147483647 h 256"/>
              <a:gd name="T46" fmla="*/ 2147483647 w 400"/>
              <a:gd name="T47" fmla="*/ 2147483647 h 256"/>
              <a:gd name="T48" fmla="*/ 2147483647 w 400"/>
              <a:gd name="T49" fmla="*/ 2147483647 h 256"/>
              <a:gd name="T50" fmla="*/ 2147483647 w 400"/>
              <a:gd name="T51" fmla="*/ 2147483647 h 256"/>
              <a:gd name="T52" fmla="*/ 2147483647 w 400"/>
              <a:gd name="T53" fmla="*/ 2147483647 h 256"/>
              <a:gd name="T54" fmla="*/ 2147483647 w 400"/>
              <a:gd name="T55" fmla="*/ 2147483647 h 256"/>
              <a:gd name="T56" fmla="*/ 2147483647 w 400"/>
              <a:gd name="T57" fmla="*/ 2147483647 h 256"/>
              <a:gd name="T58" fmla="*/ 2147483647 w 400"/>
              <a:gd name="T59" fmla="*/ 2147483647 h 256"/>
              <a:gd name="T60" fmla="*/ 2147483647 w 400"/>
              <a:gd name="T61" fmla="*/ 2147483647 h 256"/>
              <a:gd name="T62" fmla="*/ 2147483647 w 400"/>
              <a:gd name="T63" fmla="*/ 2147483647 h 256"/>
              <a:gd name="T64" fmla="*/ 2147483647 w 400"/>
              <a:gd name="T65" fmla="*/ 2147483647 h 256"/>
              <a:gd name="T66" fmla="*/ 2147483647 w 400"/>
              <a:gd name="T67" fmla="*/ 2147483647 h 256"/>
              <a:gd name="T68" fmla="*/ 2147483647 w 400"/>
              <a:gd name="T69" fmla="*/ 2147483647 h 256"/>
              <a:gd name="T70" fmla="*/ 2147483647 w 400"/>
              <a:gd name="T71" fmla="*/ 2147483647 h 256"/>
              <a:gd name="T72" fmla="*/ 2147483647 w 400"/>
              <a:gd name="T73" fmla="*/ 2147483647 h 256"/>
              <a:gd name="T74" fmla="*/ 2147483647 w 400"/>
              <a:gd name="T75" fmla="*/ 2147483647 h 256"/>
              <a:gd name="T76" fmla="*/ 2147483647 w 400"/>
              <a:gd name="T77" fmla="*/ 2147483647 h 256"/>
              <a:gd name="T78" fmla="*/ 2147483647 w 400"/>
              <a:gd name="T79" fmla="*/ 2147483647 h 256"/>
              <a:gd name="T80" fmla="*/ 2147483647 w 400"/>
              <a:gd name="T81" fmla="*/ 2147483647 h 256"/>
              <a:gd name="T82" fmla="*/ 2147483647 w 400"/>
              <a:gd name="T83" fmla="*/ 2147483647 h 256"/>
              <a:gd name="T84" fmla="*/ 2147483647 w 400"/>
              <a:gd name="T85" fmla="*/ 2147483647 h 256"/>
              <a:gd name="T86" fmla="*/ 2147483647 w 400"/>
              <a:gd name="T87" fmla="*/ 2147483647 h 256"/>
              <a:gd name="T88" fmla="*/ 2147483647 w 400"/>
              <a:gd name="T89" fmla="*/ 2147483647 h 256"/>
              <a:gd name="T90" fmla="*/ 2147483647 w 400"/>
              <a:gd name="T91" fmla="*/ 2147483647 h 256"/>
              <a:gd name="T92" fmla="*/ 2147483647 w 400"/>
              <a:gd name="T93" fmla="*/ 2147483647 h 25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w 400"/>
              <a:gd name="T142" fmla="*/ 0 h 256"/>
              <a:gd name="T143" fmla="*/ 400 w 400"/>
              <a:gd name="T144" fmla="*/ 256 h 256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T141" t="T142" r="T143" b="T144"/>
            <a:pathLst>
              <a:path w="400" h="256">
                <a:moveTo>
                  <a:pt x="230" y="220"/>
                </a:moveTo>
                <a:lnTo>
                  <a:pt x="190" y="228"/>
                </a:lnTo>
                <a:lnTo>
                  <a:pt x="174" y="230"/>
                </a:lnTo>
                <a:lnTo>
                  <a:pt x="172" y="230"/>
                </a:lnTo>
                <a:lnTo>
                  <a:pt x="142" y="236"/>
                </a:lnTo>
                <a:lnTo>
                  <a:pt x="136" y="236"/>
                </a:lnTo>
                <a:lnTo>
                  <a:pt x="106" y="244"/>
                </a:lnTo>
                <a:lnTo>
                  <a:pt x="102" y="244"/>
                </a:lnTo>
                <a:lnTo>
                  <a:pt x="82" y="248"/>
                </a:lnTo>
                <a:lnTo>
                  <a:pt x="72" y="248"/>
                </a:lnTo>
                <a:lnTo>
                  <a:pt x="38" y="256"/>
                </a:lnTo>
                <a:lnTo>
                  <a:pt x="32" y="256"/>
                </a:lnTo>
                <a:lnTo>
                  <a:pt x="30" y="234"/>
                </a:lnTo>
                <a:lnTo>
                  <a:pt x="28" y="230"/>
                </a:lnTo>
                <a:lnTo>
                  <a:pt x="26" y="218"/>
                </a:lnTo>
                <a:lnTo>
                  <a:pt x="22" y="198"/>
                </a:lnTo>
                <a:lnTo>
                  <a:pt x="20" y="190"/>
                </a:lnTo>
                <a:lnTo>
                  <a:pt x="18" y="176"/>
                </a:lnTo>
                <a:lnTo>
                  <a:pt x="16" y="158"/>
                </a:lnTo>
                <a:lnTo>
                  <a:pt x="16" y="156"/>
                </a:lnTo>
                <a:lnTo>
                  <a:pt x="12" y="136"/>
                </a:lnTo>
                <a:lnTo>
                  <a:pt x="6" y="106"/>
                </a:lnTo>
                <a:lnTo>
                  <a:pt x="6" y="104"/>
                </a:lnTo>
                <a:lnTo>
                  <a:pt x="2" y="74"/>
                </a:lnTo>
                <a:lnTo>
                  <a:pt x="0" y="62"/>
                </a:lnTo>
                <a:lnTo>
                  <a:pt x="44" y="30"/>
                </a:lnTo>
                <a:lnTo>
                  <a:pt x="48" y="52"/>
                </a:lnTo>
                <a:lnTo>
                  <a:pt x="58" y="50"/>
                </a:lnTo>
                <a:lnTo>
                  <a:pt x="92" y="46"/>
                </a:lnTo>
                <a:lnTo>
                  <a:pt x="102" y="44"/>
                </a:lnTo>
                <a:lnTo>
                  <a:pt x="140" y="36"/>
                </a:lnTo>
                <a:lnTo>
                  <a:pt x="148" y="34"/>
                </a:lnTo>
                <a:lnTo>
                  <a:pt x="174" y="30"/>
                </a:lnTo>
                <a:lnTo>
                  <a:pt x="184" y="28"/>
                </a:lnTo>
                <a:lnTo>
                  <a:pt x="224" y="20"/>
                </a:lnTo>
                <a:lnTo>
                  <a:pt x="228" y="18"/>
                </a:lnTo>
                <a:lnTo>
                  <a:pt x="248" y="14"/>
                </a:lnTo>
                <a:lnTo>
                  <a:pt x="276" y="8"/>
                </a:lnTo>
                <a:lnTo>
                  <a:pt x="278" y="8"/>
                </a:lnTo>
                <a:lnTo>
                  <a:pt x="318" y="0"/>
                </a:lnTo>
                <a:lnTo>
                  <a:pt x="324" y="0"/>
                </a:lnTo>
                <a:lnTo>
                  <a:pt x="326" y="0"/>
                </a:lnTo>
                <a:lnTo>
                  <a:pt x="330" y="2"/>
                </a:lnTo>
                <a:lnTo>
                  <a:pt x="332" y="2"/>
                </a:lnTo>
                <a:lnTo>
                  <a:pt x="334" y="8"/>
                </a:lnTo>
                <a:lnTo>
                  <a:pt x="340" y="6"/>
                </a:lnTo>
                <a:lnTo>
                  <a:pt x="344" y="6"/>
                </a:lnTo>
                <a:lnTo>
                  <a:pt x="344" y="8"/>
                </a:lnTo>
                <a:lnTo>
                  <a:pt x="346" y="8"/>
                </a:lnTo>
                <a:lnTo>
                  <a:pt x="346" y="10"/>
                </a:lnTo>
                <a:lnTo>
                  <a:pt x="346" y="14"/>
                </a:lnTo>
                <a:lnTo>
                  <a:pt x="348" y="14"/>
                </a:lnTo>
                <a:lnTo>
                  <a:pt x="350" y="18"/>
                </a:lnTo>
                <a:lnTo>
                  <a:pt x="352" y="24"/>
                </a:lnTo>
                <a:lnTo>
                  <a:pt x="350" y="28"/>
                </a:lnTo>
                <a:lnTo>
                  <a:pt x="354" y="30"/>
                </a:lnTo>
                <a:lnTo>
                  <a:pt x="354" y="32"/>
                </a:lnTo>
                <a:lnTo>
                  <a:pt x="360" y="36"/>
                </a:lnTo>
                <a:lnTo>
                  <a:pt x="362" y="36"/>
                </a:lnTo>
                <a:lnTo>
                  <a:pt x="364" y="36"/>
                </a:lnTo>
                <a:lnTo>
                  <a:pt x="366" y="38"/>
                </a:lnTo>
                <a:lnTo>
                  <a:pt x="370" y="38"/>
                </a:lnTo>
                <a:lnTo>
                  <a:pt x="376" y="38"/>
                </a:lnTo>
                <a:lnTo>
                  <a:pt x="378" y="40"/>
                </a:lnTo>
                <a:lnTo>
                  <a:pt x="380" y="44"/>
                </a:lnTo>
                <a:lnTo>
                  <a:pt x="376" y="48"/>
                </a:lnTo>
                <a:lnTo>
                  <a:pt x="376" y="50"/>
                </a:lnTo>
                <a:lnTo>
                  <a:pt x="372" y="50"/>
                </a:lnTo>
                <a:lnTo>
                  <a:pt x="370" y="58"/>
                </a:lnTo>
                <a:lnTo>
                  <a:pt x="370" y="64"/>
                </a:lnTo>
                <a:lnTo>
                  <a:pt x="368" y="66"/>
                </a:lnTo>
                <a:lnTo>
                  <a:pt x="366" y="68"/>
                </a:lnTo>
                <a:lnTo>
                  <a:pt x="366" y="70"/>
                </a:lnTo>
                <a:lnTo>
                  <a:pt x="368" y="70"/>
                </a:lnTo>
                <a:lnTo>
                  <a:pt x="366" y="74"/>
                </a:lnTo>
                <a:lnTo>
                  <a:pt x="364" y="76"/>
                </a:lnTo>
                <a:lnTo>
                  <a:pt x="362" y="78"/>
                </a:lnTo>
                <a:lnTo>
                  <a:pt x="360" y="80"/>
                </a:lnTo>
                <a:lnTo>
                  <a:pt x="360" y="82"/>
                </a:lnTo>
                <a:lnTo>
                  <a:pt x="364" y="88"/>
                </a:lnTo>
                <a:lnTo>
                  <a:pt x="364" y="90"/>
                </a:lnTo>
                <a:lnTo>
                  <a:pt x="366" y="90"/>
                </a:lnTo>
                <a:lnTo>
                  <a:pt x="364" y="92"/>
                </a:lnTo>
                <a:lnTo>
                  <a:pt x="364" y="94"/>
                </a:lnTo>
                <a:lnTo>
                  <a:pt x="364" y="96"/>
                </a:lnTo>
                <a:lnTo>
                  <a:pt x="364" y="98"/>
                </a:lnTo>
                <a:lnTo>
                  <a:pt x="362" y="98"/>
                </a:lnTo>
                <a:lnTo>
                  <a:pt x="360" y="100"/>
                </a:lnTo>
                <a:lnTo>
                  <a:pt x="360" y="104"/>
                </a:lnTo>
                <a:lnTo>
                  <a:pt x="360" y="108"/>
                </a:lnTo>
                <a:lnTo>
                  <a:pt x="362" y="108"/>
                </a:lnTo>
                <a:lnTo>
                  <a:pt x="360" y="110"/>
                </a:lnTo>
                <a:lnTo>
                  <a:pt x="362" y="112"/>
                </a:lnTo>
                <a:lnTo>
                  <a:pt x="362" y="114"/>
                </a:lnTo>
                <a:lnTo>
                  <a:pt x="362" y="116"/>
                </a:lnTo>
                <a:lnTo>
                  <a:pt x="364" y="116"/>
                </a:lnTo>
                <a:lnTo>
                  <a:pt x="368" y="116"/>
                </a:lnTo>
                <a:lnTo>
                  <a:pt x="370" y="116"/>
                </a:lnTo>
                <a:lnTo>
                  <a:pt x="372" y="120"/>
                </a:lnTo>
                <a:lnTo>
                  <a:pt x="372" y="124"/>
                </a:lnTo>
                <a:lnTo>
                  <a:pt x="376" y="126"/>
                </a:lnTo>
                <a:lnTo>
                  <a:pt x="378" y="128"/>
                </a:lnTo>
                <a:lnTo>
                  <a:pt x="380" y="128"/>
                </a:lnTo>
                <a:lnTo>
                  <a:pt x="382" y="134"/>
                </a:lnTo>
                <a:lnTo>
                  <a:pt x="384" y="134"/>
                </a:lnTo>
                <a:lnTo>
                  <a:pt x="384" y="136"/>
                </a:lnTo>
                <a:lnTo>
                  <a:pt x="390" y="136"/>
                </a:lnTo>
                <a:lnTo>
                  <a:pt x="392" y="138"/>
                </a:lnTo>
                <a:lnTo>
                  <a:pt x="398" y="142"/>
                </a:lnTo>
                <a:lnTo>
                  <a:pt x="400" y="144"/>
                </a:lnTo>
                <a:lnTo>
                  <a:pt x="400" y="146"/>
                </a:lnTo>
                <a:lnTo>
                  <a:pt x="394" y="150"/>
                </a:lnTo>
                <a:lnTo>
                  <a:pt x="394" y="154"/>
                </a:lnTo>
                <a:lnTo>
                  <a:pt x="386" y="156"/>
                </a:lnTo>
                <a:lnTo>
                  <a:pt x="386" y="158"/>
                </a:lnTo>
                <a:lnTo>
                  <a:pt x="382" y="164"/>
                </a:lnTo>
                <a:lnTo>
                  <a:pt x="382" y="166"/>
                </a:lnTo>
                <a:lnTo>
                  <a:pt x="380" y="166"/>
                </a:lnTo>
                <a:lnTo>
                  <a:pt x="378" y="168"/>
                </a:lnTo>
                <a:lnTo>
                  <a:pt x="378" y="170"/>
                </a:lnTo>
                <a:lnTo>
                  <a:pt x="380" y="172"/>
                </a:lnTo>
                <a:lnTo>
                  <a:pt x="380" y="174"/>
                </a:lnTo>
                <a:lnTo>
                  <a:pt x="376" y="174"/>
                </a:lnTo>
                <a:lnTo>
                  <a:pt x="372" y="180"/>
                </a:lnTo>
                <a:lnTo>
                  <a:pt x="366" y="180"/>
                </a:lnTo>
                <a:lnTo>
                  <a:pt x="364" y="186"/>
                </a:lnTo>
                <a:lnTo>
                  <a:pt x="360" y="184"/>
                </a:lnTo>
                <a:lnTo>
                  <a:pt x="352" y="184"/>
                </a:lnTo>
                <a:lnTo>
                  <a:pt x="348" y="184"/>
                </a:lnTo>
                <a:lnTo>
                  <a:pt x="346" y="186"/>
                </a:lnTo>
                <a:lnTo>
                  <a:pt x="344" y="190"/>
                </a:lnTo>
                <a:lnTo>
                  <a:pt x="340" y="196"/>
                </a:lnTo>
                <a:lnTo>
                  <a:pt x="340" y="198"/>
                </a:lnTo>
                <a:lnTo>
                  <a:pt x="318" y="202"/>
                </a:lnTo>
                <a:lnTo>
                  <a:pt x="310" y="202"/>
                </a:lnTo>
                <a:lnTo>
                  <a:pt x="290" y="206"/>
                </a:lnTo>
                <a:lnTo>
                  <a:pt x="276" y="212"/>
                </a:lnTo>
                <a:lnTo>
                  <a:pt x="262" y="214"/>
                </a:lnTo>
                <a:lnTo>
                  <a:pt x="246" y="216"/>
                </a:lnTo>
                <a:lnTo>
                  <a:pt x="232" y="220"/>
                </a:lnTo>
                <a:lnTo>
                  <a:pt x="230" y="220"/>
                </a:lnTo>
                <a:close/>
              </a:path>
            </a:pathLst>
          </a:custGeom>
          <a:solidFill>
            <a:srgbClr val="349C36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93" name="Freeform 45"/>
          <p:cNvSpPr>
            <a:spLocks/>
          </p:cNvSpPr>
          <p:nvPr/>
        </p:nvSpPr>
        <p:spPr bwMode="auto">
          <a:xfrm>
            <a:off x="6546850" y="2892425"/>
            <a:ext cx="635000" cy="406400"/>
          </a:xfrm>
          <a:custGeom>
            <a:avLst/>
            <a:gdLst>
              <a:gd name="T0" fmla="*/ 174 w 400"/>
              <a:gd name="T1" fmla="*/ 230 h 256"/>
              <a:gd name="T2" fmla="*/ 136 w 400"/>
              <a:gd name="T3" fmla="*/ 236 h 256"/>
              <a:gd name="T4" fmla="*/ 82 w 400"/>
              <a:gd name="T5" fmla="*/ 248 h 256"/>
              <a:gd name="T6" fmla="*/ 32 w 400"/>
              <a:gd name="T7" fmla="*/ 256 h 256"/>
              <a:gd name="T8" fmla="*/ 26 w 400"/>
              <a:gd name="T9" fmla="*/ 218 h 256"/>
              <a:gd name="T10" fmla="*/ 18 w 400"/>
              <a:gd name="T11" fmla="*/ 176 h 256"/>
              <a:gd name="T12" fmla="*/ 12 w 400"/>
              <a:gd name="T13" fmla="*/ 136 h 256"/>
              <a:gd name="T14" fmla="*/ 2 w 400"/>
              <a:gd name="T15" fmla="*/ 74 h 256"/>
              <a:gd name="T16" fmla="*/ 48 w 400"/>
              <a:gd name="T17" fmla="*/ 52 h 256"/>
              <a:gd name="T18" fmla="*/ 102 w 400"/>
              <a:gd name="T19" fmla="*/ 44 h 256"/>
              <a:gd name="T20" fmla="*/ 174 w 400"/>
              <a:gd name="T21" fmla="*/ 30 h 256"/>
              <a:gd name="T22" fmla="*/ 228 w 400"/>
              <a:gd name="T23" fmla="*/ 18 h 256"/>
              <a:gd name="T24" fmla="*/ 278 w 400"/>
              <a:gd name="T25" fmla="*/ 8 h 256"/>
              <a:gd name="T26" fmla="*/ 326 w 400"/>
              <a:gd name="T27" fmla="*/ 0 h 256"/>
              <a:gd name="T28" fmla="*/ 334 w 400"/>
              <a:gd name="T29" fmla="*/ 8 h 256"/>
              <a:gd name="T30" fmla="*/ 344 w 400"/>
              <a:gd name="T31" fmla="*/ 8 h 256"/>
              <a:gd name="T32" fmla="*/ 346 w 400"/>
              <a:gd name="T33" fmla="*/ 14 h 256"/>
              <a:gd name="T34" fmla="*/ 352 w 400"/>
              <a:gd name="T35" fmla="*/ 24 h 256"/>
              <a:gd name="T36" fmla="*/ 354 w 400"/>
              <a:gd name="T37" fmla="*/ 32 h 256"/>
              <a:gd name="T38" fmla="*/ 364 w 400"/>
              <a:gd name="T39" fmla="*/ 36 h 256"/>
              <a:gd name="T40" fmla="*/ 376 w 400"/>
              <a:gd name="T41" fmla="*/ 38 h 256"/>
              <a:gd name="T42" fmla="*/ 376 w 400"/>
              <a:gd name="T43" fmla="*/ 48 h 256"/>
              <a:gd name="T44" fmla="*/ 370 w 400"/>
              <a:gd name="T45" fmla="*/ 58 h 256"/>
              <a:gd name="T46" fmla="*/ 366 w 400"/>
              <a:gd name="T47" fmla="*/ 68 h 256"/>
              <a:gd name="T48" fmla="*/ 366 w 400"/>
              <a:gd name="T49" fmla="*/ 74 h 256"/>
              <a:gd name="T50" fmla="*/ 360 w 400"/>
              <a:gd name="T51" fmla="*/ 80 h 256"/>
              <a:gd name="T52" fmla="*/ 364 w 400"/>
              <a:gd name="T53" fmla="*/ 90 h 256"/>
              <a:gd name="T54" fmla="*/ 364 w 400"/>
              <a:gd name="T55" fmla="*/ 94 h 256"/>
              <a:gd name="T56" fmla="*/ 362 w 400"/>
              <a:gd name="T57" fmla="*/ 98 h 256"/>
              <a:gd name="T58" fmla="*/ 360 w 400"/>
              <a:gd name="T59" fmla="*/ 108 h 256"/>
              <a:gd name="T60" fmla="*/ 362 w 400"/>
              <a:gd name="T61" fmla="*/ 112 h 256"/>
              <a:gd name="T62" fmla="*/ 364 w 400"/>
              <a:gd name="T63" fmla="*/ 116 h 256"/>
              <a:gd name="T64" fmla="*/ 372 w 400"/>
              <a:gd name="T65" fmla="*/ 120 h 256"/>
              <a:gd name="T66" fmla="*/ 378 w 400"/>
              <a:gd name="T67" fmla="*/ 128 h 256"/>
              <a:gd name="T68" fmla="*/ 384 w 400"/>
              <a:gd name="T69" fmla="*/ 134 h 256"/>
              <a:gd name="T70" fmla="*/ 392 w 400"/>
              <a:gd name="T71" fmla="*/ 138 h 256"/>
              <a:gd name="T72" fmla="*/ 400 w 400"/>
              <a:gd name="T73" fmla="*/ 146 h 256"/>
              <a:gd name="T74" fmla="*/ 386 w 400"/>
              <a:gd name="T75" fmla="*/ 156 h 256"/>
              <a:gd name="T76" fmla="*/ 382 w 400"/>
              <a:gd name="T77" fmla="*/ 166 h 256"/>
              <a:gd name="T78" fmla="*/ 378 w 400"/>
              <a:gd name="T79" fmla="*/ 170 h 256"/>
              <a:gd name="T80" fmla="*/ 376 w 400"/>
              <a:gd name="T81" fmla="*/ 174 h 256"/>
              <a:gd name="T82" fmla="*/ 364 w 400"/>
              <a:gd name="T83" fmla="*/ 186 h 256"/>
              <a:gd name="T84" fmla="*/ 348 w 400"/>
              <a:gd name="T85" fmla="*/ 184 h 256"/>
              <a:gd name="T86" fmla="*/ 340 w 400"/>
              <a:gd name="T87" fmla="*/ 196 h 256"/>
              <a:gd name="T88" fmla="*/ 310 w 400"/>
              <a:gd name="T89" fmla="*/ 202 h 256"/>
              <a:gd name="T90" fmla="*/ 262 w 400"/>
              <a:gd name="T91" fmla="*/ 214 h 256"/>
              <a:gd name="T92" fmla="*/ 230 w 400"/>
              <a:gd name="T93" fmla="*/ 220 h 25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w 400"/>
              <a:gd name="T142" fmla="*/ 0 h 256"/>
              <a:gd name="T143" fmla="*/ 400 w 400"/>
              <a:gd name="T144" fmla="*/ 256 h 256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T141" t="T142" r="T143" b="T144"/>
            <a:pathLst>
              <a:path w="400" h="256">
                <a:moveTo>
                  <a:pt x="230" y="220"/>
                </a:moveTo>
                <a:lnTo>
                  <a:pt x="190" y="228"/>
                </a:lnTo>
                <a:lnTo>
                  <a:pt x="174" y="230"/>
                </a:lnTo>
                <a:lnTo>
                  <a:pt x="172" y="230"/>
                </a:lnTo>
                <a:lnTo>
                  <a:pt x="142" y="236"/>
                </a:lnTo>
                <a:lnTo>
                  <a:pt x="136" y="236"/>
                </a:lnTo>
                <a:lnTo>
                  <a:pt x="106" y="244"/>
                </a:lnTo>
                <a:lnTo>
                  <a:pt x="102" y="244"/>
                </a:lnTo>
                <a:lnTo>
                  <a:pt x="82" y="248"/>
                </a:lnTo>
                <a:lnTo>
                  <a:pt x="72" y="248"/>
                </a:lnTo>
                <a:lnTo>
                  <a:pt x="38" y="256"/>
                </a:lnTo>
                <a:lnTo>
                  <a:pt x="32" y="256"/>
                </a:lnTo>
                <a:lnTo>
                  <a:pt x="30" y="234"/>
                </a:lnTo>
                <a:lnTo>
                  <a:pt x="28" y="230"/>
                </a:lnTo>
                <a:lnTo>
                  <a:pt x="26" y="218"/>
                </a:lnTo>
                <a:lnTo>
                  <a:pt x="22" y="198"/>
                </a:lnTo>
                <a:lnTo>
                  <a:pt x="20" y="190"/>
                </a:lnTo>
                <a:lnTo>
                  <a:pt x="18" y="176"/>
                </a:lnTo>
                <a:lnTo>
                  <a:pt x="16" y="158"/>
                </a:lnTo>
                <a:lnTo>
                  <a:pt x="16" y="156"/>
                </a:lnTo>
                <a:lnTo>
                  <a:pt x="12" y="136"/>
                </a:lnTo>
                <a:lnTo>
                  <a:pt x="6" y="106"/>
                </a:lnTo>
                <a:lnTo>
                  <a:pt x="6" y="104"/>
                </a:lnTo>
                <a:lnTo>
                  <a:pt x="2" y="74"/>
                </a:lnTo>
                <a:lnTo>
                  <a:pt x="0" y="62"/>
                </a:lnTo>
                <a:lnTo>
                  <a:pt x="44" y="30"/>
                </a:lnTo>
                <a:lnTo>
                  <a:pt x="48" y="52"/>
                </a:lnTo>
                <a:lnTo>
                  <a:pt x="58" y="50"/>
                </a:lnTo>
                <a:lnTo>
                  <a:pt x="92" y="46"/>
                </a:lnTo>
                <a:lnTo>
                  <a:pt x="102" y="44"/>
                </a:lnTo>
                <a:lnTo>
                  <a:pt x="140" y="36"/>
                </a:lnTo>
                <a:lnTo>
                  <a:pt x="148" y="34"/>
                </a:lnTo>
                <a:lnTo>
                  <a:pt x="174" y="30"/>
                </a:lnTo>
                <a:lnTo>
                  <a:pt x="184" y="28"/>
                </a:lnTo>
                <a:lnTo>
                  <a:pt x="224" y="20"/>
                </a:lnTo>
                <a:lnTo>
                  <a:pt x="228" y="18"/>
                </a:lnTo>
                <a:lnTo>
                  <a:pt x="248" y="14"/>
                </a:lnTo>
                <a:lnTo>
                  <a:pt x="276" y="8"/>
                </a:lnTo>
                <a:lnTo>
                  <a:pt x="278" y="8"/>
                </a:lnTo>
                <a:lnTo>
                  <a:pt x="318" y="0"/>
                </a:lnTo>
                <a:lnTo>
                  <a:pt x="324" y="0"/>
                </a:lnTo>
                <a:lnTo>
                  <a:pt x="326" y="0"/>
                </a:lnTo>
                <a:lnTo>
                  <a:pt x="330" y="2"/>
                </a:lnTo>
                <a:lnTo>
                  <a:pt x="332" y="2"/>
                </a:lnTo>
                <a:lnTo>
                  <a:pt x="334" y="8"/>
                </a:lnTo>
                <a:lnTo>
                  <a:pt x="340" y="6"/>
                </a:lnTo>
                <a:lnTo>
                  <a:pt x="344" y="6"/>
                </a:lnTo>
                <a:lnTo>
                  <a:pt x="344" y="8"/>
                </a:lnTo>
                <a:lnTo>
                  <a:pt x="346" y="8"/>
                </a:lnTo>
                <a:lnTo>
                  <a:pt x="346" y="10"/>
                </a:lnTo>
                <a:lnTo>
                  <a:pt x="346" y="14"/>
                </a:lnTo>
                <a:lnTo>
                  <a:pt x="348" y="14"/>
                </a:lnTo>
                <a:lnTo>
                  <a:pt x="350" y="18"/>
                </a:lnTo>
                <a:lnTo>
                  <a:pt x="352" y="24"/>
                </a:lnTo>
                <a:lnTo>
                  <a:pt x="350" y="28"/>
                </a:lnTo>
                <a:lnTo>
                  <a:pt x="354" y="30"/>
                </a:lnTo>
                <a:lnTo>
                  <a:pt x="354" y="32"/>
                </a:lnTo>
                <a:lnTo>
                  <a:pt x="360" y="36"/>
                </a:lnTo>
                <a:lnTo>
                  <a:pt x="362" y="36"/>
                </a:lnTo>
                <a:lnTo>
                  <a:pt x="364" y="36"/>
                </a:lnTo>
                <a:lnTo>
                  <a:pt x="366" y="38"/>
                </a:lnTo>
                <a:lnTo>
                  <a:pt x="370" y="38"/>
                </a:lnTo>
                <a:lnTo>
                  <a:pt x="376" y="38"/>
                </a:lnTo>
                <a:lnTo>
                  <a:pt x="378" y="40"/>
                </a:lnTo>
                <a:lnTo>
                  <a:pt x="380" y="44"/>
                </a:lnTo>
                <a:lnTo>
                  <a:pt x="376" y="48"/>
                </a:lnTo>
                <a:lnTo>
                  <a:pt x="376" y="50"/>
                </a:lnTo>
                <a:lnTo>
                  <a:pt x="372" y="50"/>
                </a:lnTo>
                <a:lnTo>
                  <a:pt x="370" y="58"/>
                </a:lnTo>
                <a:lnTo>
                  <a:pt x="370" y="64"/>
                </a:lnTo>
                <a:lnTo>
                  <a:pt x="368" y="66"/>
                </a:lnTo>
                <a:lnTo>
                  <a:pt x="366" y="68"/>
                </a:lnTo>
                <a:lnTo>
                  <a:pt x="366" y="70"/>
                </a:lnTo>
                <a:lnTo>
                  <a:pt x="368" y="70"/>
                </a:lnTo>
                <a:lnTo>
                  <a:pt x="366" y="74"/>
                </a:lnTo>
                <a:lnTo>
                  <a:pt x="364" y="76"/>
                </a:lnTo>
                <a:lnTo>
                  <a:pt x="362" y="78"/>
                </a:lnTo>
                <a:lnTo>
                  <a:pt x="360" y="80"/>
                </a:lnTo>
                <a:lnTo>
                  <a:pt x="360" y="82"/>
                </a:lnTo>
                <a:lnTo>
                  <a:pt x="364" y="88"/>
                </a:lnTo>
                <a:lnTo>
                  <a:pt x="364" y="90"/>
                </a:lnTo>
                <a:lnTo>
                  <a:pt x="366" y="90"/>
                </a:lnTo>
                <a:lnTo>
                  <a:pt x="364" y="92"/>
                </a:lnTo>
                <a:lnTo>
                  <a:pt x="364" y="94"/>
                </a:lnTo>
                <a:lnTo>
                  <a:pt x="364" y="96"/>
                </a:lnTo>
                <a:lnTo>
                  <a:pt x="364" y="98"/>
                </a:lnTo>
                <a:lnTo>
                  <a:pt x="362" y="98"/>
                </a:lnTo>
                <a:lnTo>
                  <a:pt x="360" y="100"/>
                </a:lnTo>
                <a:lnTo>
                  <a:pt x="360" y="104"/>
                </a:lnTo>
                <a:lnTo>
                  <a:pt x="360" y="108"/>
                </a:lnTo>
                <a:lnTo>
                  <a:pt x="362" y="108"/>
                </a:lnTo>
                <a:lnTo>
                  <a:pt x="360" y="110"/>
                </a:lnTo>
                <a:lnTo>
                  <a:pt x="362" y="112"/>
                </a:lnTo>
                <a:lnTo>
                  <a:pt x="362" y="114"/>
                </a:lnTo>
                <a:lnTo>
                  <a:pt x="362" y="116"/>
                </a:lnTo>
                <a:lnTo>
                  <a:pt x="364" y="116"/>
                </a:lnTo>
                <a:lnTo>
                  <a:pt x="368" y="116"/>
                </a:lnTo>
                <a:lnTo>
                  <a:pt x="370" y="116"/>
                </a:lnTo>
                <a:lnTo>
                  <a:pt x="372" y="120"/>
                </a:lnTo>
                <a:lnTo>
                  <a:pt x="372" y="124"/>
                </a:lnTo>
                <a:lnTo>
                  <a:pt x="376" y="126"/>
                </a:lnTo>
                <a:lnTo>
                  <a:pt x="378" y="128"/>
                </a:lnTo>
                <a:lnTo>
                  <a:pt x="380" y="128"/>
                </a:lnTo>
                <a:lnTo>
                  <a:pt x="382" y="134"/>
                </a:lnTo>
                <a:lnTo>
                  <a:pt x="384" y="134"/>
                </a:lnTo>
                <a:lnTo>
                  <a:pt x="384" y="136"/>
                </a:lnTo>
                <a:lnTo>
                  <a:pt x="390" y="136"/>
                </a:lnTo>
                <a:lnTo>
                  <a:pt x="392" y="138"/>
                </a:lnTo>
                <a:lnTo>
                  <a:pt x="398" y="142"/>
                </a:lnTo>
                <a:lnTo>
                  <a:pt x="400" y="144"/>
                </a:lnTo>
                <a:lnTo>
                  <a:pt x="400" y="146"/>
                </a:lnTo>
                <a:lnTo>
                  <a:pt x="394" y="150"/>
                </a:lnTo>
                <a:lnTo>
                  <a:pt x="394" y="154"/>
                </a:lnTo>
                <a:lnTo>
                  <a:pt x="386" y="156"/>
                </a:lnTo>
                <a:lnTo>
                  <a:pt x="386" y="158"/>
                </a:lnTo>
                <a:lnTo>
                  <a:pt x="382" y="164"/>
                </a:lnTo>
                <a:lnTo>
                  <a:pt x="382" y="166"/>
                </a:lnTo>
                <a:lnTo>
                  <a:pt x="380" y="166"/>
                </a:lnTo>
                <a:lnTo>
                  <a:pt x="378" y="168"/>
                </a:lnTo>
                <a:lnTo>
                  <a:pt x="378" y="170"/>
                </a:lnTo>
                <a:lnTo>
                  <a:pt x="380" y="172"/>
                </a:lnTo>
                <a:lnTo>
                  <a:pt x="380" y="174"/>
                </a:lnTo>
                <a:lnTo>
                  <a:pt x="376" y="174"/>
                </a:lnTo>
                <a:lnTo>
                  <a:pt x="372" y="180"/>
                </a:lnTo>
                <a:lnTo>
                  <a:pt x="366" y="180"/>
                </a:lnTo>
                <a:lnTo>
                  <a:pt x="364" y="186"/>
                </a:lnTo>
                <a:lnTo>
                  <a:pt x="360" y="184"/>
                </a:lnTo>
                <a:lnTo>
                  <a:pt x="352" y="184"/>
                </a:lnTo>
                <a:lnTo>
                  <a:pt x="348" y="184"/>
                </a:lnTo>
                <a:lnTo>
                  <a:pt x="346" y="186"/>
                </a:lnTo>
                <a:lnTo>
                  <a:pt x="344" y="190"/>
                </a:lnTo>
                <a:lnTo>
                  <a:pt x="340" y="196"/>
                </a:lnTo>
                <a:lnTo>
                  <a:pt x="340" y="198"/>
                </a:lnTo>
                <a:lnTo>
                  <a:pt x="318" y="202"/>
                </a:lnTo>
                <a:lnTo>
                  <a:pt x="310" y="202"/>
                </a:lnTo>
                <a:lnTo>
                  <a:pt x="290" y="206"/>
                </a:lnTo>
                <a:lnTo>
                  <a:pt x="276" y="212"/>
                </a:lnTo>
                <a:lnTo>
                  <a:pt x="262" y="214"/>
                </a:lnTo>
                <a:lnTo>
                  <a:pt x="246" y="216"/>
                </a:lnTo>
                <a:lnTo>
                  <a:pt x="232" y="220"/>
                </a:lnTo>
                <a:lnTo>
                  <a:pt x="230" y="220"/>
                </a:lnTo>
              </a:path>
            </a:pathLst>
          </a:custGeom>
          <a:solidFill>
            <a:srgbClr val="00B050"/>
          </a:solidFill>
          <a:ln w="6350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094" name="Freeform 46"/>
          <p:cNvSpPr>
            <a:spLocks/>
          </p:cNvSpPr>
          <p:nvPr/>
        </p:nvSpPr>
        <p:spPr bwMode="auto">
          <a:xfrm>
            <a:off x="7248525" y="2800350"/>
            <a:ext cx="187325" cy="184150"/>
          </a:xfrm>
          <a:custGeom>
            <a:avLst/>
            <a:gdLst>
              <a:gd name="T0" fmla="*/ 2147483647 w 118"/>
              <a:gd name="T1" fmla="*/ 2147483647 h 116"/>
              <a:gd name="T2" fmla="*/ 2147483647 w 118"/>
              <a:gd name="T3" fmla="*/ 2147483647 h 116"/>
              <a:gd name="T4" fmla="*/ 0 w 118"/>
              <a:gd name="T5" fmla="*/ 2147483647 h 116"/>
              <a:gd name="T6" fmla="*/ 2147483647 w 118"/>
              <a:gd name="T7" fmla="*/ 2147483647 h 116"/>
              <a:gd name="T8" fmla="*/ 2147483647 w 118"/>
              <a:gd name="T9" fmla="*/ 2147483647 h 116"/>
              <a:gd name="T10" fmla="*/ 2147483647 w 118"/>
              <a:gd name="T11" fmla="*/ 2147483647 h 116"/>
              <a:gd name="T12" fmla="*/ 2147483647 w 118"/>
              <a:gd name="T13" fmla="*/ 2147483647 h 116"/>
              <a:gd name="T14" fmla="*/ 2147483647 w 118"/>
              <a:gd name="T15" fmla="*/ 2147483647 h 116"/>
              <a:gd name="T16" fmla="*/ 2147483647 w 118"/>
              <a:gd name="T17" fmla="*/ 2147483647 h 116"/>
              <a:gd name="T18" fmla="*/ 2147483647 w 118"/>
              <a:gd name="T19" fmla="*/ 2147483647 h 116"/>
              <a:gd name="T20" fmla="*/ 2147483647 w 118"/>
              <a:gd name="T21" fmla="*/ 2147483647 h 116"/>
              <a:gd name="T22" fmla="*/ 2147483647 w 118"/>
              <a:gd name="T23" fmla="*/ 2147483647 h 116"/>
              <a:gd name="T24" fmla="*/ 2147483647 w 118"/>
              <a:gd name="T25" fmla="*/ 2147483647 h 116"/>
              <a:gd name="T26" fmla="*/ 2147483647 w 118"/>
              <a:gd name="T27" fmla="*/ 2147483647 h 116"/>
              <a:gd name="T28" fmla="*/ 2147483647 w 118"/>
              <a:gd name="T29" fmla="*/ 0 h 116"/>
              <a:gd name="T30" fmla="*/ 2147483647 w 118"/>
              <a:gd name="T31" fmla="*/ 2147483647 h 116"/>
              <a:gd name="T32" fmla="*/ 2147483647 w 118"/>
              <a:gd name="T33" fmla="*/ 2147483647 h 116"/>
              <a:gd name="T34" fmla="*/ 2147483647 w 118"/>
              <a:gd name="T35" fmla="*/ 2147483647 h 116"/>
              <a:gd name="T36" fmla="*/ 2147483647 w 118"/>
              <a:gd name="T37" fmla="*/ 2147483647 h 116"/>
              <a:gd name="T38" fmla="*/ 2147483647 w 118"/>
              <a:gd name="T39" fmla="*/ 2147483647 h 116"/>
              <a:gd name="T40" fmla="*/ 2147483647 w 118"/>
              <a:gd name="T41" fmla="*/ 2147483647 h 116"/>
              <a:gd name="T42" fmla="*/ 2147483647 w 118"/>
              <a:gd name="T43" fmla="*/ 2147483647 h 116"/>
              <a:gd name="T44" fmla="*/ 2147483647 w 118"/>
              <a:gd name="T45" fmla="*/ 2147483647 h 116"/>
              <a:gd name="T46" fmla="*/ 2147483647 w 118"/>
              <a:gd name="T47" fmla="*/ 2147483647 h 116"/>
              <a:gd name="T48" fmla="*/ 2147483647 w 118"/>
              <a:gd name="T49" fmla="*/ 2147483647 h 116"/>
              <a:gd name="T50" fmla="*/ 2147483647 w 118"/>
              <a:gd name="T51" fmla="*/ 2147483647 h 116"/>
              <a:gd name="T52" fmla="*/ 2147483647 w 118"/>
              <a:gd name="T53" fmla="*/ 2147483647 h 116"/>
              <a:gd name="T54" fmla="*/ 2147483647 w 118"/>
              <a:gd name="T55" fmla="*/ 2147483647 h 116"/>
              <a:gd name="T56" fmla="*/ 2147483647 w 118"/>
              <a:gd name="T57" fmla="*/ 2147483647 h 116"/>
              <a:gd name="T58" fmla="*/ 2147483647 w 118"/>
              <a:gd name="T59" fmla="*/ 2147483647 h 116"/>
              <a:gd name="T60" fmla="*/ 2147483647 w 118"/>
              <a:gd name="T61" fmla="*/ 2147483647 h 116"/>
              <a:gd name="T62" fmla="*/ 2147483647 w 118"/>
              <a:gd name="T63" fmla="*/ 2147483647 h 116"/>
              <a:gd name="T64" fmla="*/ 2147483647 w 118"/>
              <a:gd name="T65" fmla="*/ 2147483647 h 116"/>
              <a:gd name="T66" fmla="*/ 2147483647 w 118"/>
              <a:gd name="T67" fmla="*/ 2147483647 h 116"/>
              <a:gd name="T68" fmla="*/ 2147483647 w 118"/>
              <a:gd name="T69" fmla="*/ 2147483647 h 116"/>
              <a:gd name="T70" fmla="*/ 2147483647 w 118"/>
              <a:gd name="T71" fmla="*/ 2147483647 h 116"/>
              <a:gd name="T72" fmla="*/ 2147483647 w 118"/>
              <a:gd name="T73" fmla="*/ 2147483647 h 116"/>
              <a:gd name="T74" fmla="*/ 2147483647 w 118"/>
              <a:gd name="T75" fmla="*/ 2147483647 h 11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118"/>
              <a:gd name="T115" fmla="*/ 0 h 116"/>
              <a:gd name="T116" fmla="*/ 118 w 118"/>
              <a:gd name="T117" fmla="*/ 116 h 11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118" h="116">
                <a:moveTo>
                  <a:pt x="6" y="68"/>
                </a:moveTo>
                <a:lnTo>
                  <a:pt x="4" y="58"/>
                </a:lnTo>
                <a:lnTo>
                  <a:pt x="0" y="26"/>
                </a:lnTo>
                <a:lnTo>
                  <a:pt x="28" y="18"/>
                </a:lnTo>
                <a:lnTo>
                  <a:pt x="30" y="18"/>
                </a:lnTo>
                <a:lnTo>
                  <a:pt x="42" y="16"/>
                </a:lnTo>
                <a:lnTo>
                  <a:pt x="42" y="18"/>
                </a:lnTo>
                <a:lnTo>
                  <a:pt x="46" y="18"/>
                </a:lnTo>
                <a:lnTo>
                  <a:pt x="46" y="14"/>
                </a:lnTo>
                <a:lnTo>
                  <a:pt x="56" y="14"/>
                </a:lnTo>
                <a:lnTo>
                  <a:pt x="58" y="12"/>
                </a:lnTo>
                <a:lnTo>
                  <a:pt x="60" y="12"/>
                </a:lnTo>
                <a:lnTo>
                  <a:pt x="84" y="4"/>
                </a:lnTo>
                <a:lnTo>
                  <a:pt x="86" y="4"/>
                </a:lnTo>
                <a:lnTo>
                  <a:pt x="104" y="0"/>
                </a:lnTo>
                <a:lnTo>
                  <a:pt x="106" y="2"/>
                </a:lnTo>
                <a:lnTo>
                  <a:pt x="112" y="26"/>
                </a:lnTo>
                <a:lnTo>
                  <a:pt x="112" y="32"/>
                </a:lnTo>
                <a:lnTo>
                  <a:pt x="116" y="34"/>
                </a:lnTo>
                <a:lnTo>
                  <a:pt x="118" y="50"/>
                </a:lnTo>
                <a:lnTo>
                  <a:pt x="116" y="52"/>
                </a:lnTo>
                <a:lnTo>
                  <a:pt x="118" y="58"/>
                </a:lnTo>
                <a:lnTo>
                  <a:pt x="118" y="60"/>
                </a:lnTo>
                <a:lnTo>
                  <a:pt x="116" y="60"/>
                </a:lnTo>
                <a:lnTo>
                  <a:pt x="90" y="72"/>
                </a:lnTo>
                <a:lnTo>
                  <a:pt x="88" y="72"/>
                </a:lnTo>
                <a:lnTo>
                  <a:pt x="84" y="64"/>
                </a:lnTo>
                <a:lnTo>
                  <a:pt x="86" y="72"/>
                </a:lnTo>
                <a:lnTo>
                  <a:pt x="76" y="76"/>
                </a:lnTo>
                <a:lnTo>
                  <a:pt x="50" y="80"/>
                </a:lnTo>
                <a:lnTo>
                  <a:pt x="42" y="94"/>
                </a:lnTo>
                <a:lnTo>
                  <a:pt x="10" y="116"/>
                </a:lnTo>
                <a:lnTo>
                  <a:pt x="4" y="108"/>
                </a:lnTo>
                <a:lnTo>
                  <a:pt x="16" y="94"/>
                </a:lnTo>
                <a:lnTo>
                  <a:pt x="12" y="90"/>
                </a:lnTo>
                <a:lnTo>
                  <a:pt x="10" y="82"/>
                </a:lnTo>
                <a:lnTo>
                  <a:pt x="6" y="68"/>
                </a:lnTo>
                <a:close/>
              </a:path>
            </a:pathLst>
          </a:custGeom>
          <a:solidFill>
            <a:srgbClr val="B51B6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95" name="Freeform 47"/>
          <p:cNvSpPr>
            <a:spLocks/>
          </p:cNvSpPr>
          <p:nvPr/>
        </p:nvSpPr>
        <p:spPr bwMode="auto">
          <a:xfrm>
            <a:off x="7248525" y="2800350"/>
            <a:ext cx="187325" cy="184150"/>
          </a:xfrm>
          <a:custGeom>
            <a:avLst/>
            <a:gdLst>
              <a:gd name="T0" fmla="*/ 2147483647 w 118"/>
              <a:gd name="T1" fmla="*/ 2147483647 h 116"/>
              <a:gd name="T2" fmla="*/ 2147483647 w 118"/>
              <a:gd name="T3" fmla="*/ 2147483647 h 116"/>
              <a:gd name="T4" fmla="*/ 0 w 118"/>
              <a:gd name="T5" fmla="*/ 2147483647 h 116"/>
              <a:gd name="T6" fmla="*/ 2147483647 w 118"/>
              <a:gd name="T7" fmla="*/ 2147483647 h 116"/>
              <a:gd name="T8" fmla="*/ 2147483647 w 118"/>
              <a:gd name="T9" fmla="*/ 2147483647 h 116"/>
              <a:gd name="T10" fmla="*/ 2147483647 w 118"/>
              <a:gd name="T11" fmla="*/ 2147483647 h 116"/>
              <a:gd name="T12" fmla="*/ 2147483647 w 118"/>
              <a:gd name="T13" fmla="*/ 2147483647 h 116"/>
              <a:gd name="T14" fmla="*/ 2147483647 w 118"/>
              <a:gd name="T15" fmla="*/ 2147483647 h 116"/>
              <a:gd name="T16" fmla="*/ 2147483647 w 118"/>
              <a:gd name="T17" fmla="*/ 2147483647 h 116"/>
              <a:gd name="T18" fmla="*/ 2147483647 w 118"/>
              <a:gd name="T19" fmla="*/ 2147483647 h 116"/>
              <a:gd name="T20" fmla="*/ 2147483647 w 118"/>
              <a:gd name="T21" fmla="*/ 2147483647 h 116"/>
              <a:gd name="T22" fmla="*/ 2147483647 w 118"/>
              <a:gd name="T23" fmla="*/ 2147483647 h 116"/>
              <a:gd name="T24" fmla="*/ 2147483647 w 118"/>
              <a:gd name="T25" fmla="*/ 2147483647 h 116"/>
              <a:gd name="T26" fmla="*/ 2147483647 w 118"/>
              <a:gd name="T27" fmla="*/ 2147483647 h 116"/>
              <a:gd name="T28" fmla="*/ 2147483647 w 118"/>
              <a:gd name="T29" fmla="*/ 0 h 116"/>
              <a:gd name="T30" fmla="*/ 2147483647 w 118"/>
              <a:gd name="T31" fmla="*/ 2147483647 h 116"/>
              <a:gd name="T32" fmla="*/ 2147483647 w 118"/>
              <a:gd name="T33" fmla="*/ 2147483647 h 116"/>
              <a:gd name="T34" fmla="*/ 2147483647 w 118"/>
              <a:gd name="T35" fmla="*/ 2147483647 h 116"/>
              <a:gd name="T36" fmla="*/ 2147483647 w 118"/>
              <a:gd name="T37" fmla="*/ 2147483647 h 116"/>
              <a:gd name="T38" fmla="*/ 2147483647 w 118"/>
              <a:gd name="T39" fmla="*/ 2147483647 h 116"/>
              <a:gd name="T40" fmla="*/ 2147483647 w 118"/>
              <a:gd name="T41" fmla="*/ 2147483647 h 116"/>
              <a:gd name="T42" fmla="*/ 2147483647 w 118"/>
              <a:gd name="T43" fmla="*/ 2147483647 h 116"/>
              <a:gd name="T44" fmla="*/ 2147483647 w 118"/>
              <a:gd name="T45" fmla="*/ 2147483647 h 116"/>
              <a:gd name="T46" fmla="*/ 2147483647 w 118"/>
              <a:gd name="T47" fmla="*/ 2147483647 h 116"/>
              <a:gd name="T48" fmla="*/ 2147483647 w 118"/>
              <a:gd name="T49" fmla="*/ 2147483647 h 116"/>
              <a:gd name="T50" fmla="*/ 2147483647 w 118"/>
              <a:gd name="T51" fmla="*/ 2147483647 h 116"/>
              <a:gd name="T52" fmla="*/ 2147483647 w 118"/>
              <a:gd name="T53" fmla="*/ 2147483647 h 116"/>
              <a:gd name="T54" fmla="*/ 2147483647 w 118"/>
              <a:gd name="T55" fmla="*/ 2147483647 h 116"/>
              <a:gd name="T56" fmla="*/ 2147483647 w 118"/>
              <a:gd name="T57" fmla="*/ 2147483647 h 116"/>
              <a:gd name="T58" fmla="*/ 2147483647 w 118"/>
              <a:gd name="T59" fmla="*/ 2147483647 h 116"/>
              <a:gd name="T60" fmla="*/ 2147483647 w 118"/>
              <a:gd name="T61" fmla="*/ 2147483647 h 116"/>
              <a:gd name="T62" fmla="*/ 2147483647 w 118"/>
              <a:gd name="T63" fmla="*/ 2147483647 h 116"/>
              <a:gd name="T64" fmla="*/ 2147483647 w 118"/>
              <a:gd name="T65" fmla="*/ 2147483647 h 116"/>
              <a:gd name="T66" fmla="*/ 2147483647 w 118"/>
              <a:gd name="T67" fmla="*/ 2147483647 h 116"/>
              <a:gd name="T68" fmla="*/ 2147483647 w 118"/>
              <a:gd name="T69" fmla="*/ 2147483647 h 116"/>
              <a:gd name="T70" fmla="*/ 2147483647 w 118"/>
              <a:gd name="T71" fmla="*/ 2147483647 h 116"/>
              <a:gd name="T72" fmla="*/ 2147483647 w 118"/>
              <a:gd name="T73" fmla="*/ 2147483647 h 11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118"/>
              <a:gd name="T112" fmla="*/ 0 h 116"/>
              <a:gd name="T113" fmla="*/ 118 w 118"/>
              <a:gd name="T114" fmla="*/ 116 h 11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118" h="116">
                <a:moveTo>
                  <a:pt x="6" y="68"/>
                </a:moveTo>
                <a:lnTo>
                  <a:pt x="4" y="58"/>
                </a:lnTo>
                <a:lnTo>
                  <a:pt x="0" y="26"/>
                </a:lnTo>
                <a:lnTo>
                  <a:pt x="28" y="18"/>
                </a:lnTo>
                <a:lnTo>
                  <a:pt x="30" y="18"/>
                </a:lnTo>
                <a:lnTo>
                  <a:pt x="42" y="16"/>
                </a:lnTo>
                <a:lnTo>
                  <a:pt x="42" y="18"/>
                </a:lnTo>
                <a:lnTo>
                  <a:pt x="46" y="18"/>
                </a:lnTo>
                <a:lnTo>
                  <a:pt x="46" y="14"/>
                </a:lnTo>
                <a:lnTo>
                  <a:pt x="56" y="14"/>
                </a:lnTo>
                <a:lnTo>
                  <a:pt x="58" y="12"/>
                </a:lnTo>
                <a:lnTo>
                  <a:pt x="60" y="12"/>
                </a:lnTo>
                <a:lnTo>
                  <a:pt x="84" y="4"/>
                </a:lnTo>
                <a:lnTo>
                  <a:pt x="86" y="4"/>
                </a:lnTo>
                <a:lnTo>
                  <a:pt x="104" y="0"/>
                </a:lnTo>
                <a:lnTo>
                  <a:pt x="106" y="2"/>
                </a:lnTo>
                <a:lnTo>
                  <a:pt x="112" y="26"/>
                </a:lnTo>
                <a:lnTo>
                  <a:pt x="112" y="32"/>
                </a:lnTo>
                <a:lnTo>
                  <a:pt x="116" y="34"/>
                </a:lnTo>
                <a:lnTo>
                  <a:pt x="118" y="50"/>
                </a:lnTo>
                <a:lnTo>
                  <a:pt x="116" y="52"/>
                </a:lnTo>
                <a:lnTo>
                  <a:pt x="118" y="58"/>
                </a:lnTo>
                <a:lnTo>
                  <a:pt x="118" y="60"/>
                </a:lnTo>
                <a:lnTo>
                  <a:pt x="116" y="60"/>
                </a:lnTo>
                <a:lnTo>
                  <a:pt x="90" y="72"/>
                </a:lnTo>
                <a:lnTo>
                  <a:pt x="88" y="72"/>
                </a:lnTo>
                <a:lnTo>
                  <a:pt x="84" y="64"/>
                </a:lnTo>
                <a:lnTo>
                  <a:pt x="86" y="72"/>
                </a:lnTo>
                <a:lnTo>
                  <a:pt x="76" y="76"/>
                </a:lnTo>
                <a:lnTo>
                  <a:pt x="50" y="80"/>
                </a:lnTo>
                <a:lnTo>
                  <a:pt x="42" y="94"/>
                </a:lnTo>
                <a:lnTo>
                  <a:pt x="10" y="116"/>
                </a:lnTo>
                <a:lnTo>
                  <a:pt x="4" y="108"/>
                </a:lnTo>
                <a:lnTo>
                  <a:pt x="16" y="94"/>
                </a:lnTo>
                <a:lnTo>
                  <a:pt x="12" y="90"/>
                </a:lnTo>
                <a:lnTo>
                  <a:pt x="10" y="82"/>
                </a:lnTo>
                <a:lnTo>
                  <a:pt x="6" y="68"/>
                </a:lnTo>
              </a:path>
            </a:pathLst>
          </a:custGeom>
          <a:solidFill>
            <a:srgbClr val="0067B4"/>
          </a:solidFill>
          <a:ln w="6350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96" name="Freeform 48"/>
          <p:cNvSpPr>
            <a:spLocks noEditPoints="1"/>
          </p:cNvSpPr>
          <p:nvPr/>
        </p:nvSpPr>
        <p:spPr bwMode="auto">
          <a:xfrm>
            <a:off x="7416800" y="2794000"/>
            <a:ext cx="85725" cy="101600"/>
          </a:xfrm>
          <a:custGeom>
            <a:avLst/>
            <a:gdLst>
              <a:gd name="T0" fmla="*/ 2147483647 w 54"/>
              <a:gd name="T1" fmla="*/ 2147483647 h 64"/>
              <a:gd name="T2" fmla="*/ 2147483647 w 54"/>
              <a:gd name="T3" fmla="*/ 2147483647 h 64"/>
              <a:gd name="T4" fmla="*/ 2147483647 w 54"/>
              <a:gd name="T5" fmla="*/ 2147483647 h 64"/>
              <a:gd name="T6" fmla="*/ 0 w 54"/>
              <a:gd name="T7" fmla="*/ 2147483647 h 64"/>
              <a:gd name="T8" fmla="*/ 2147483647 w 54"/>
              <a:gd name="T9" fmla="*/ 2147483647 h 64"/>
              <a:gd name="T10" fmla="*/ 2147483647 w 54"/>
              <a:gd name="T11" fmla="*/ 0 h 64"/>
              <a:gd name="T12" fmla="*/ 2147483647 w 54"/>
              <a:gd name="T13" fmla="*/ 2147483647 h 64"/>
              <a:gd name="T14" fmla="*/ 2147483647 w 54"/>
              <a:gd name="T15" fmla="*/ 2147483647 h 64"/>
              <a:gd name="T16" fmla="*/ 2147483647 w 54"/>
              <a:gd name="T17" fmla="*/ 2147483647 h 64"/>
              <a:gd name="T18" fmla="*/ 2147483647 w 54"/>
              <a:gd name="T19" fmla="*/ 2147483647 h 64"/>
              <a:gd name="T20" fmla="*/ 2147483647 w 54"/>
              <a:gd name="T21" fmla="*/ 2147483647 h 64"/>
              <a:gd name="T22" fmla="*/ 2147483647 w 54"/>
              <a:gd name="T23" fmla="*/ 2147483647 h 64"/>
              <a:gd name="T24" fmla="*/ 2147483647 w 54"/>
              <a:gd name="T25" fmla="*/ 2147483647 h 64"/>
              <a:gd name="T26" fmla="*/ 2147483647 w 54"/>
              <a:gd name="T27" fmla="*/ 2147483647 h 64"/>
              <a:gd name="T28" fmla="*/ 2147483647 w 54"/>
              <a:gd name="T29" fmla="*/ 2147483647 h 64"/>
              <a:gd name="T30" fmla="*/ 2147483647 w 54"/>
              <a:gd name="T31" fmla="*/ 2147483647 h 64"/>
              <a:gd name="T32" fmla="*/ 2147483647 w 54"/>
              <a:gd name="T33" fmla="*/ 2147483647 h 64"/>
              <a:gd name="T34" fmla="*/ 2147483647 w 54"/>
              <a:gd name="T35" fmla="*/ 2147483647 h 64"/>
              <a:gd name="T36" fmla="*/ 2147483647 w 54"/>
              <a:gd name="T37" fmla="*/ 2147483647 h 64"/>
              <a:gd name="T38" fmla="*/ 2147483647 w 54"/>
              <a:gd name="T39" fmla="*/ 2147483647 h 64"/>
              <a:gd name="T40" fmla="*/ 2147483647 w 54"/>
              <a:gd name="T41" fmla="*/ 2147483647 h 64"/>
              <a:gd name="T42" fmla="*/ 2147483647 w 54"/>
              <a:gd name="T43" fmla="*/ 2147483647 h 64"/>
              <a:gd name="T44" fmla="*/ 2147483647 w 54"/>
              <a:gd name="T45" fmla="*/ 2147483647 h 64"/>
              <a:gd name="T46" fmla="*/ 2147483647 w 54"/>
              <a:gd name="T47" fmla="*/ 2147483647 h 64"/>
              <a:gd name="T48" fmla="*/ 2147483647 w 54"/>
              <a:gd name="T49" fmla="*/ 2147483647 h 64"/>
              <a:gd name="T50" fmla="*/ 2147483647 w 54"/>
              <a:gd name="T51" fmla="*/ 2147483647 h 64"/>
              <a:gd name="T52" fmla="*/ 2147483647 w 54"/>
              <a:gd name="T53" fmla="*/ 2147483647 h 64"/>
              <a:gd name="T54" fmla="*/ 2147483647 w 54"/>
              <a:gd name="T55" fmla="*/ 2147483647 h 64"/>
              <a:gd name="T56" fmla="*/ 2147483647 w 54"/>
              <a:gd name="T57" fmla="*/ 2147483647 h 64"/>
              <a:gd name="T58" fmla="*/ 2147483647 w 54"/>
              <a:gd name="T59" fmla="*/ 2147483647 h 64"/>
              <a:gd name="T60" fmla="*/ 2147483647 w 54"/>
              <a:gd name="T61" fmla="*/ 2147483647 h 64"/>
              <a:gd name="T62" fmla="*/ 2147483647 w 54"/>
              <a:gd name="T63" fmla="*/ 2147483647 h 64"/>
              <a:gd name="T64" fmla="*/ 2147483647 w 54"/>
              <a:gd name="T65" fmla="*/ 2147483647 h 64"/>
              <a:gd name="T66" fmla="*/ 2147483647 w 54"/>
              <a:gd name="T67" fmla="*/ 2147483647 h 64"/>
              <a:gd name="T68" fmla="*/ 2147483647 w 54"/>
              <a:gd name="T69" fmla="*/ 2147483647 h 64"/>
              <a:gd name="T70" fmla="*/ 2147483647 w 54"/>
              <a:gd name="T71" fmla="*/ 2147483647 h 64"/>
              <a:gd name="T72" fmla="*/ 2147483647 w 54"/>
              <a:gd name="T73" fmla="*/ 2147483647 h 64"/>
              <a:gd name="T74" fmla="*/ 2147483647 w 54"/>
              <a:gd name="T75" fmla="*/ 2147483647 h 64"/>
              <a:gd name="T76" fmla="*/ 2147483647 w 54"/>
              <a:gd name="T77" fmla="*/ 2147483647 h 64"/>
              <a:gd name="T78" fmla="*/ 2147483647 w 54"/>
              <a:gd name="T79" fmla="*/ 2147483647 h 64"/>
              <a:gd name="T80" fmla="*/ 2147483647 w 54"/>
              <a:gd name="T81" fmla="*/ 2147483647 h 64"/>
              <a:gd name="T82" fmla="*/ 2147483647 w 54"/>
              <a:gd name="T83" fmla="*/ 2147483647 h 64"/>
              <a:gd name="T84" fmla="*/ 2147483647 w 54"/>
              <a:gd name="T85" fmla="*/ 2147483647 h 64"/>
              <a:gd name="T86" fmla="*/ 2147483647 w 54"/>
              <a:gd name="T87" fmla="*/ 2147483647 h 64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w 54"/>
              <a:gd name="T133" fmla="*/ 0 h 64"/>
              <a:gd name="T134" fmla="*/ 54 w 54"/>
              <a:gd name="T135" fmla="*/ 64 h 64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T132" t="T133" r="T134" b="T135"/>
            <a:pathLst>
              <a:path w="54" h="64">
                <a:moveTo>
                  <a:pt x="10" y="38"/>
                </a:moveTo>
                <a:lnTo>
                  <a:pt x="6" y="36"/>
                </a:lnTo>
                <a:lnTo>
                  <a:pt x="6" y="30"/>
                </a:lnTo>
                <a:lnTo>
                  <a:pt x="0" y="6"/>
                </a:lnTo>
                <a:lnTo>
                  <a:pt x="18" y="2"/>
                </a:lnTo>
                <a:lnTo>
                  <a:pt x="26" y="0"/>
                </a:lnTo>
                <a:lnTo>
                  <a:pt x="26" y="2"/>
                </a:lnTo>
                <a:lnTo>
                  <a:pt x="28" y="8"/>
                </a:lnTo>
                <a:lnTo>
                  <a:pt x="30" y="6"/>
                </a:lnTo>
                <a:lnTo>
                  <a:pt x="30" y="8"/>
                </a:lnTo>
                <a:lnTo>
                  <a:pt x="32" y="10"/>
                </a:lnTo>
                <a:lnTo>
                  <a:pt x="32" y="16"/>
                </a:lnTo>
                <a:lnTo>
                  <a:pt x="32" y="18"/>
                </a:lnTo>
                <a:lnTo>
                  <a:pt x="34" y="18"/>
                </a:lnTo>
                <a:lnTo>
                  <a:pt x="36" y="18"/>
                </a:lnTo>
                <a:lnTo>
                  <a:pt x="42" y="22"/>
                </a:lnTo>
                <a:lnTo>
                  <a:pt x="40" y="24"/>
                </a:lnTo>
                <a:lnTo>
                  <a:pt x="32" y="20"/>
                </a:lnTo>
                <a:lnTo>
                  <a:pt x="30" y="20"/>
                </a:lnTo>
                <a:lnTo>
                  <a:pt x="32" y="24"/>
                </a:lnTo>
                <a:lnTo>
                  <a:pt x="30" y="30"/>
                </a:lnTo>
                <a:lnTo>
                  <a:pt x="34" y="44"/>
                </a:lnTo>
                <a:lnTo>
                  <a:pt x="32" y="52"/>
                </a:lnTo>
                <a:lnTo>
                  <a:pt x="18" y="62"/>
                </a:lnTo>
                <a:lnTo>
                  <a:pt x="10" y="64"/>
                </a:lnTo>
                <a:lnTo>
                  <a:pt x="12" y="64"/>
                </a:lnTo>
                <a:lnTo>
                  <a:pt x="12" y="62"/>
                </a:lnTo>
                <a:lnTo>
                  <a:pt x="10" y="56"/>
                </a:lnTo>
                <a:lnTo>
                  <a:pt x="12" y="54"/>
                </a:lnTo>
                <a:lnTo>
                  <a:pt x="10" y="38"/>
                </a:lnTo>
                <a:close/>
                <a:moveTo>
                  <a:pt x="44" y="22"/>
                </a:moveTo>
                <a:lnTo>
                  <a:pt x="48" y="24"/>
                </a:lnTo>
                <a:lnTo>
                  <a:pt x="54" y="38"/>
                </a:lnTo>
                <a:lnTo>
                  <a:pt x="48" y="40"/>
                </a:lnTo>
                <a:lnTo>
                  <a:pt x="44" y="22"/>
                </a:lnTo>
                <a:close/>
                <a:moveTo>
                  <a:pt x="42" y="30"/>
                </a:moveTo>
                <a:lnTo>
                  <a:pt x="44" y="26"/>
                </a:lnTo>
                <a:lnTo>
                  <a:pt x="46" y="40"/>
                </a:lnTo>
                <a:lnTo>
                  <a:pt x="44" y="40"/>
                </a:lnTo>
                <a:lnTo>
                  <a:pt x="40" y="46"/>
                </a:lnTo>
                <a:lnTo>
                  <a:pt x="42" y="30"/>
                </a:lnTo>
                <a:close/>
              </a:path>
            </a:pathLst>
          </a:custGeom>
          <a:solidFill>
            <a:srgbClr val="FFFFB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97" name="Freeform 49"/>
          <p:cNvSpPr>
            <a:spLocks/>
          </p:cNvSpPr>
          <p:nvPr/>
        </p:nvSpPr>
        <p:spPr bwMode="auto">
          <a:xfrm>
            <a:off x="7416800" y="2794000"/>
            <a:ext cx="66675" cy="101600"/>
          </a:xfrm>
          <a:custGeom>
            <a:avLst/>
            <a:gdLst>
              <a:gd name="T0" fmla="*/ 10 w 42"/>
              <a:gd name="T1" fmla="*/ 38 h 64"/>
              <a:gd name="T2" fmla="*/ 6 w 42"/>
              <a:gd name="T3" fmla="*/ 36 h 64"/>
              <a:gd name="T4" fmla="*/ 6 w 42"/>
              <a:gd name="T5" fmla="*/ 30 h 64"/>
              <a:gd name="T6" fmla="*/ 0 w 42"/>
              <a:gd name="T7" fmla="*/ 6 h 64"/>
              <a:gd name="T8" fmla="*/ 18 w 42"/>
              <a:gd name="T9" fmla="*/ 2 h 64"/>
              <a:gd name="T10" fmla="*/ 26 w 42"/>
              <a:gd name="T11" fmla="*/ 0 h 64"/>
              <a:gd name="T12" fmla="*/ 26 w 42"/>
              <a:gd name="T13" fmla="*/ 2 h 64"/>
              <a:gd name="T14" fmla="*/ 28 w 42"/>
              <a:gd name="T15" fmla="*/ 8 h 64"/>
              <a:gd name="T16" fmla="*/ 30 w 42"/>
              <a:gd name="T17" fmla="*/ 6 h 64"/>
              <a:gd name="T18" fmla="*/ 30 w 42"/>
              <a:gd name="T19" fmla="*/ 8 h 64"/>
              <a:gd name="T20" fmla="*/ 32 w 42"/>
              <a:gd name="T21" fmla="*/ 10 h 64"/>
              <a:gd name="T22" fmla="*/ 32 w 42"/>
              <a:gd name="T23" fmla="*/ 16 h 64"/>
              <a:gd name="T24" fmla="*/ 32 w 42"/>
              <a:gd name="T25" fmla="*/ 18 h 64"/>
              <a:gd name="T26" fmla="*/ 34 w 42"/>
              <a:gd name="T27" fmla="*/ 18 h 64"/>
              <a:gd name="T28" fmla="*/ 36 w 42"/>
              <a:gd name="T29" fmla="*/ 18 h 64"/>
              <a:gd name="T30" fmla="*/ 42 w 42"/>
              <a:gd name="T31" fmla="*/ 22 h 64"/>
              <a:gd name="T32" fmla="*/ 40 w 42"/>
              <a:gd name="T33" fmla="*/ 24 h 64"/>
              <a:gd name="T34" fmla="*/ 32 w 42"/>
              <a:gd name="T35" fmla="*/ 20 h 64"/>
              <a:gd name="T36" fmla="*/ 30 w 42"/>
              <a:gd name="T37" fmla="*/ 20 h 64"/>
              <a:gd name="T38" fmla="*/ 32 w 42"/>
              <a:gd name="T39" fmla="*/ 24 h 64"/>
              <a:gd name="T40" fmla="*/ 30 w 42"/>
              <a:gd name="T41" fmla="*/ 30 h 64"/>
              <a:gd name="T42" fmla="*/ 34 w 42"/>
              <a:gd name="T43" fmla="*/ 44 h 64"/>
              <a:gd name="T44" fmla="*/ 32 w 42"/>
              <a:gd name="T45" fmla="*/ 52 h 64"/>
              <a:gd name="T46" fmla="*/ 18 w 42"/>
              <a:gd name="T47" fmla="*/ 62 h 64"/>
              <a:gd name="T48" fmla="*/ 10 w 42"/>
              <a:gd name="T49" fmla="*/ 64 h 64"/>
              <a:gd name="T50" fmla="*/ 12 w 42"/>
              <a:gd name="T51" fmla="*/ 64 h 64"/>
              <a:gd name="T52" fmla="*/ 12 w 42"/>
              <a:gd name="T53" fmla="*/ 62 h 64"/>
              <a:gd name="T54" fmla="*/ 10 w 42"/>
              <a:gd name="T55" fmla="*/ 56 h 64"/>
              <a:gd name="T56" fmla="*/ 12 w 42"/>
              <a:gd name="T57" fmla="*/ 54 h 64"/>
              <a:gd name="T58" fmla="*/ 10 w 42"/>
              <a:gd name="T59" fmla="*/ 38 h 64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w 42"/>
              <a:gd name="T91" fmla="*/ 0 h 64"/>
              <a:gd name="T92" fmla="*/ 42 w 42"/>
              <a:gd name="T93" fmla="*/ 64 h 64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T90" t="T91" r="T92" b="T93"/>
            <a:pathLst>
              <a:path w="42" h="64">
                <a:moveTo>
                  <a:pt x="10" y="38"/>
                </a:moveTo>
                <a:lnTo>
                  <a:pt x="6" y="36"/>
                </a:lnTo>
                <a:lnTo>
                  <a:pt x="6" y="30"/>
                </a:lnTo>
                <a:lnTo>
                  <a:pt x="0" y="6"/>
                </a:lnTo>
                <a:lnTo>
                  <a:pt x="18" y="2"/>
                </a:lnTo>
                <a:lnTo>
                  <a:pt x="26" y="0"/>
                </a:lnTo>
                <a:lnTo>
                  <a:pt x="26" y="2"/>
                </a:lnTo>
                <a:lnTo>
                  <a:pt x="28" y="8"/>
                </a:lnTo>
                <a:lnTo>
                  <a:pt x="30" y="6"/>
                </a:lnTo>
                <a:lnTo>
                  <a:pt x="30" y="8"/>
                </a:lnTo>
                <a:lnTo>
                  <a:pt x="32" y="10"/>
                </a:lnTo>
                <a:lnTo>
                  <a:pt x="32" y="16"/>
                </a:lnTo>
                <a:lnTo>
                  <a:pt x="32" y="18"/>
                </a:lnTo>
                <a:lnTo>
                  <a:pt x="34" y="18"/>
                </a:lnTo>
                <a:lnTo>
                  <a:pt x="36" y="18"/>
                </a:lnTo>
                <a:lnTo>
                  <a:pt x="42" y="22"/>
                </a:lnTo>
                <a:lnTo>
                  <a:pt x="40" y="24"/>
                </a:lnTo>
                <a:lnTo>
                  <a:pt x="32" y="20"/>
                </a:lnTo>
                <a:lnTo>
                  <a:pt x="30" y="20"/>
                </a:lnTo>
                <a:lnTo>
                  <a:pt x="32" y="24"/>
                </a:lnTo>
                <a:lnTo>
                  <a:pt x="30" y="30"/>
                </a:lnTo>
                <a:lnTo>
                  <a:pt x="34" y="44"/>
                </a:lnTo>
                <a:lnTo>
                  <a:pt x="32" y="52"/>
                </a:lnTo>
                <a:lnTo>
                  <a:pt x="18" y="62"/>
                </a:lnTo>
                <a:lnTo>
                  <a:pt x="10" y="64"/>
                </a:lnTo>
                <a:lnTo>
                  <a:pt x="12" y="64"/>
                </a:lnTo>
                <a:lnTo>
                  <a:pt x="12" y="62"/>
                </a:lnTo>
                <a:lnTo>
                  <a:pt x="10" y="56"/>
                </a:lnTo>
                <a:lnTo>
                  <a:pt x="12" y="54"/>
                </a:lnTo>
                <a:lnTo>
                  <a:pt x="10" y="38"/>
                </a:lnTo>
              </a:path>
            </a:pathLst>
          </a:custGeom>
          <a:solidFill>
            <a:srgbClr val="0070C0"/>
          </a:solidFill>
          <a:ln w="6350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098" name="Freeform 50"/>
          <p:cNvSpPr>
            <a:spLocks/>
          </p:cNvSpPr>
          <p:nvPr/>
        </p:nvSpPr>
        <p:spPr bwMode="auto">
          <a:xfrm>
            <a:off x="7486650" y="2828925"/>
            <a:ext cx="15875" cy="28575"/>
          </a:xfrm>
          <a:custGeom>
            <a:avLst/>
            <a:gdLst>
              <a:gd name="T0" fmla="*/ 0 w 10"/>
              <a:gd name="T1" fmla="*/ 0 h 18"/>
              <a:gd name="T2" fmla="*/ 2147483647 w 10"/>
              <a:gd name="T3" fmla="*/ 2147483647 h 18"/>
              <a:gd name="T4" fmla="*/ 2147483647 w 10"/>
              <a:gd name="T5" fmla="*/ 2147483647 h 18"/>
              <a:gd name="T6" fmla="*/ 2147483647 w 10"/>
              <a:gd name="T7" fmla="*/ 2147483647 h 18"/>
              <a:gd name="T8" fmla="*/ 0 w 10"/>
              <a:gd name="T9" fmla="*/ 0 h 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"/>
              <a:gd name="T16" fmla="*/ 0 h 18"/>
              <a:gd name="T17" fmla="*/ 10 w 10"/>
              <a:gd name="T18" fmla="*/ 18 h 1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" h="18">
                <a:moveTo>
                  <a:pt x="0" y="0"/>
                </a:moveTo>
                <a:lnTo>
                  <a:pt x="4" y="2"/>
                </a:lnTo>
                <a:lnTo>
                  <a:pt x="10" y="16"/>
                </a:lnTo>
                <a:lnTo>
                  <a:pt x="4" y="18"/>
                </a:lnTo>
                <a:lnTo>
                  <a:pt x="0" y="0"/>
                </a:lnTo>
              </a:path>
            </a:pathLst>
          </a:custGeom>
          <a:noFill/>
          <a:ln w="6350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99" name="Freeform 51"/>
          <p:cNvSpPr>
            <a:spLocks/>
          </p:cNvSpPr>
          <p:nvPr/>
        </p:nvSpPr>
        <p:spPr bwMode="auto">
          <a:xfrm>
            <a:off x="7480300" y="2835275"/>
            <a:ext cx="9525" cy="31750"/>
          </a:xfrm>
          <a:custGeom>
            <a:avLst/>
            <a:gdLst>
              <a:gd name="T0" fmla="*/ 2147483647 w 6"/>
              <a:gd name="T1" fmla="*/ 2147483647 h 20"/>
              <a:gd name="T2" fmla="*/ 2147483647 w 6"/>
              <a:gd name="T3" fmla="*/ 0 h 20"/>
              <a:gd name="T4" fmla="*/ 2147483647 w 6"/>
              <a:gd name="T5" fmla="*/ 2147483647 h 20"/>
              <a:gd name="T6" fmla="*/ 2147483647 w 6"/>
              <a:gd name="T7" fmla="*/ 2147483647 h 20"/>
              <a:gd name="T8" fmla="*/ 0 w 6"/>
              <a:gd name="T9" fmla="*/ 2147483647 h 20"/>
              <a:gd name="T10" fmla="*/ 2147483647 w 6"/>
              <a:gd name="T11" fmla="*/ 2147483647 h 2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6"/>
              <a:gd name="T19" fmla="*/ 0 h 20"/>
              <a:gd name="T20" fmla="*/ 6 w 6"/>
              <a:gd name="T21" fmla="*/ 20 h 2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6" h="20">
                <a:moveTo>
                  <a:pt x="2" y="4"/>
                </a:moveTo>
                <a:lnTo>
                  <a:pt x="4" y="0"/>
                </a:lnTo>
                <a:lnTo>
                  <a:pt x="6" y="14"/>
                </a:lnTo>
                <a:lnTo>
                  <a:pt x="4" y="14"/>
                </a:lnTo>
                <a:lnTo>
                  <a:pt x="0" y="20"/>
                </a:lnTo>
                <a:lnTo>
                  <a:pt x="2" y="4"/>
                </a:lnTo>
              </a:path>
            </a:pathLst>
          </a:custGeom>
          <a:noFill/>
          <a:ln w="6350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00" name="Freeform 52"/>
          <p:cNvSpPr>
            <a:spLocks/>
          </p:cNvSpPr>
          <p:nvPr/>
        </p:nvSpPr>
        <p:spPr bwMode="auto">
          <a:xfrm>
            <a:off x="7112000" y="2962275"/>
            <a:ext cx="142875" cy="323850"/>
          </a:xfrm>
          <a:custGeom>
            <a:avLst/>
            <a:gdLst>
              <a:gd name="T0" fmla="*/ 2147483647 w 90"/>
              <a:gd name="T1" fmla="*/ 2147483647 h 204"/>
              <a:gd name="T2" fmla="*/ 2147483647 w 90"/>
              <a:gd name="T3" fmla="*/ 2147483647 h 204"/>
              <a:gd name="T4" fmla="*/ 2147483647 w 90"/>
              <a:gd name="T5" fmla="*/ 2147483647 h 204"/>
              <a:gd name="T6" fmla="*/ 2147483647 w 90"/>
              <a:gd name="T7" fmla="*/ 2147483647 h 204"/>
              <a:gd name="T8" fmla="*/ 2147483647 w 90"/>
              <a:gd name="T9" fmla="*/ 2147483647 h 204"/>
              <a:gd name="T10" fmla="*/ 2147483647 w 90"/>
              <a:gd name="T11" fmla="*/ 2147483647 h 204"/>
              <a:gd name="T12" fmla="*/ 2147483647 w 90"/>
              <a:gd name="T13" fmla="*/ 2147483647 h 204"/>
              <a:gd name="T14" fmla="*/ 2147483647 w 90"/>
              <a:gd name="T15" fmla="*/ 2147483647 h 204"/>
              <a:gd name="T16" fmla="*/ 2147483647 w 90"/>
              <a:gd name="T17" fmla="*/ 2147483647 h 204"/>
              <a:gd name="T18" fmla="*/ 2147483647 w 90"/>
              <a:gd name="T19" fmla="*/ 2147483647 h 204"/>
              <a:gd name="T20" fmla="*/ 2147483647 w 90"/>
              <a:gd name="T21" fmla="*/ 2147483647 h 204"/>
              <a:gd name="T22" fmla="*/ 2147483647 w 90"/>
              <a:gd name="T23" fmla="*/ 2147483647 h 204"/>
              <a:gd name="T24" fmla="*/ 2147483647 w 90"/>
              <a:gd name="T25" fmla="*/ 2147483647 h 204"/>
              <a:gd name="T26" fmla="*/ 2147483647 w 90"/>
              <a:gd name="T27" fmla="*/ 2147483647 h 204"/>
              <a:gd name="T28" fmla="*/ 2147483647 w 90"/>
              <a:gd name="T29" fmla="*/ 2147483647 h 204"/>
              <a:gd name="T30" fmla="*/ 2147483647 w 90"/>
              <a:gd name="T31" fmla="*/ 2147483647 h 204"/>
              <a:gd name="T32" fmla="*/ 2147483647 w 90"/>
              <a:gd name="T33" fmla="*/ 2147483647 h 204"/>
              <a:gd name="T34" fmla="*/ 2147483647 w 90"/>
              <a:gd name="T35" fmla="*/ 2147483647 h 204"/>
              <a:gd name="T36" fmla="*/ 2147483647 w 90"/>
              <a:gd name="T37" fmla="*/ 2147483647 h 204"/>
              <a:gd name="T38" fmla="*/ 2147483647 w 90"/>
              <a:gd name="T39" fmla="*/ 2147483647 h 204"/>
              <a:gd name="T40" fmla="*/ 2147483647 w 90"/>
              <a:gd name="T41" fmla="*/ 2147483647 h 204"/>
              <a:gd name="T42" fmla="*/ 2147483647 w 90"/>
              <a:gd name="T43" fmla="*/ 2147483647 h 204"/>
              <a:gd name="T44" fmla="*/ 2147483647 w 90"/>
              <a:gd name="T45" fmla="*/ 2147483647 h 204"/>
              <a:gd name="T46" fmla="*/ 2147483647 w 90"/>
              <a:gd name="T47" fmla="*/ 2147483647 h 204"/>
              <a:gd name="T48" fmla="*/ 2147483647 w 90"/>
              <a:gd name="T49" fmla="*/ 2147483647 h 204"/>
              <a:gd name="T50" fmla="*/ 2147483647 w 90"/>
              <a:gd name="T51" fmla="*/ 2147483647 h 204"/>
              <a:gd name="T52" fmla="*/ 2147483647 w 90"/>
              <a:gd name="T53" fmla="*/ 2147483647 h 204"/>
              <a:gd name="T54" fmla="*/ 2147483647 w 90"/>
              <a:gd name="T55" fmla="*/ 2147483647 h 204"/>
              <a:gd name="T56" fmla="*/ 2147483647 w 90"/>
              <a:gd name="T57" fmla="*/ 2147483647 h 204"/>
              <a:gd name="T58" fmla="*/ 2147483647 w 90"/>
              <a:gd name="T59" fmla="*/ 2147483647 h 204"/>
              <a:gd name="T60" fmla="*/ 2147483647 w 90"/>
              <a:gd name="T61" fmla="*/ 2147483647 h 204"/>
              <a:gd name="T62" fmla="*/ 2147483647 w 90"/>
              <a:gd name="T63" fmla="*/ 2147483647 h 204"/>
              <a:gd name="T64" fmla="*/ 2147483647 w 90"/>
              <a:gd name="T65" fmla="*/ 0 h 204"/>
              <a:gd name="T66" fmla="*/ 2147483647 w 90"/>
              <a:gd name="T67" fmla="*/ 2147483647 h 204"/>
              <a:gd name="T68" fmla="*/ 2147483647 w 90"/>
              <a:gd name="T69" fmla="*/ 2147483647 h 204"/>
              <a:gd name="T70" fmla="*/ 2147483647 w 90"/>
              <a:gd name="T71" fmla="*/ 2147483647 h 204"/>
              <a:gd name="T72" fmla="*/ 2147483647 w 90"/>
              <a:gd name="T73" fmla="*/ 2147483647 h 204"/>
              <a:gd name="T74" fmla="*/ 2147483647 w 90"/>
              <a:gd name="T75" fmla="*/ 2147483647 h 204"/>
              <a:gd name="T76" fmla="*/ 2147483647 w 90"/>
              <a:gd name="T77" fmla="*/ 2147483647 h 204"/>
              <a:gd name="T78" fmla="*/ 2147483647 w 90"/>
              <a:gd name="T79" fmla="*/ 2147483647 h 204"/>
              <a:gd name="T80" fmla="*/ 2147483647 w 90"/>
              <a:gd name="T81" fmla="*/ 2147483647 h 204"/>
              <a:gd name="T82" fmla="*/ 2147483647 w 90"/>
              <a:gd name="T83" fmla="*/ 2147483647 h 204"/>
              <a:gd name="T84" fmla="*/ 2147483647 w 90"/>
              <a:gd name="T85" fmla="*/ 2147483647 h 204"/>
              <a:gd name="T86" fmla="*/ 2147483647 w 90"/>
              <a:gd name="T87" fmla="*/ 2147483647 h 204"/>
              <a:gd name="T88" fmla="*/ 2147483647 w 90"/>
              <a:gd name="T89" fmla="*/ 2147483647 h 204"/>
              <a:gd name="T90" fmla="*/ 2147483647 w 90"/>
              <a:gd name="T91" fmla="*/ 2147483647 h 204"/>
              <a:gd name="T92" fmla="*/ 2147483647 w 90"/>
              <a:gd name="T93" fmla="*/ 2147483647 h 204"/>
              <a:gd name="T94" fmla="*/ 2147483647 w 90"/>
              <a:gd name="T95" fmla="*/ 2147483647 h 204"/>
              <a:gd name="T96" fmla="*/ 2147483647 w 90"/>
              <a:gd name="T97" fmla="*/ 2147483647 h 204"/>
              <a:gd name="T98" fmla="*/ 2147483647 w 90"/>
              <a:gd name="T99" fmla="*/ 2147483647 h 204"/>
              <a:gd name="T100" fmla="*/ 2147483647 w 90"/>
              <a:gd name="T101" fmla="*/ 2147483647 h 204"/>
              <a:gd name="T102" fmla="*/ 2147483647 w 90"/>
              <a:gd name="T103" fmla="*/ 2147483647 h 204"/>
              <a:gd name="T104" fmla="*/ 2147483647 w 90"/>
              <a:gd name="T105" fmla="*/ 2147483647 h 204"/>
              <a:gd name="T106" fmla="*/ 2147483647 w 90"/>
              <a:gd name="T107" fmla="*/ 2147483647 h 204"/>
              <a:gd name="T108" fmla="*/ 2147483647 w 90"/>
              <a:gd name="T109" fmla="*/ 2147483647 h 204"/>
              <a:gd name="T110" fmla="*/ 2147483647 w 90"/>
              <a:gd name="T111" fmla="*/ 2147483647 h 204"/>
              <a:gd name="T112" fmla="*/ 2147483647 w 90"/>
              <a:gd name="T113" fmla="*/ 2147483647 h 204"/>
              <a:gd name="T114" fmla="*/ 0 w 90"/>
              <a:gd name="T115" fmla="*/ 2147483647 h 204"/>
              <a:gd name="T116" fmla="*/ 2147483647 w 90"/>
              <a:gd name="T117" fmla="*/ 2147483647 h 204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90"/>
              <a:gd name="T178" fmla="*/ 0 h 204"/>
              <a:gd name="T179" fmla="*/ 90 w 90"/>
              <a:gd name="T180" fmla="*/ 204 h 204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90" h="204">
                <a:moveTo>
                  <a:pt x="4" y="148"/>
                </a:moveTo>
                <a:lnTo>
                  <a:pt x="6" y="148"/>
                </a:lnTo>
                <a:lnTo>
                  <a:pt x="4" y="146"/>
                </a:lnTo>
                <a:lnTo>
                  <a:pt x="6" y="144"/>
                </a:lnTo>
                <a:lnTo>
                  <a:pt x="8" y="142"/>
                </a:lnTo>
                <a:lnTo>
                  <a:pt x="10" y="136"/>
                </a:lnTo>
                <a:lnTo>
                  <a:pt x="16" y="136"/>
                </a:lnTo>
                <a:lnTo>
                  <a:pt x="20" y="130"/>
                </a:lnTo>
                <a:lnTo>
                  <a:pt x="24" y="130"/>
                </a:lnTo>
                <a:lnTo>
                  <a:pt x="24" y="128"/>
                </a:lnTo>
                <a:lnTo>
                  <a:pt x="22" y="126"/>
                </a:lnTo>
                <a:lnTo>
                  <a:pt x="22" y="124"/>
                </a:lnTo>
                <a:lnTo>
                  <a:pt x="24" y="122"/>
                </a:lnTo>
                <a:lnTo>
                  <a:pt x="26" y="122"/>
                </a:lnTo>
                <a:lnTo>
                  <a:pt x="26" y="120"/>
                </a:lnTo>
                <a:lnTo>
                  <a:pt x="30" y="114"/>
                </a:lnTo>
                <a:lnTo>
                  <a:pt x="30" y="112"/>
                </a:lnTo>
                <a:lnTo>
                  <a:pt x="38" y="110"/>
                </a:lnTo>
                <a:lnTo>
                  <a:pt x="38" y="106"/>
                </a:lnTo>
                <a:lnTo>
                  <a:pt x="44" y="102"/>
                </a:lnTo>
                <a:lnTo>
                  <a:pt x="44" y="100"/>
                </a:lnTo>
                <a:lnTo>
                  <a:pt x="42" y="98"/>
                </a:lnTo>
                <a:lnTo>
                  <a:pt x="36" y="94"/>
                </a:lnTo>
                <a:lnTo>
                  <a:pt x="34" y="92"/>
                </a:lnTo>
                <a:lnTo>
                  <a:pt x="28" y="92"/>
                </a:lnTo>
                <a:lnTo>
                  <a:pt x="28" y="90"/>
                </a:lnTo>
                <a:lnTo>
                  <a:pt x="26" y="90"/>
                </a:lnTo>
                <a:lnTo>
                  <a:pt x="24" y="84"/>
                </a:lnTo>
                <a:lnTo>
                  <a:pt x="22" y="84"/>
                </a:lnTo>
                <a:lnTo>
                  <a:pt x="20" y="82"/>
                </a:lnTo>
                <a:lnTo>
                  <a:pt x="16" y="80"/>
                </a:lnTo>
                <a:lnTo>
                  <a:pt x="16" y="76"/>
                </a:lnTo>
                <a:lnTo>
                  <a:pt x="14" y="72"/>
                </a:lnTo>
                <a:lnTo>
                  <a:pt x="12" y="72"/>
                </a:lnTo>
                <a:lnTo>
                  <a:pt x="8" y="72"/>
                </a:lnTo>
                <a:lnTo>
                  <a:pt x="6" y="72"/>
                </a:lnTo>
                <a:lnTo>
                  <a:pt x="6" y="70"/>
                </a:lnTo>
                <a:lnTo>
                  <a:pt x="6" y="68"/>
                </a:lnTo>
                <a:lnTo>
                  <a:pt x="4" y="66"/>
                </a:lnTo>
                <a:lnTo>
                  <a:pt x="6" y="64"/>
                </a:lnTo>
                <a:lnTo>
                  <a:pt x="4" y="64"/>
                </a:lnTo>
                <a:lnTo>
                  <a:pt x="4" y="60"/>
                </a:lnTo>
                <a:lnTo>
                  <a:pt x="4" y="56"/>
                </a:lnTo>
                <a:lnTo>
                  <a:pt x="6" y="54"/>
                </a:lnTo>
                <a:lnTo>
                  <a:pt x="8" y="54"/>
                </a:lnTo>
                <a:lnTo>
                  <a:pt x="8" y="52"/>
                </a:lnTo>
                <a:lnTo>
                  <a:pt x="8" y="50"/>
                </a:lnTo>
                <a:lnTo>
                  <a:pt x="8" y="48"/>
                </a:lnTo>
                <a:lnTo>
                  <a:pt x="10" y="46"/>
                </a:lnTo>
                <a:lnTo>
                  <a:pt x="8" y="46"/>
                </a:lnTo>
                <a:lnTo>
                  <a:pt x="8" y="44"/>
                </a:lnTo>
                <a:lnTo>
                  <a:pt x="4" y="38"/>
                </a:lnTo>
                <a:lnTo>
                  <a:pt x="4" y="36"/>
                </a:lnTo>
                <a:lnTo>
                  <a:pt x="6" y="34"/>
                </a:lnTo>
                <a:lnTo>
                  <a:pt x="8" y="32"/>
                </a:lnTo>
                <a:lnTo>
                  <a:pt x="10" y="30"/>
                </a:lnTo>
                <a:lnTo>
                  <a:pt x="12" y="26"/>
                </a:lnTo>
                <a:lnTo>
                  <a:pt x="10" y="26"/>
                </a:lnTo>
                <a:lnTo>
                  <a:pt x="10" y="24"/>
                </a:lnTo>
                <a:lnTo>
                  <a:pt x="12" y="22"/>
                </a:lnTo>
                <a:lnTo>
                  <a:pt x="14" y="20"/>
                </a:lnTo>
                <a:lnTo>
                  <a:pt x="14" y="14"/>
                </a:lnTo>
                <a:lnTo>
                  <a:pt x="16" y="6"/>
                </a:lnTo>
                <a:lnTo>
                  <a:pt x="20" y="6"/>
                </a:lnTo>
                <a:lnTo>
                  <a:pt x="20" y="4"/>
                </a:lnTo>
                <a:lnTo>
                  <a:pt x="24" y="0"/>
                </a:lnTo>
                <a:lnTo>
                  <a:pt x="46" y="8"/>
                </a:lnTo>
                <a:lnTo>
                  <a:pt x="56" y="10"/>
                </a:lnTo>
                <a:lnTo>
                  <a:pt x="58" y="10"/>
                </a:lnTo>
                <a:lnTo>
                  <a:pt x="82" y="18"/>
                </a:lnTo>
                <a:lnTo>
                  <a:pt x="82" y="20"/>
                </a:lnTo>
                <a:lnTo>
                  <a:pt x="82" y="24"/>
                </a:lnTo>
                <a:lnTo>
                  <a:pt x="82" y="26"/>
                </a:lnTo>
                <a:lnTo>
                  <a:pt x="80" y="36"/>
                </a:lnTo>
                <a:lnTo>
                  <a:pt x="80" y="40"/>
                </a:lnTo>
                <a:lnTo>
                  <a:pt x="80" y="44"/>
                </a:lnTo>
                <a:lnTo>
                  <a:pt x="72" y="50"/>
                </a:lnTo>
                <a:lnTo>
                  <a:pt x="72" y="46"/>
                </a:lnTo>
                <a:lnTo>
                  <a:pt x="72" y="48"/>
                </a:lnTo>
                <a:lnTo>
                  <a:pt x="70" y="56"/>
                </a:lnTo>
                <a:lnTo>
                  <a:pt x="66" y="64"/>
                </a:lnTo>
                <a:lnTo>
                  <a:pt x="68" y="68"/>
                </a:lnTo>
                <a:lnTo>
                  <a:pt x="72" y="68"/>
                </a:lnTo>
                <a:lnTo>
                  <a:pt x="76" y="66"/>
                </a:lnTo>
                <a:lnTo>
                  <a:pt x="88" y="76"/>
                </a:lnTo>
                <a:lnTo>
                  <a:pt x="90" y="96"/>
                </a:lnTo>
                <a:lnTo>
                  <a:pt x="86" y="94"/>
                </a:lnTo>
                <a:lnTo>
                  <a:pt x="86" y="96"/>
                </a:lnTo>
                <a:lnTo>
                  <a:pt x="90" y="96"/>
                </a:lnTo>
                <a:lnTo>
                  <a:pt x="90" y="98"/>
                </a:lnTo>
                <a:lnTo>
                  <a:pt x="86" y="100"/>
                </a:lnTo>
                <a:lnTo>
                  <a:pt x="88" y="100"/>
                </a:lnTo>
                <a:lnTo>
                  <a:pt x="86" y="116"/>
                </a:lnTo>
                <a:lnTo>
                  <a:pt x="88" y="128"/>
                </a:lnTo>
                <a:lnTo>
                  <a:pt x="86" y="138"/>
                </a:lnTo>
                <a:lnTo>
                  <a:pt x="82" y="144"/>
                </a:lnTo>
                <a:lnTo>
                  <a:pt x="82" y="148"/>
                </a:lnTo>
                <a:lnTo>
                  <a:pt x="76" y="148"/>
                </a:lnTo>
                <a:lnTo>
                  <a:pt x="80" y="152"/>
                </a:lnTo>
                <a:lnTo>
                  <a:pt x="76" y="158"/>
                </a:lnTo>
                <a:lnTo>
                  <a:pt x="76" y="162"/>
                </a:lnTo>
                <a:lnTo>
                  <a:pt x="66" y="172"/>
                </a:lnTo>
                <a:lnTo>
                  <a:pt x="68" y="172"/>
                </a:lnTo>
                <a:lnTo>
                  <a:pt x="68" y="176"/>
                </a:lnTo>
                <a:lnTo>
                  <a:pt x="60" y="198"/>
                </a:lnTo>
                <a:lnTo>
                  <a:pt x="56" y="202"/>
                </a:lnTo>
                <a:lnTo>
                  <a:pt x="58" y="204"/>
                </a:lnTo>
                <a:lnTo>
                  <a:pt x="52" y="204"/>
                </a:lnTo>
                <a:lnTo>
                  <a:pt x="54" y="190"/>
                </a:lnTo>
                <a:lnTo>
                  <a:pt x="52" y="186"/>
                </a:lnTo>
                <a:lnTo>
                  <a:pt x="44" y="186"/>
                </a:lnTo>
                <a:lnTo>
                  <a:pt x="38" y="188"/>
                </a:lnTo>
                <a:lnTo>
                  <a:pt x="14" y="176"/>
                </a:lnTo>
                <a:lnTo>
                  <a:pt x="4" y="170"/>
                </a:lnTo>
                <a:lnTo>
                  <a:pt x="6" y="162"/>
                </a:lnTo>
                <a:lnTo>
                  <a:pt x="0" y="158"/>
                </a:lnTo>
                <a:lnTo>
                  <a:pt x="4" y="148"/>
                </a:lnTo>
                <a:close/>
              </a:path>
            </a:pathLst>
          </a:custGeom>
          <a:solidFill>
            <a:srgbClr val="E5D8BD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01" name="Freeform 53"/>
          <p:cNvSpPr>
            <a:spLocks/>
          </p:cNvSpPr>
          <p:nvPr/>
        </p:nvSpPr>
        <p:spPr bwMode="auto">
          <a:xfrm>
            <a:off x="7112000" y="2962275"/>
            <a:ext cx="142875" cy="323850"/>
          </a:xfrm>
          <a:custGeom>
            <a:avLst/>
            <a:gdLst>
              <a:gd name="T0" fmla="*/ 2147483647 w 90"/>
              <a:gd name="T1" fmla="*/ 2147483647 h 204"/>
              <a:gd name="T2" fmla="*/ 2147483647 w 90"/>
              <a:gd name="T3" fmla="*/ 2147483647 h 204"/>
              <a:gd name="T4" fmla="*/ 2147483647 w 90"/>
              <a:gd name="T5" fmla="*/ 2147483647 h 204"/>
              <a:gd name="T6" fmla="*/ 2147483647 w 90"/>
              <a:gd name="T7" fmla="*/ 2147483647 h 204"/>
              <a:gd name="T8" fmla="*/ 2147483647 w 90"/>
              <a:gd name="T9" fmla="*/ 2147483647 h 204"/>
              <a:gd name="T10" fmla="*/ 2147483647 w 90"/>
              <a:gd name="T11" fmla="*/ 2147483647 h 204"/>
              <a:gd name="T12" fmla="*/ 2147483647 w 90"/>
              <a:gd name="T13" fmla="*/ 2147483647 h 204"/>
              <a:gd name="T14" fmla="*/ 2147483647 w 90"/>
              <a:gd name="T15" fmla="*/ 2147483647 h 204"/>
              <a:gd name="T16" fmla="*/ 2147483647 w 90"/>
              <a:gd name="T17" fmla="*/ 2147483647 h 204"/>
              <a:gd name="T18" fmla="*/ 2147483647 w 90"/>
              <a:gd name="T19" fmla="*/ 2147483647 h 204"/>
              <a:gd name="T20" fmla="*/ 2147483647 w 90"/>
              <a:gd name="T21" fmla="*/ 2147483647 h 204"/>
              <a:gd name="T22" fmla="*/ 2147483647 w 90"/>
              <a:gd name="T23" fmla="*/ 2147483647 h 204"/>
              <a:gd name="T24" fmla="*/ 2147483647 w 90"/>
              <a:gd name="T25" fmla="*/ 2147483647 h 204"/>
              <a:gd name="T26" fmla="*/ 2147483647 w 90"/>
              <a:gd name="T27" fmla="*/ 2147483647 h 204"/>
              <a:gd name="T28" fmla="*/ 2147483647 w 90"/>
              <a:gd name="T29" fmla="*/ 2147483647 h 204"/>
              <a:gd name="T30" fmla="*/ 2147483647 w 90"/>
              <a:gd name="T31" fmla="*/ 2147483647 h 204"/>
              <a:gd name="T32" fmla="*/ 2147483647 w 90"/>
              <a:gd name="T33" fmla="*/ 2147483647 h 204"/>
              <a:gd name="T34" fmla="*/ 2147483647 w 90"/>
              <a:gd name="T35" fmla="*/ 2147483647 h 204"/>
              <a:gd name="T36" fmla="*/ 2147483647 w 90"/>
              <a:gd name="T37" fmla="*/ 2147483647 h 204"/>
              <a:gd name="T38" fmla="*/ 2147483647 w 90"/>
              <a:gd name="T39" fmla="*/ 2147483647 h 204"/>
              <a:gd name="T40" fmla="*/ 2147483647 w 90"/>
              <a:gd name="T41" fmla="*/ 2147483647 h 204"/>
              <a:gd name="T42" fmla="*/ 2147483647 w 90"/>
              <a:gd name="T43" fmla="*/ 2147483647 h 204"/>
              <a:gd name="T44" fmla="*/ 2147483647 w 90"/>
              <a:gd name="T45" fmla="*/ 2147483647 h 204"/>
              <a:gd name="T46" fmla="*/ 2147483647 w 90"/>
              <a:gd name="T47" fmla="*/ 2147483647 h 204"/>
              <a:gd name="T48" fmla="*/ 2147483647 w 90"/>
              <a:gd name="T49" fmla="*/ 2147483647 h 204"/>
              <a:gd name="T50" fmla="*/ 2147483647 w 90"/>
              <a:gd name="T51" fmla="*/ 2147483647 h 204"/>
              <a:gd name="T52" fmla="*/ 2147483647 w 90"/>
              <a:gd name="T53" fmla="*/ 2147483647 h 204"/>
              <a:gd name="T54" fmla="*/ 2147483647 w 90"/>
              <a:gd name="T55" fmla="*/ 2147483647 h 204"/>
              <a:gd name="T56" fmla="*/ 2147483647 w 90"/>
              <a:gd name="T57" fmla="*/ 2147483647 h 204"/>
              <a:gd name="T58" fmla="*/ 2147483647 w 90"/>
              <a:gd name="T59" fmla="*/ 2147483647 h 204"/>
              <a:gd name="T60" fmla="*/ 2147483647 w 90"/>
              <a:gd name="T61" fmla="*/ 2147483647 h 204"/>
              <a:gd name="T62" fmla="*/ 2147483647 w 90"/>
              <a:gd name="T63" fmla="*/ 2147483647 h 204"/>
              <a:gd name="T64" fmla="*/ 2147483647 w 90"/>
              <a:gd name="T65" fmla="*/ 0 h 204"/>
              <a:gd name="T66" fmla="*/ 2147483647 w 90"/>
              <a:gd name="T67" fmla="*/ 2147483647 h 204"/>
              <a:gd name="T68" fmla="*/ 2147483647 w 90"/>
              <a:gd name="T69" fmla="*/ 2147483647 h 204"/>
              <a:gd name="T70" fmla="*/ 2147483647 w 90"/>
              <a:gd name="T71" fmla="*/ 2147483647 h 204"/>
              <a:gd name="T72" fmla="*/ 2147483647 w 90"/>
              <a:gd name="T73" fmla="*/ 2147483647 h 204"/>
              <a:gd name="T74" fmla="*/ 2147483647 w 90"/>
              <a:gd name="T75" fmla="*/ 2147483647 h 204"/>
              <a:gd name="T76" fmla="*/ 2147483647 w 90"/>
              <a:gd name="T77" fmla="*/ 2147483647 h 204"/>
              <a:gd name="T78" fmla="*/ 2147483647 w 90"/>
              <a:gd name="T79" fmla="*/ 2147483647 h 204"/>
              <a:gd name="T80" fmla="*/ 2147483647 w 90"/>
              <a:gd name="T81" fmla="*/ 2147483647 h 204"/>
              <a:gd name="T82" fmla="*/ 2147483647 w 90"/>
              <a:gd name="T83" fmla="*/ 2147483647 h 204"/>
              <a:gd name="T84" fmla="*/ 2147483647 w 90"/>
              <a:gd name="T85" fmla="*/ 2147483647 h 204"/>
              <a:gd name="T86" fmla="*/ 2147483647 w 90"/>
              <a:gd name="T87" fmla="*/ 2147483647 h 204"/>
              <a:gd name="T88" fmla="*/ 2147483647 w 90"/>
              <a:gd name="T89" fmla="*/ 2147483647 h 204"/>
              <a:gd name="T90" fmla="*/ 2147483647 w 90"/>
              <a:gd name="T91" fmla="*/ 2147483647 h 204"/>
              <a:gd name="T92" fmla="*/ 2147483647 w 90"/>
              <a:gd name="T93" fmla="*/ 2147483647 h 204"/>
              <a:gd name="T94" fmla="*/ 2147483647 w 90"/>
              <a:gd name="T95" fmla="*/ 2147483647 h 204"/>
              <a:gd name="T96" fmla="*/ 2147483647 w 90"/>
              <a:gd name="T97" fmla="*/ 2147483647 h 204"/>
              <a:gd name="T98" fmla="*/ 2147483647 w 90"/>
              <a:gd name="T99" fmla="*/ 2147483647 h 204"/>
              <a:gd name="T100" fmla="*/ 2147483647 w 90"/>
              <a:gd name="T101" fmla="*/ 2147483647 h 204"/>
              <a:gd name="T102" fmla="*/ 2147483647 w 90"/>
              <a:gd name="T103" fmla="*/ 2147483647 h 204"/>
              <a:gd name="T104" fmla="*/ 2147483647 w 90"/>
              <a:gd name="T105" fmla="*/ 2147483647 h 204"/>
              <a:gd name="T106" fmla="*/ 2147483647 w 90"/>
              <a:gd name="T107" fmla="*/ 2147483647 h 204"/>
              <a:gd name="T108" fmla="*/ 2147483647 w 90"/>
              <a:gd name="T109" fmla="*/ 2147483647 h 204"/>
              <a:gd name="T110" fmla="*/ 2147483647 w 90"/>
              <a:gd name="T111" fmla="*/ 2147483647 h 204"/>
              <a:gd name="T112" fmla="*/ 2147483647 w 90"/>
              <a:gd name="T113" fmla="*/ 2147483647 h 204"/>
              <a:gd name="T114" fmla="*/ 0 w 90"/>
              <a:gd name="T115" fmla="*/ 2147483647 h 204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90"/>
              <a:gd name="T175" fmla="*/ 0 h 204"/>
              <a:gd name="T176" fmla="*/ 90 w 90"/>
              <a:gd name="T177" fmla="*/ 204 h 204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90" h="204">
                <a:moveTo>
                  <a:pt x="4" y="148"/>
                </a:moveTo>
                <a:lnTo>
                  <a:pt x="6" y="148"/>
                </a:lnTo>
                <a:lnTo>
                  <a:pt x="4" y="146"/>
                </a:lnTo>
                <a:lnTo>
                  <a:pt x="6" y="144"/>
                </a:lnTo>
                <a:lnTo>
                  <a:pt x="8" y="142"/>
                </a:lnTo>
                <a:lnTo>
                  <a:pt x="10" y="136"/>
                </a:lnTo>
                <a:lnTo>
                  <a:pt x="16" y="136"/>
                </a:lnTo>
                <a:lnTo>
                  <a:pt x="20" y="130"/>
                </a:lnTo>
                <a:lnTo>
                  <a:pt x="24" y="130"/>
                </a:lnTo>
                <a:lnTo>
                  <a:pt x="24" y="128"/>
                </a:lnTo>
                <a:lnTo>
                  <a:pt x="22" y="126"/>
                </a:lnTo>
                <a:lnTo>
                  <a:pt x="22" y="124"/>
                </a:lnTo>
                <a:lnTo>
                  <a:pt x="24" y="122"/>
                </a:lnTo>
                <a:lnTo>
                  <a:pt x="26" y="122"/>
                </a:lnTo>
                <a:lnTo>
                  <a:pt x="26" y="120"/>
                </a:lnTo>
                <a:lnTo>
                  <a:pt x="30" y="114"/>
                </a:lnTo>
                <a:lnTo>
                  <a:pt x="30" y="112"/>
                </a:lnTo>
                <a:lnTo>
                  <a:pt x="38" y="110"/>
                </a:lnTo>
                <a:lnTo>
                  <a:pt x="38" y="106"/>
                </a:lnTo>
                <a:lnTo>
                  <a:pt x="44" y="102"/>
                </a:lnTo>
                <a:lnTo>
                  <a:pt x="44" y="100"/>
                </a:lnTo>
                <a:lnTo>
                  <a:pt x="42" y="98"/>
                </a:lnTo>
                <a:lnTo>
                  <a:pt x="36" y="94"/>
                </a:lnTo>
                <a:lnTo>
                  <a:pt x="34" y="92"/>
                </a:lnTo>
                <a:lnTo>
                  <a:pt x="28" y="92"/>
                </a:lnTo>
                <a:lnTo>
                  <a:pt x="28" y="90"/>
                </a:lnTo>
                <a:lnTo>
                  <a:pt x="26" y="90"/>
                </a:lnTo>
                <a:lnTo>
                  <a:pt x="24" y="84"/>
                </a:lnTo>
                <a:lnTo>
                  <a:pt x="22" y="84"/>
                </a:lnTo>
                <a:lnTo>
                  <a:pt x="20" y="82"/>
                </a:lnTo>
                <a:lnTo>
                  <a:pt x="16" y="80"/>
                </a:lnTo>
                <a:lnTo>
                  <a:pt x="16" y="76"/>
                </a:lnTo>
                <a:lnTo>
                  <a:pt x="14" y="72"/>
                </a:lnTo>
                <a:lnTo>
                  <a:pt x="12" y="72"/>
                </a:lnTo>
                <a:lnTo>
                  <a:pt x="8" y="72"/>
                </a:lnTo>
                <a:lnTo>
                  <a:pt x="6" y="72"/>
                </a:lnTo>
                <a:lnTo>
                  <a:pt x="6" y="70"/>
                </a:lnTo>
                <a:lnTo>
                  <a:pt x="6" y="68"/>
                </a:lnTo>
                <a:lnTo>
                  <a:pt x="4" y="66"/>
                </a:lnTo>
                <a:lnTo>
                  <a:pt x="6" y="64"/>
                </a:lnTo>
                <a:lnTo>
                  <a:pt x="4" y="64"/>
                </a:lnTo>
                <a:lnTo>
                  <a:pt x="4" y="60"/>
                </a:lnTo>
                <a:lnTo>
                  <a:pt x="4" y="56"/>
                </a:lnTo>
                <a:lnTo>
                  <a:pt x="6" y="54"/>
                </a:lnTo>
                <a:lnTo>
                  <a:pt x="8" y="54"/>
                </a:lnTo>
                <a:lnTo>
                  <a:pt x="8" y="52"/>
                </a:lnTo>
                <a:lnTo>
                  <a:pt x="8" y="50"/>
                </a:lnTo>
                <a:lnTo>
                  <a:pt x="8" y="48"/>
                </a:lnTo>
                <a:lnTo>
                  <a:pt x="10" y="46"/>
                </a:lnTo>
                <a:lnTo>
                  <a:pt x="8" y="46"/>
                </a:lnTo>
                <a:lnTo>
                  <a:pt x="8" y="44"/>
                </a:lnTo>
                <a:lnTo>
                  <a:pt x="4" y="38"/>
                </a:lnTo>
                <a:lnTo>
                  <a:pt x="4" y="36"/>
                </a:lnTo>
                <a:lnTo>
                  <a:pt x="6" y="34"/>
                </a:lnTo>
                <a:lnTo>
                  <a:pt x="8" y="32"/>
                </a:lnTo>
                <a:lnTo>
                  <a:pt x="10" y="30"/>
                </a:lnTo>
                <a:lnTo>
                  <a:pt x="12" y="26"/>
                </a:lnTo>
                <a:lnTo>
                  <a:pt x="10" y="26"/>
                </a:lnTo>
                <a:lnTo>
                  <a:pt x="10" y="24"/>
                </a:lnTo>
                <a:lnTo>
                  <a:pt x="12" y="22"/>
                </a:lnTo>
                <a:lnTo>
                  <a:pt x="14" y="20"/>
                </a:lnTo>
                <a:lnTo>
                  <a:pt x="14" y="14"/>
                </a:lnTo>
                <a:lnTo>
                  <a:pt x="16" y="6"/>
                </a:lnTo>
                <a:lnTo>
                  <a:pt x="20" y="6"/>
                </a:lnTo>
                <a:lnTo>
                  <a:pt x="20" y="4"/>
                </a:lnTo>
                <a:lnTo>
                  <a:pt x="24" y="0"/>
                </a:lnTo>
                <a:lnTo>
                  <a:pt x="46" y="8"/>
                </a:lnTo>
                <a:lnTo>
                  <a:pt x="56" y="10"/>
                </a:lnTo>
                <a:lnTo>
                  <a:pt x="58" y="10"/>
                </a:lnTo>
                <a:lnTo>
                  <a:pt x="82" y="18"/>
                </a:lnTo>
                <a:lnTo>
                  <a:pt x="82" y="20"/>
                </a:lnTo>
                <a:lnTo>
                  <a:pt x="82" y="24"/>
                </a:lnTo>
                <a:lnTo>
                  <a:pt x="82" y="26"/>
                </a:lnTo>
                <a:lnTo>
                  <a:pt x="80" y="36"/>
                </a:lnTo>
                <a:lnTo>
                  <a:pt x="80" y="40"/>
                </a:lnTo>
                <a:lnTo>
                  <a:pt x="80" y="44"/>
                </a:lnTo>
                <a:lnTo>
                  <a:pt x="72" y="50"/>
                </a:lnTo>
                <a:lnTo>
                  <a:pt x="72" y="46"/>
                </a:lnTo>
                <a:lnTo>
                  <a:pt x="72" y="48"/>
                </a:lnTo>
                <a:lnTo>
                  <a:pt x="70" y="56"/>
                </a:lnTo>
                <a:lnTo>
                  <a:pt x="66" y="64"/>
                </a:lnTo>
                <a:lnTo>
                  <a:pt x="68" y="68"/>
                </a:lnTo>
                <a:lnTo>
                  <a:pt x="72" y="68"/>
                </a:lnTo>
                <a:lnTo>
                  <a:pt x="76" y="66"/>
                </a:lnTo>
                <a:lnTo>
                  <a:pt x="88" y="76"/>
                </a:lnTo>
                <a:lnTo>
                  <a:pt x="90" y="96"/>
                </a:lnTo>
                <a:lnTo>
                  <a:pt x="86" y="94"/>
                </a:lnTo>
                <a:lnTo>
                  <a:pt x="86" y="96"/>
                </a:lnTo>
                <a:lnTo>
                  <a:pt x="90" y="96"/>
                </a:lnTo>
                <a:lnTo>
                  <a:pt x="90" y="98"/>
                </a:lnTo>
                <a:lnTo>
                  <a:pt x="86" y="100"/>
                </a:lnTo>
                <a:lnTo>
                  <a:pt x="88" y="100"/>
                </a:lnTo>
                <a:lnTo>
                  <a:pt x="86" y="116"/>
                </a:lnTo>
                <a:lnTo>
                  <a:pt x="88" y="128"/>
                </a:lnTo>
                <a:lnTo>
                  <a:pt x="86" y="138"/>
                </a:lnTo>
                <a:lnTo>
                  <a:pt x="82" y="144"/>
                </a:lnTo>
                <a:lnTo>
                  <a:pt x="82" y="148"/>
                </a:lnTo>
                <a:lnTo>
                  <a:pt x="76" y="148"/>
                </a:lnTo>
                <a:lnTo>
                  <a:pt x="80" y="152"/>
                </a:lnTo>
                <a:lnTo>
                  <a:pt x="76" y="158"/>
                </a:lnTo>
                <a:lnTo>
                  <a:pt x="76" y="162"/>
                </a:lnTo>
                <a:lnTo>
                  <a:pt x="66" y="172"/>
                </a:lnTo>
                <a:lnTo>
                  <a:pt x="68" y="172"/>
                </a:lnTo>
                <a:lnTo>
                  <a:pt x="68" y="176"/>
                </a:lnTo>
                <a:lnTo>
                  <a:pt x="60" y="198"/>
                </a:lnTo>
                <a:lnTo>
                  <a:pt x="56" y="202"/>
                </a:lnTo>
                <a:lnTo>
                  <a:pt x="58" y="204"/>
                </a:lnTo>
                <a:lnTo>
                  <a:pt x="52" y="204"/>
                </a:lnTo>
                <a:lnTo>
                  <a:pt x="54" y="190"/>
                </a:lnTo>
                <a:lnTo>
                  <a:pt x="52" y="186"/>
                </a:lnTo>
                <a:lnTo>
                  <a:pt x="44" y="186"/>
                </a:lnTo>
                <a:lnTo>
                  <a:pt x="38" y="188"/>
                </a:lnTo>
                <a:lnTo>
                  <a:pt x="14" y="176"/>
                </a:lnTo>
                <a:lnTo>
                  <a:pt x="4" y="170"/>
                </a:lnTo>
                <a:lnTo>
                  <a:pt x="6" y="162"/>
                </a:lnTo>
                <a:lnTo>
                  <a:pt x="0" y="158"/>
                </a:lnTo>
                <a:lnTo>
                  <a:pt x="4" y="148"/>
                </a:lnTo>
              </a:path>
            </a:pathLst>
          </a:custGeom>
          <a:solidFill>
            <a:srgbClr val="0067B4"/>
          </a:solidFill>
          <a:ln w="6350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02" name="Freeform 54"/>
          <p:cNvSpPr>
            <a:spLocks/>
          </p:cNvSpPr>
          <p:nvPr/>
        </p:nvSpPr>
        <p:spPr bwMode="auto">
          <a:xfrm>
            <a:off x="5826125" y="3082925"/>
            <a:ext cx="339725" cy="581025"/>
          </a:xfrm>
          <a:custGeom>
            <a:avLst/>
            <a:gdLst>
              <a:gd name="T0" fmla="*/ 2147483647 w 214"/>
              <a:gd name="T1" fmla="*/ 2147483647 h 366"/>
              <a:gd name="T2" fmla="*/ 2147483647 w 214"/>
              <a:gd name="T3" fmla="*/ 2147483647 h 366"/>
              <a:gd name="T4" fmla="*/ 2147483647 w 214"/>
              <a:gd name="T5" fmla="*/ 2147483647 h 366"/>
              <a:gd name="T6" fmla="*/ 2147483647 w 214"/>
              <a:gd name="T7" fmla="*/ 2147483647 h 366"/>
              <a:gd name="T8" fmla="*/ 2147483647 w 214"/>
              <a:gd name="T9" fmla="*/ 2147483647 h 366"/>
              <a:gd name="T10" fmla="*/ 2147483647 w 214"/>
              <a:gd name="T11" fmla="*/ 2147483647 h 366"/>
              <a:gd name="T12" fmla="*/ 2147483647 w 214"/>
              <a:gd name="T13" fmla="*/ 2147483647 h 366"/>
              <a:gd name="T14" fmla="*/ 2147483647 w 214"/>
              <a:gd name="T15" fmla="*/ 2147483647 h 366"/>
              <a:gd name="T16" fmla="*/ 2147483647 w 214"/>
              <a:gd name="T17" fmla="*/ 2147483647 h 366"/>
              <a:gd name="T18" fmla="*/ 2147483647 w 214"/>
              <a:gd name="T19" fmla="*/ 2147483647 h 366"/>
              <a:gd name="T20" fmla="*/ 2147483647 w 214"/>
              <a:gd name="T21" fmla="*/ 2147483647 h 366"/>
              <a:gd name="T22" fmla="*/ 2147483647 w 214"/>
              <a:gd name="T23" fmla="*/ 2147483647 h 366"/>
              <a:gd name="T24" fmla="*/ 2147483647 w 214"/>
              <a:gd name="T25" fmla="*/ 2147483647 h 366"/>
              <a:gd name="T26" fmla="*/ 2147483647 w 214"/>
              <a:gd name="T27" fmla="*/ 2147483647 h 366"/>
              <a:gd name="T28" fmla="*/ 2147483647 w 214"/>
              <a:gd name="T29" fmla="*/ 2147483647 h 366"/>
              <a:gd name="T30" fmla="*/ 2147483647 w 214"/>
              <a:gd name="T31" fmla="*/ 2147483647 h 366"/>
              <a:gd name="T32" fmla="*/ 2147483647 w 214"/>
              <a:gd name="T33" fmla="*/ 2147483647 h 366"/>
              <a:gd name="T34" fmla="*/ 2147483647 w 214"/>
              <a:gd name="T35" fmla="*/ 2147483647 h 366"/>
              <a:gd name="T36" fmla="*/ 2147483647 w 214"/>
              <a:gd name="T37" fmla="*/ 2147483647 h 366"/>
              <a:gd name="T38" fmla="*/ 2147483647 w 214"/>
              <a:gd name="T39" fmla="*/ 2147483647 h 366"/>
              <a:gd name="T40" fmla="*/ 2147483647 w 214"/>
              <a:gd name="T41" fmla="*/ 2147483647 h 366"/>
              <a:gd name="T42" fmla="*/ 2147483647 w 214"/>
              <a:gd name="T43" fmla="*/ 2147483647 h 366"/>
              <a:gd name="T44" fmla="*/ 2147483647 w 214"/>
              <a:gd name="T45" fmla="*/ 2147483647 h 366"/>
              <a:gd name="T46" fmla="*/ 2147483647 w 214"/>
              <a:gd name="T47" fmla="*/ 2147483647 h 366"/>
              <a:gd name="T48" fmla="*/ 2147483647 w 214"/>
              <a:gd name="T49" fmla="*/ 2147483647 h 366"/>
              <a:gd name="T50" fmla="*/ 2147483647 w 214"/>
              <a:gd name="T51" fmla="*/ 2147483647 h 366"/>
              <a:gd name="T52" fmla="*/ 2147483647 w 214"/>
              <a:gd name="T53" fmla="*/ 2147483647 h 366"/>
              <a:gd name="T54" fmla="*/ 2147483647 w 214"/>
              <a:gd name="T55" fmla="*/ 2147483647 h 366"/>
              <a:gd name="T56" fmla="*/ 2147483647 w 214"/>
              <a:gd name="T57" fmla="*/ 2147483647 h 366"/>
              <a:gd name="T58" fmla="*/ 2147483647 w 214"/>
              <a:gd name="T59" fmla="*/ 2147483647 h 366"/>
              <a:gd name="T60" fmla="*/ 2147483647 w 214"/>
              <a:gd name="T61" fmla="*/ 2147483647 h 366"/>
              <a:gd name="T62" fmla="*/ 2147483647 w 214"/>
              <a:gd name="T63" fmla="*/ 2147483647 h 366"/>
              <a:gd name="T64" fmla="*/ 2147483647 w 214"/>
              <a:gd name="T65" fmla="*/ 2147483647 h 366"/>
              <a:gd name="T66" fmla="*/ 2147483647 w 214"/>
              <a:gd name="T67" fmla="*/ 2147483647 h 366"/>
              <a:gd name="T68" fmla="*/ 2147483647 w 214"/>
              <a:gd name="T69" fmla="*/ 2147483647 h 366"/>
              <a:gd name="T70" fmla="*/ 2147483647 w 214"/>
              <a:gd name="T71" fmla="*/ 2147483647 h 366"/>
              <a:gd name="T72" fmla="*/ 2147483647 w 214"/>
              <a:gd name="T73" fmla="*/ 2147483647 h 366"/>
              <a:gd name="T74" fmla="*/ 2147483647 w 214"/>
              <a:gd name="T75" fmla="*/ 2147483647 h 366"/>
              <a:gd name="T76" fmla="*/ 2147483647 w 214"/>
              <a:gd name="T77" fmla="*/ 2147483647 h 366"/>
              <a:gd name="T78" fmla="*/ 2147483647 w 214"/>
              <a:gd name="T79" fmla="*/ 2147483647 h 366"/>
              <a:gd name="T80" fmla="*/ 2147483647 w 214"/>
              <a:gd name="T81" fmla="*/ 0 h 366"/>
              <a:gd name="T82" fmla="*/ 2147483647 w 214"/>
              <a:gd name="T83" fmla="*/ 2147483647 h 366"/>
              <a:gd name="T84" fmla="*/ 2147483647 w 214"/>
              <a:gd name="T85" fmla="*/ 2147483647 h 366"/>
              <a:gd name="T86" fmla="*/ 2147483647 w 214"/>
              <a:gd name="T87" fmla="*/ 2147483647 h 366"/>
              <a:gd name="T88" fmla="*/ 2147483647 w 214"/>
              <a:gd name="T89" fmla="*/ 2147483647 h 366"/>
              <a:gd name="T90" fmla="*/ 2147483647 w 214"/>
              <a:gd name="T91" fmla="*/ 2147483647 h 366"/>
              <a:gd name="T92" fmla="*/ 2147483647 w 214"/>
              <a:gd name="T93" fmla="*/ 2147483647 h 366"/>
              <a:gd name="T94" fmla="*/ 2147483647 w 214"/>
              <a:gd name="T95" fmla="*/ 2147483647 h 366"/>
              <a:gd name="T96" fmla="*/ 2147483647 w 214"/>
              <a:gd name="T97" fmla="*/ 2147483647 h 366"/>
              <a:gd name="T98" fmla="*/ 2147483647 w 214"/>
              <a:gd name="T99" fmla="*/ 2147483647 h 366"/>
              <a:gd name="T100" fmla="*/ 2147483647 w 214"/>
              <a:gd name="T101" fmla="*/ 2147483647 h 366"/>
              <a:gd name="T102" fmla="*/ 2147483647 w 214"/>
              <a:gd name="T103" fmla="*/ 2147483647 h 366"/>
              <a:gd name="T104" fmla="*/ 2147483647 w 214"/>
              <a:gd name="T105" fmla="*/ 2147483647 h 366"/>
              <a:gd name="T106" fmla="*/ 2147483647 w 214"/>
              <a:gd name="T107" fmla="*/ 2147483647 h 366"/>
              <a:gd name="T108" fmla="*/ 2147483647 w 214"/>
              <a:gd name="T109" fmla="*/ 2147483647 h 366"/>
              <a:gd name="T110" fmla="*/ 2147483647 w 214"/>
              <a:gd name="T111" fmla="*/ 2147483647 h 366"/>
              <a:gd name="T112" fmla="*/ 2147483647 w 214"/>
              <a:gd name="T113" fmla="*/ 2147483647 h 366"/>
              <a:gd name="T114" fmla="*/ 2147483647 w 214"/>
              <a:gd name="T115" fmla="*/ 2147483647 h 36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214"/>
              <a:gd name="T175" fmla="*/ 0 h 366"/>
              <a:gd name="T176" fmla="*/ 214 w 214"/>
              <a:gd name="T177" fmla="*/ 366 h 366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214" h="366">
                <a:moveTo>
                  <a:pt x="118" y="320"/>
                </a:moveTo>
                <a:lnTo>
                  <a:pt x="116" y="320"/>
                </a:lnTo>
                <a:lnTo>
                  <a:pt x="116" y="322"/>
                </a:lnTo>
                <a:lnTo>
                  <a:pt x="118" y="322"/>
                </a:lnTo>
                <a:lnTo>
                  <a:pt x="118" y="324"/>
                </a:lnTo>
                <a:lnTo>
                  <a:pt x="116" y="324"/>
                </a:lnTo>
                <a:lnTo>
                  <a:pt x="112" y="326"/>
                </a:lnTo>
                <a:lnTo>
                  <a:pt x="110" y="324"/>
                </a:lnTo>
                <a:lnTo>
                  <a:pt x="108" y="326"/>
                </a:lnTo>
                <a:lnTo>
                  <a:pt x="110" y="328"/>
                </a:lnTo>
                <a:lnTo>
                  <a:pt x="112" y="328"/>
                </a:lnTo>
                <a:lnTo>
                  <a:pt x="110" y="332"/>
                </a:lnTo>
                <a:lnTo>
                  <a:pt x="108" y="332"/>
                </a:lnTo>
                <a:lnTo>
                  <a:pt x="106" y="334"/>
                </a:lnTo>
                <a:lnTo>
                  <a:pt x="106" y="336"/>
                </a:lnTo>
                <a:lnTo>
                  <a:pt x="106" y="338"/>
                </a:lnTo>
                <a:lnTo>
                  <a:pt x="108" y="342"/>
                </a:lnTo>
                <a:lnTo>
                  <a:pt x="106" y="342"/>
                </a:lnTo>
                <a:lnTo>
                  <a:pt x="104" y="342"/>
                </a:lnTo>
                <a:lnTo>
                  <a:pt x="104" y="344"/>
                </a:lnTo>
                <a:lnTo>
                  <a:pt x="102" y="350"/>
                </a:lnTo>
                <a:lnTo>
                  <a:pt x="98" y="350"/>
                </a:lnTo>
                <a:lnTo>
                  <a:pt x="98" y="352"/>
                </a:lnTo>
                <a:lnTo>
                  <a:pt x="98" y="350"/>
                </a:lnTo>
                <a:lnTo>
                  <a:pt x="98" y="344"/>
                </a:lnTo>
                <a:lnTo>
                  <a:pt x="96" y="344"/>
                </a:lnTo>
                <a:lnTo>
                  <a:pt x="94" y="348"/>
                </a:lnTo>
                <a:lnTo>
                  <a:pt x="92" y="348"/>
                </a:lnTo>
                <a:lnTo>
                  <a:pt x="88" y="340"/>
                </a:lnTo>
                <a:lnTo>
                  <a:pt x="86" y="340"/>
                </a:lnTo>
                <a:lnTo>
                  <a:pt x="82" y="342"/>
                </a:lnTo>
                <a:lnTo>
                  <a:pt x="80" y="344"/>
                </a:lnTo>
                <a:lnTo>
                  <a:pt x="76" y="344"/>
                </a:lnTo>
                <a:lnTo>
                  <a:pt x="74" y="348"/>
                </a:lnTo>
                <a:lnTo>
                  <a:pt x="72" y="356"/>
                </a:lnTo>
                <a:lnTo>
                  <a:pt x="68" y="358"/>
                </a:lnTo>
                <a:lnTo>
                  <a:pt x="66" y="358"/>
                </a:lnTo>
                <a:lnTo>
                  <a:pt x="64" y="356"/>
                </a:lnTo>
                <a:lnTo>
                  <a:pt x="64" y="354"/>
                </a:lnTo>
                <a:lnTo>
                  <a:pt x="60" y="354"/>
                </a:lnTo>
                <a:lnTo>
                  <a:pt x="58" y="352"/>
                </a:lnTo>
                <a:lnTo>
                  <a:pt x="56" y="352"/>
                </a:lnTo>
                <a:lnTo>
                  <a:pt x="48" y="348"/>
                </a:lnTo>
                <a:lnTo>
                  <a:pt x="44" y="348"/>
                </a:lnTo>
                <a:lnTo>
                  <a:pt x="42" y="350"/>
                </a:lnTo>
                <a:lnTo>
                  <a:pt x="34" y="344"/>
                </a:lnTo>
                <a:lnTo>
                  <a:pt x="32" y="350"/>
                </a:lnTo>
                <a:lnTo>
                  <a:pt x="34" y="352"/>
                </a:lnTo>
                <a:lnTo>
                  <a:pt x="34" y="354"/>
                </a:lnTo>
                <a:lnTo>
                  <a:pt x="34" y="356"/>
                </a:lnTo>
                <a:lnTo>
                  <a:pt x="32" y="358"/>
                </a:lnTo>
                <a:lnTo>
                  <a:pt x="30" y="358"/>
                </a:lnTo>
                <a:lnTo>
                  <a:pt x="30" y="352"/>
                </a:lnTo>
                <a:lnTo>
                  <a:pt x="28" y="352"/>
                </a:lnTo>
                <a:lnTo>
                  <a:pt x="26" y="354"/>
                </a:lnTo>
                <a:lnTo>
                  <a:pt x="20" y="356"/>
                </a:lnTo>
                <a:lnTo>
                  <a:pt x="18" y="354"/>
                </a:lnTo>
                <a:lnTo>
                  <a:pt x="14" y="352"/>
                </a:lnTo>
                <a:lnTo>
                  <a:pt x="12" y="354"/>
                </a:lnTo>
                <a:lnTo>
                  <a:pt x="12" y="356"/>
                </a:lnTo>
                <a:lnTo>
                  <a:pt x="14" y="358"/>
                </a:lnTo>
                <a:lnTo>
                  <a:pt x="14" y="360"/>
                </a:lnTo>
                <a:lnTo>
                  <a:pt x="14" y="364"/>
                </a:lnTo>
                <a:lnTo>
                  <a:pt x="12" y="366"/>
                </a:lnTo>
                <a:lnTo>
                  <a:pt x="6" y="364"/>
                </a:lnTo>
                <a:lnTo>
                  <a:pt x="2" y="360"/>
                </a:lnTo>
                <a:lnTo>
                  <a:pt x="4" y="360"/>
                </a:lnTo>
                <a:lnTo>
                  <a:pt x="6" y="358"/>
                </a:lnTo>
                <a:lnTo>
                  <a:pt x="2" y="358"/>
                </a:lnTo>
                <a:lnTo>
                  <a:pt x="0" y="356"/>
                </a:lnTo>
                <a:lnTo>
                  <a:pt x="0" y="354"/>
                </a:lnTo>
                <a:lnTo>
                  <a:pt x="4" y="354"/>
                </a:lnTo>
                <a:lnTo>
                  <a:pt x="6" y="354"/>
                </a:lnTo>
                <a:lnTo>
                  <a:pt x="4" y="354"/>
                </a:lnTo>
                <a:lnTo>
                  <a:pt x="2" y="352"/>
                </a:lnTo>
                <a:lnTo>
                  <a:pt x="4" y="352"/>
                </a:lnTo>
                <a:lnTo>
                  <a:pt x="4" y="350"/>
                </a:lnTo>
                <a:lnTo>
                  <a:pt x="6" y="348"/>
                </a:lnTo>
                <a:lnTo>
                  <a:pt x="4" y="344"/>
                </a:lnTo>
                <a:lnTo>
                  <a:pt x="4" y="342"/>
                </a:lnTo>
                <a:lnTo>
                  <a:pt x="4" y="340"/>
                </a:lnTo>
                <a:lnTo>
                  <a:pt x="10" y="340"/>
                </a:lnTo>
                <a:lnTo>
                  <a:pt x="10" y="338"/>
                </a:lnTo>
                <a:lnTo>
                  <a:pt x="4" y="338"/>
                </a:lnTo>
                <a:lnTo>
                  <a:pt x="6" y="334"/>
                </a:lnTo>
                <a:lnTo>
                  <a:pt x="10" y="334"/>
                </a:lnTo>
                <a:lnTo>
                  <a:pt x="12" y="332"/>
                </a:lnTo>
                <a:lnTo>
                  <a:pt x="6" y="328"/>
                </a:lnTo>
                <a:lnTo>
                  <a:pt x="6" y="326"/>
                </a:lnTo>
                <a:lnTo>
                  <a:pt x="6" y="324"/>
                </a:lnTo>
                <a:lnTo>
                  <a:pt x="10" y="320"/>
                </a:lnTo>
                <a:lnTo>
                  <a:pt x="12" y="320"/>
                </a:lnTo>
                <a:lnTo>
                  <a:pt x="12" y="322"/>
                </a:lnTo>
                <a:lnTo>
                  <a:pt x="12" y="320"/>
                </a:lnTo>
                <a:lnTo>
                  <a:pt x="14" y="318"/>
                </a:lnTo>
                <a:lnTo>
                  <a:pt x="14" y="320"/>
                </a:lnTo>
                <a:lnTo>
                  <a:pt x="16" y="320"/>
                </a:lnTo>
                <a:lnTo>
                  <a:pt x="16" y="314"/>
                </a:lnTo>
                <a:lnTo>
                  <a:pt x="18" y="312"/>
                </a:lnTo>
                <a:lnTo>
                  <a:pt x="20" y="308"/>
                </a:lnTo>
                <a:lnTo>
                  <a:pt x="20" y="306"/>
                </a:lnTo>
                <a:lnTo>
                  <a:pt x="20" y="304"/>
                </a:lnTo>
                <a:lnTo>
                  <a:pt x="26" y="304"/>
                </a:lnTo>
                <a:lnTo>
                  <a:pt x="26" y="302"/>
                </a:lnTo>
                <a:lnTo>
                  <a:pt x="28" y="302"/>
                </a:lnTo>
                <a:lnTo>
                  <a:pt x="28" y="298"/>
                </a:lnTo>
                <a:lnTo>
                  <a:pt x="26" y="296"/>
                </a:lnTo>
                <a:lnTo>
                  <a:pt x="26" y="294"/>
                </a:lnTo>
                <a:lnTo>
                  <a:pt x="28" y="292"/>
                </a:lnTo>
                <a:lnTo>
                  <a:pt x="28" y="290"/>
                </a:lnTo>
                <a:lnTo>
                  <a:pt x="28" y="288"/>
                </a:lnTo>
                <a:lnTo>
                  <a:pt x="30" y="284"/>
                </a:lnTo>
                <a:lnTo>
                  <a:pt x="32" y="284"/>
                </a:lnTo>
                <a:lnTo>
                  <a:pt x="34" y="280"/>
                </a:lnTo>
                <a:lnTo>
                  <a:pt x="34" y="276"/>
                </a:lnTo>
                <a:lnTo>
                  <a:pt x="34" y="274"/>
                </a:lnTo>
                <a:lnTo>
                  <a:pt x="30" y="268"/>
                </a:lnTo>
                <a:lnTo>
                  <a:pt x="32" y="264"/>
                </a:lnTo>
                <a:lnTo>
                  <a:pt x="32" y="262"/>
                </a:lnTo>
                <a:lnTo>
                  <a:pt x="32" y="260"/>
                </a:lnTo>
                <a:lnTo>
                  <a:pt x="30" y="260"/>
                </a:lnTo>
                <a:lnTo>
                  <a:pt x="28" y="258"/>
                </a:lnTo>
                <a:lnTo>
                  <a:pt x="28" y="252"/>
                </a:lnTo>
                <a:lnTo>
                  <a:pt x="26" y="250"/>
                </a:lnTo>
                <a:lnTo>
                  <a:pt x="22" y="250"/>
                </a:lnTo>
                <a:lnTo>
                  <a:pt x="22" y="248"/>
                </a:lnTo>
                <a:lnTo>
                  <a:pt x="20" y="248"/>
                </a:lnTo>
                <a:lnTo>
                  <a:pt x="20" y="246"/>
                </a:lnTo>
                <a:lnTo>
                  <a:pt x="22" y="244"/>
                </a:lnTo>
                <a:lnTo>
                  <a:pt x="26" y="242"/>
                </a:lnTo>
                <a:lnTo>
                  <a:pt x="26" y="238"/>
                </a:lnTo>
                <a:lnTo>
                  <a:pt x="26" y="236"/>
                </a:lnTo>
                <a:lnTo>
                  <a:pt x="22" y="234"/>
                </a:lnTo>
                <a:lnTo>
                  <a:pt x="22" y="232"/>
                </a:lnTo>
                <a:lnTo>
                  <a:pt x="22" y="230"/>
                </a:lnTo>
                <a:lnTo>
                  <a:pt x="22" y="228"/>
                </a:lnTo>
                <a:lnTo>
                  <a:pt x="28" y="228"/>
                </a:lnTo>
                <a:lnTo>
                  <a:pt x="28" y="216"/>
                </a:lnTo>
                <a:lnTo>
                  <a:pt x="26" y="204"/>
                </a:lnTo>
                <a:lnTo>
                  <a:pt x="22" y="182"/>
                </a:lnTo>
                <a:lnTo>
                  <a:pt x="20" y="156"/>
                </a:lnTo>
                <a:lnTo>
                  <a:pt x="18" y="128"/>
                </a:lnTo>
                <a:lnTo>
                  <a:pt x="18" y="106"/>
                </a:lnTo>
                <a:lnTo>
                  <a:pt x="16" y="82"/>
                </a:lnTo>
                <a:lnTo>
                  <a:pt x="14" y="68"/>
                </a:lnTo>
                <a:lnTo>
                  <a:pt x="14" y="60"/>
                </a:lnTo>
                <a:lnTo>
                  <a:pt x="12" y="44"/>
                </a:lnTo>
                <a:lnTo>
                  <a:pt x="10" y="22"/>
                </a:lnTo>
                <a:lnTo>
                  <a:pt x="14" y="26"/>
                </a:lnTo>
                <a:lnTo>
                  <a:pt x="18" y="24"/>
                </a:lnTo>
                <a:lnTo>
                  <a:pt x="16" y="26"/>
                </a:lnTo>
                <a:lnTo>
                  <a:pt x="18" y="30"/>
                </a:lnTo>
                <a:lnTo>
                  <a:pt x="30" y="30"/>
                </a:lnTo>
                <a:lnTo>
                  <a:pt x="48" y="18"/>
                </a:lnTo>
                <a:lnTo>
                  <a:pt x="56" y="14"/>
                </a:lnTo>
                <a:lnTo>
                  <a:pt x="74" y="14"/>
                </a:lnTo>
                <a:lnTo>
                  <a:pt x="92" y="10"/>
                </a:lnTo>
                <a:lnTo>
                  <a:pt x="104" y="8"/>
                </a:lnTo>
                <a:lnTo>
                  <a:pt x="120" y="6"/>
                </a:lnTo>
                <a:lnTo>
                  <a:pt x="128" y="6"/>
                </a:lnTo>
                <a:lnTo>
                  <a:pt x="152" y="4"/>
                </a:lnTo>
                <a:lnTo>
                  <a:pt x="158" y="4"/>
                </a:lnTo>
                <a:lnTo>
                  <a:pt x="182" y="0"/>
                </a:lnTo>
                <a:lnTo>
                  <a:pt x="184" y="0"/>
                </a:lnTo>
                <a:lnTo>
                  <a:pt x="186" y="6"/>
                </a:lnTo>
                <a:lnTo>
                  <a:pt x="186" y="20"/>
                </a:lnTo>
                <a:lnTo>
                  <a:pt x="188" y="30"/>
                </a:lnTo>
                <a:lnTo>
                  <a:pt x="192" y="40"/>
                </a:lnTo>
                <a:lnTo>
                  <a:pt x="192" y="44"/>
                </a:lnTo>
                <a:lnTo>
                  <a:pt x="194" y="66"/>
                </a:lnTo>
                <a:lnTo>
                  <a:pt x="194" y="70"/>
                </a:lnTo>
                <a:lnTo>
                  <a:pt x="196" y="90"/>
                </a:lnTo>
                <a:lnTo>
                  <a:pt x="198" y="100"/>
                </a:lnTo>
                <a:lnTo>
                  <a:pt x="200" y="122"/>
                </a:lnTo>
                <a:lnTo>
                  <a:pt x="200" y="124"/>
                </a:lnTo>
                <a:lnTo>
                  <a:pt x="202" y="152"/>
                </a:lnTo>
                <a:lnTo>
                  <a:pt x="202" y="158"/>
                </a:lnTo>
                <a:lnTo>
                  <a:pt x="204" y="174"/>
                </a:lnTo>
                <a:lnTo>
                  <a:pt x="208" y="188"/>
                </a:lnTo>
                <a:lnTo>
                  <a:pt x="208" y="192"/>
                </a:lnTo>
                <a:lnTo>
                  <a:pt x="210" y="212"/>
                </a:lnTo>
                <a:lnTo>
                  <a:pt x="212" y="230"/>
                </a:lnTo>
                <a:lnTo>
                  <a:pt x="210" y="230"/>
                </a:lnTo>
                <a:lnTo>
                  <a:pt x="208" y="232"/>
                </a:lnTo>
                <a:lnTo>
                  <a:pt x="208" y="234"/>
                </a:lnTo>
                <a:lnTo>
                  <a:pt x="208" y="236"/>
                </a:lnTo>
                <a:lnTo>
                  <a:pt x="210" y="236"/>
                </a:lnTo>
                <a:lnTo>
                  <a:pt x="212" y="238"/>
                </a:lnTo>
                <a:lnTo>
                  <a:pt x="210" y="242"/>
                </a:lnTo>
                <a:lnTo>
                  <a:pt x="210" y="244"/>
                </a:lnTo>
                <a:lnTo>
                  <a:pt x="210" y="246"/>
                </a:lnTo>
                <a:lnTo>
                  <a:pt x="214" y="246"/>
                </a:lnTo>
                <a:lnTo>
                  <a:pt x="214" y="248"/>
                </a:lnTo>
                <a:lnTo>
                  <a:pt x="212" y="252"/>
                </a:lnTo>
                <a:lnTo>
                  <a:pt x="214" y="256"/>
                </a:lnTo>
                <a:lnTo>
                  <a:pt x="202" y="258"/>
                </a:lnTo>
                <a:lnTo>
                  <a:pt x="200" y="260"/>
                </a:lnTo>
                <a:lnTo>
                  <a:pt x="198" y="262"/>
                </a:lnTo>
                <a:lnTo>
                  <a:pt x="194" y="264"/>
                </a:lnTo>
                <a:lnTo>
                  <a:pt x="192" y="266"/>
                </a:lnTo>
                <a:lnTo>
                  <a:pt x="188" y="266"/>
                </a:lnTo>
                <a:lnTo>
                  <a:pt x="184" y="264"/>
                </a:lnTo>
                <a:lnTo>
                  <a:pt x="180" y="264"/>
                </a:lnTo>
                <a:lnTo>
                  <a:pt x="174" y="264"/>
                </a:lnTo>
                <a:lnTo>
                  <a:pt x="172" y="266"/>
                </a:lnTo>
                <a:lnTo>
                  <a:pt x="172" y="268"/>
                </a:lnTo>
                <a:lnTo>
                  <a:pt x="174" y="278"/>
                </a:lnTo>
                <a:lnTo>
                  <a:pt x="174" y="280"/>
                </a:lnTo>
                <a:lnTo>
                  <a:pt x="174" y="282"/>
                </a:lnTo>
                <a:lnTo>
                  <a:pt x="172" y="284"/>
                </a:lnTo>
                <a:lnTo>
                  <a:pt x="170" y="290"/>
                </a:lnTo>
                <a:lnTo>
                  <a:pt x="164" y="292"/>
                </a:lnTo>
                <a:lnTo>
                  <a:pt x="164" y="296"/>
                </a:lnTo>
                <a:lnTo>
                  <a:pt x="164" y="302"/>
                </a:lnTo>
                <a:lnTo>
                  <a:pt x="162" y="306"/>
                </a:lnTo>
                <a:lnTo>
                  <a:pt x="156" y="308"/>
                </a:lnTo>
                <a:lnTo>
                  <a:pt x="154" y="308"/>
                </a:lnTo>
                <a:lnTo>
                  <a:pt x="152" y="306"/>
                </a:lnTo>
                <a:lnTo>
                  <a:pt x="150" y="308"/>
                </a:lnTo>
                <a:lnTo>
                  <a:pt x="150" y="310"/>
                </a:lnTo>
                <a:lnTo>
                  <a:pt x="148" y="318"/>
                </a:lnTo>
                <a:lnTo>
                  <a:pt x="148" y="326"/>
                </a:lnTo>
                <a:lnTo>
                  <a:pt x="148" y="328"/>
                </a:lnTo>
                <a:lnTo>
                  <a:pt x="144" y="332"/>
                </a:lnTo>
                <a:lnTo>
                  <a:pt x="142" y="334"/>
                </a:lnTo>
                <a:lnTo>
                  <a:pt x="140" y="334"/>
                </a:lnTo>
                <a:lnTo>
                  <a:pt x="138" y="336"/>
                </a:lnTo>
                <a:lnTo>
                  <a:pt x="136" y="334"/>
                </a:lnTo>
                <a:lnTo>
                  <a:pt x="128" y="334"/>
                </a:lnTo>
                <a:lnTo>
                  <a:pt x="124" y="332"/>
                </a:lnTo>
                <a:lnTo>
                  <a:pt x="122" y="328"/>
                </a:lnTo>
                <a:lnTo>
                  <a:pt x="120" y="322"/>
                </a:lnTo>
                <a:lnTo>
                  <a:pt x="118" y="320"/>
                </a:lnTo>
                <a:close/>
              </a:path>
            </a:pathLst>
          </a:custGeom>
          <a:solidFill>
            <a:srgbClr val="FCFC14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03" name="Freeform 55"/>
          <p:cNvSpPr>
            <a:spLocks/>
          </p:cNvSpPr>
          <p:nvPr/>
        </p:nvSpPr>
        <p:spPr bwMode="auto">
          <a:xfrm>
            <a:off x="5826125" y="3082925"/>
            <a:ext cx="339725" cy="581025"/>
          </a:xfrm>
          <a:custGeom>
            <a:avLst/>
            <a:gdLst>
              <a:gd name="T0" fmla="*/ 2147483647 w 214"/>
              <a:gd name="T1" fmla="*/ 2147483647 h 366"/>
              <a:gd name="T2" fmla="*/ 2147483647 w 214"/>
              <a:gd name="T3" fmla="*/ 2147483647 h 366"/>
              <a:gd name="T4" fmla="*/ 2147483647 w 214"/>
              <a:gd name="T5" fmla="*/ 2147483647 h 366"/>
              <a:gd name="T6" fmla="*/ 2147483647 w 214"/>
              <a:gd name="T7" fmla="*/ 2147483647 h 366"/>
              <a:gd name="T8" fmla="*/ 2147483647 w 214"/>
              <a:gd name="T9" fmla="*/ 2147483647 h 366"/>
              <a:gd name="T10" fmla="*/ 2147483647 w 214"/>
              <a:gd name="T11" fmla="*/ 2147483647 h 366"/>
              <a:gd name="T12" fmla="*/ 2147483647 w 214"/>
              <a:gd name="T13" fmla="*/ 2147483647 h 366"/>
              <a:gd name="T14" fmla="*/ 2147483647 w 214"/>
              <a:gd name="T15" fmla="*/ 2147483647 h 366"/>
              <a:gd name="T16" fmla="*/ 2147483647 w 214"/>
              <a:gd name="T17" fmla="*/ 2147483647 h 366"/>
              <a:gd name="T18" fmla="*/ 2147483647 w 214"/>
              <a:gd name="T19" fmla="*/ 2147483647 h 366"/>
              <a:gd name="T20" fmla="*/ 2147483647 w 214"/>
              <a:gd name="T21" fmla="*/ 2147483647 h 366"/>
              <a:gd name="T22" fmla="*/ 2147483647 w 214"/>
              <a:gd name="T23" fmla="*/ 2147483647 h 366"/>
              <a:gd name="T24" fmla="*/ 2147483647 w 214"/>
              <a:gd name="T25" fmla="*/ 2147483647 h 366"/>
              <a:gd name="T26" fmla="*/ 2147483647 w 214"/>
              <a:gd name="T27" fmla="*/ 2147483647 h 366"/>
              <a:gd name="T28" fmla="*/ 2147483647 w 214"/>
              <a:gd name="T29" fmla="*/ 2147483647 h 366"/>
              <a:gd name="T30" fmla="*/ 2147483647 w 214"/>
              <a:gd name="T31" fmla="*/ 2147483647 h 366"/>
              <a:gd name="T32" fmla="*/ 2147483647 w 214"/>
              <a:gd name="T33" fmla="*/ 2147483647 h 366"/>
              <a:gd name="T34" fmla="*/ 2147483647 w 214"/>
              <a:gd name="T35" fmla="*/ 2147483647 h 366"/>
              <a:gd name="T36" fmla="*/ 2147483647 w 214"/>
              <a:gd name="T37" fmla="*/ 2147483647 h 366"/>
              <a:gd name="T38" fmla="*/ 2147483647 w 214"/>
              <a:gd name="T39" fmla="*/ 2147483647 h 366"/>
              <a:gd name="T40" fmla="*/ 2147483647 w 214"/>
              <a:gd name="T41" fmla="*/ 2147483647 h 366"/>
              <a:gd name="T42" fmla="*/ 2147483647 w 214"/>
              <a:gd name="T43" fmla="*/ 2147483647 h 366"/>
              <a:gd name="T44" fmla="*/ 2147483647 w 214"/>
              <a:gd name="T45" fmla="*/ 2147483647 h 366"/>
              <a:gd name="T46" fmla="*/ 2147483647 w 214"/>
              <a:gd name="T47" fmla="*/ 2147483647 h 366"/>
              <a:gd name="T48" fmla="*/ 2147483647 w 214"/>
              <a:gd name="T49" fmla="*/ 2147483647 h 366"/>
              <a:gd name="T50" fmla="*/ 2147483647 w 214"/>
              <a:gd name="T51" fmla="*/ 2147483647 h 366"/>
              <a:gd name="T52" fmla="*/ 2147483647 w 214"/>
              <a:gd name="T53" fmla="*/ 2147483647 h 366"/>
              <a:gd name="T54" fmla="*/ 2147483647 w 214"/>
              <a:gd name="T55" fmla="*/ 2147483647 h 366"/>
              <a:gd name="T56" fmla="*/ 2147483647 w 214"/>
              <a:gd name="T57" fmla="*/ 2147483647 h 366"/>
              <a:gd name="T58" fmla="*/ 2147483647 w 214"/>
              <a:gd name="T59" fmla="*/ 2147483647 h 366"/>
              <a:gd name="T60" fmla="*/ 2147483647 w 214"/>
              <a:gd name="T61" fmla="*/ 2147483647 h 366"/>
              <a:gd name="T62" fmla="*/ 2147483647 w 214"/>
              <a:gd name="T63" fmla="*/ 2147483647 h 366"/>
              <a:gd name="T64" fmla="*/ 2147483647 w 214"/>
              <a:gd name="T65" fmla="*/ 2147483647 h 366"/>
              <a:gd name="T66" fmla="*/ 2147483647 w 214"/>
              <a:gd name="T67" fmla="*/ 2147483647 h 366"/>
              <a:gd name="T68" fmla="*/ 2147483647 w 214"/>
              <a:gd name="T69" fmla="*/ 2147483647 h 366"/>
              <a:gd name="T70" fmla="*/ 2147483647 w 214"/>
              <a:gd name="T71" fmla="*/ 2147483647 h 366"/>
              <a:gd name="T72" fmla="*/ 2147483647 w 214"/>
              <a:gd name="T73" fmla="*/ 2147483647 h 366"/>
              <a:gd name="T74" fmla="*/ 2147483647 w 214"/>
              <a:gd name="T75" fmla="*/ 2147483647 h 366"/>
              <a:gd name="T76" fmla="*/ 2147483647 w 214"/>
              <a:gd name="T77" fmla="*/ 2147483647 h 366"/>
              <a:gd name="T78" fmla="*/ 2147483647 w 214"/>
              <a:gd name="T79" fmla="*/ 2147483647 h 366"/>
              <a:gd name="T80" fmla="*/ 2147483647 w 214"/>
              <a:gd name="T81" fmla="*/ 0 h 366"/>
              <a:gd name="T82" fmla="*/ 2147483647 w 214"/>
              <a:gd name="T83" fmla="*/ 2147483647 h 366"/>
              <a:gd name="T84" fmla="*/ 2147483647 w 214"/>
              <a:gd name="T85" fmla="*/ 2147483647 h 366"/>
              <a:gd name="T86" fmla="*/ 2147483647 w 214"/>
              <a:gd name="T87" fmla="*/ 2147483647 h 366"/>
              <a:gd name="T88" fmla="*/ 2147483647 w 214"/>
              <a:gd name="T89" fmla="*/ 2147483647 h 366"/>
              <a:gd name="T90" fmla="*/ 2147483647 w 214"/>
              <a:gd name="T91" fmla="*/ 2147483647 h 366"/>
              <a:gd name="T92" fmla="*/ 2147483647 w 214"/>
              <a:gd name="T93" fmla="*/ 2147483647 h 366"/>
              <a:gd name="T94" fmla="*/ 2147483647 w 214"/>
              <a:gd name="T95" fmla="*/ 2147483647 h 366"/>
              <a:gd name="T96" fmla="*/ 2147483647 w 214"/>
              <a:gd name="T97" fmla="*/ 2147483647 h 366"/>
              <a:gd name="T98" fmla="*/ 2147483647 w 214"/>
              <a:gd name="T99" fmla="*/ 2147483647 h 366"/>
              <a:gd name="T100" fmla="*/ 2147483647 w 214"/>
              <a:gd name="T101" fmla="*/ 2147483647 h 366"/>
              <a:gd name="T102" fmla="*/ 2147483647 w 214"/>
              <a:gd name="T103" fmla="*/ 2147483647 h 366"/>
              <a:gd name="T104" fmla="*/ 2147483647 w 214"/>
              <a:gd name="T105" fmla="*/ 2147483647 h 366"/>
              <a:gd name="T106" fmla="*/ 2147483647 w 214"/>
              <a:gd name="T107" fmla="*/ 2147483647 h 366"/>
              <a:gd name="T108" fmla="*/ 2147483647 w 214"/>
              <a:gd name="T109" fmla="*/ 2147483647 h 366"/>
              <a:gd name="T110" fmla="*/ 2147483647 w 214"/>
              <a:gd name="T111" fmla="*/ 2147483647 h 366"/>
              <a:gd name="T112" fmla="*/ 2147483647 w 214"/>
              <a:gd name="T113" fmla="*/ 2147483647 h 366"/>
              <a:gd name="T114" fmla="*/ 2147483647 w 214"/>
              <a:gd name="T115" fmla="*/ 2147483647 h 36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214"/>
              <a:gd name="T175" fmla="*/ 0 h 366"/>
              <a:gd name="T176" fmla="*/ 214 w 214"/>
              <a:gd name="T177" fmla="*/ 366 h 366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214" h="366">
                <a:moveTo>
                  <a:pt x="118" y="320"/>
                </a:moveTo>
                <a:lnTo>
                  <a:pt x="116" y="320"/>
                </a:lnTo>
                <a:lnTo>
                  <a:pt x="116" y="322"/>
                </a:lnTo>
                <a:lnTo>
                  <a:pt x="118" y="322"/>
                </a:lnTo>
                <a:lnTo>
                  <a:pt x="118" y="324"/>
                </a:lnTo>
                <a:lnTo>
                  <a:pt x="116" y="324"/>
                </a:lnTo>
                <a:lnTo>
                  <a:pt x="112" y="326"/>
                </a:lnTo>
                <a:lnTo>
                  <a:pt x="110" y="324"/>
                </a:lnTo>
                <a:lnTo>
                  <a:pt x="108" y="326"/>
                </a:lnTo>
                <a:lnTo>
                  <a:pt x="110" y="328"/>
                </a:lnTo>
                <a:lnTo>
                  <a:pt x="112" y="328"/>
                </a:lnTo>
                <a:lnTo>
                  <a:pt x="110" y="332"/>
                </a:lnTo>
                <a:lnTo>
                  <a:pt x="108" y="332"/>
                </a:lnTo>
                <a:lnTo>
                  <a:pt x="106" y="334"/>
                </a:lnTo>
                <a:lnTo>
                  <a:pt x="106" y="336"/>
                </a:lnTo>
                <a:lnTo>
                  <a:pt x="106" y="338"/>
                </a:lnTo>
                <a:lnTo>
                  <a:pt x="108" y="342"/>
                </a:lnTo>
                <a:lnTo>
                  <a:pt x="106" y="342"/>
                </a:lnTo>
                <a:lnTo>
                  <a:pt x="104" y="342"/>
                </a:lnTo>
                <a:lnTo>
                  <a:pt x="104" y="344"/>
                </a:lnTo>
                <a:lnTo>
                  <a:pt x="102" y="350"/>
                </a:lnTo>
                <a:lnTo>
                  <a:pt x="98" y="350"/>
                </a:lnTo>
                <a:lnTo>
                  <a:pt x="98" y="352"/>
                </a:lnTo>
                <a:lnTo>
                  <a:pt x="98" y="350"/>
                </a:lnTo>
                <a:lnTo>
                  <a:pt x="98" y="344"/>
                </a:lnTo>
                <a:lnTo>
                  <a:pt x="96" y="344"/>
                </a:lnTo>
                <a:lnTo>
                  <a:pt x="94" y="348"/>
                </a:lnTo>
                <a:lnTo>
                  <a:pt x="92" y="348"/>
                </a:lnTo>
                <a:lnTo>
                  <a:pt x="88" y="340"/>
                </a:lnTo>
                <a:lnTo>
                  <a:pt x="86" y="340"/>
                </a:lnTo>
                <a:lnTo>
                  <a:pt x="82" y="342"/>
                </a:lnTo>
                <a:lnTo>
                  <a:pt x="80" y="344"/>
                </a:lnTo>
                <a:lnTo>
                  <a:pt x="76" y="344"/>
                </a:lnTo>
                <a:lnTo>
                  <a:pt x="74" y="348"/>
                </a:lnTo>
                <a:lnTo>
                  <a:pt x="72" y="356"/>
                </a:lnTo>
                <a:lnTo>
                  <a:pt x="68" y="358"/>
                </a:lnTo>
                <a:lnTo>
                  <a:pt x="66" y="358"/>
                </a:lnTo>
                <a:lnTo>
                  <a:pt x="64" y="356"/>
                </a:lnTo>
                <a:lnTo>
                  <a:pt x="64" y="354"/>
                </a:lnTo>
                <a:lnTo>
                  <a:pt x="60" y="354"/>
                </a:lnTo>
                <a:lnTo>
                  <a:pt x="58" y="352"/>
                </a:lnTo>
                <a:lnTo>
                  <a:pt x="56" y="352"/>
                </a:lnTo>
                <a:lnTo>
                  <a:pt x="48" y="348"/>
                </a:lnTo>
                <a:lnTo>
                  <a:pt x="44" y="348"/>
                </a:lnTo>
                <a:lnTo>
                  <a:pt x="42" y="350"/>
                </a:lnTo>
                <a:lnTo>
                  <a:pt x="34" y="344"/>
                </a:lnTo>
                <a:lnTo>
                  <a:pt x="32" y="350"/>
                </a:lnTo>
                <a:lnTo>
                  <a:pt x="34" y="352"/>
                </a:lnTo>
                <a:lnTo>
                  <a:pt x="34" y="354"/>
                </a:lnTo>
                <a:lnTo>
                  <a:pt x="34" y="356"/>
                </a:lnTo>
                <a:lnTo>
                  <a:pt x="32" y="358"/>
                </a:lnTo>
                <a:lnTo>
                  <a:pt x="30" y="358"/>
                </a:lnTo>
                <a:lnTo>
                  <a:pt x="30" y="352"/>
                </a:lnTo>
                <a:lnTo>
                  <a:pt x="28" y="352"/>
                </a:lnTo>
                <a:lnTo>
                  <a:pt x="26" y="354"/>
                </a:lnTo>
                <a:lnTo>
                  <a:pt x="20" y="356"/>
                </a:lnTo>
                <a:lnTo>
                  <a:pt x="18" y="354"/>
                </a:lnTo>
                <a:lnTo>
                  <a:pt x="14" y="352"/>
                </a:lnTo>
                <a:lnTo>
                  <a:pt x="12" y="354"/>
                </a:lnTo>
                <a:lnTo>
                  <a:pt x="12" y="356"/>
                </a:lnTo>
                <a:lnTo>
                  <a:pt x="14" y="358"/>
                </a:lnTo>
                <a:lnTo>
                  <a:pt x="14" y="360"/>
                </a:lnTo>
                <a:lnTo>
                  <a:pt x="14" y="364"/>
                </a:lnTo>
                <a:lnTo>
                  <a:pt x="12" y="366"/>
                </a:lnTo>
                <a:lnTo>
                  <a:pt x="6" y="364"/>
                </a:lnTo>
                <a:lnTo>
                  <a:pt x="2" y="360"/>
                </a:lnTo>
                <a:lnTo>
                  <a:pt x="4" y="360"/>
                </a:lnTo>
                <a:lnTo>
                  <a:pt x="6" y="358"/>
                </a:lnTo>
                <a:lnTo>
                  <a:pt x="2" y="358"/>
                </a:lnTo>
                <a:lnTo>
                  <a:pt x="0" y="356"/>
                </a:lnTo>
                <a:lnTo>
                  <a:pt x="0" y="354"/>
                </a:lnTo>
                <a:lnTo>
                  <a:pt x="4" y="354"/>
                </a:lnTo>
                <a:lnTo>
                  <a:pt x="6" y="354"/>
                </a:lnTo>
                <a:lnTo>
                  <a:pt x="4" y="354"/>
                </a:lnTo>
                <a:lnTo>
                  <a:pt x="2" y="352"/>
                </a:lnTo>
                <a:lnTo>
                  <a:pt x="4" y="352"/>
                </a:lnTo>
                <a:lnTo>
                  <a:pt x="4" y="350"/>
                </a:lnTo>
                <a:lnTo>
                  <a:pt x="6" y="348"/>
                </a:lnTo>
                <a:lnTo>
                  <a:pt x="4" y="344"/>
                </a:lnTo>
                <a:lnTo>
                  <a:pt x="4" y="342"/>
                </a:lnTo>
                <a:lnTo>
                  <a:pt x="4" y="340"/>
                </a:lnTo>
                <a:lnTo>
                  <a:pt x="10" y="340"/>
                </a:lnTo>
                <a:lnTo>
                  <a:pt x="10" y="338"/>
                </a:lnTo>
                <a:lnTo>
                  <a:pt x="4" y="338"/>
                </a:lnTo>
                <a:lnTo>
                  <a:pt x="6" y="334"/>
                </a:lnTo>
                <a:lnTo>
                  <a:pt x="10" y="334"/>
                </a:lnTo>
                <a:lnTo>
                  <a:pt x="12" y="332"/>
                </a:lnTo>
                <a:lnTo>
                  <a:pt x="6" y="328"/>
                </a:lnTo>
                <a:lnTo>
                  <a:pt x="6" y="326"/>
                </a:lnTo>
                <a:lnTo>
                  <a:pt x="6" y="324"/>
                </a:lnTo>
                <a:lnTo>
                  <a:pt x="10" y="320"/>
                </a:lnTo>
                <a:lnTo>
                  <a:pt x="12" y="320"/>
                </a:lnTo>
                <a:lnTo>
                  <a:pt x="12" y="322"/>
                </a:lnTo>
                <a:lnTo>
                  <a:pt x="12" y="320"/>
                </a:lnTo>
                <a:lnTo>
                  <a:pt x="14" y="318"/>
                </a:lnTo>
                <a:lnTo>
                  <a:pt x="14" y="320"/>
                </a:lnTo>
                <a:lnTo>
                  <a:pt x="16" y="320"/>
                </a:lnTo>
                <a:lnTo>
                  <a:pt x="16" y="314"/>
                </a:lnTo>
                <a:lnTo>
                  <a:pt x="18" y="312"/>
                </a:lnTo>
                <a:lnTo>
                  <a:pt x="20" y="308"/>
                </a:lnTo>
                <a:lnTo>
                  <a:pt x="20" y="306"/>
                </a:lnTo>
                <a:lnTo>
                  <a:pt x="20" y="304"/>
                </a:lnTo>
                <a:lnTo>
                  <a:pt x="26" y="304"/>
                </a:lnTo>
                <a:lnTo>
                  <a:pt x="26" y="302"/>
                </a:lnTo>
                <a:lnTo>
                  <a:pt x="28" y="302"/>
                </a:lnTo>
                <a:lnTo>
                  <a:pt x="28" y="298"/>
                </a:lnTo>
                <a:lnTo>
                  <a:pt x="26" y="296"/>
                </a:lnTo>
                <a:lnTo>
                  <a:pt x="26" y="294"/>
                </a:lnTo>
                <a:lnTo>
                  <a:pt x="28" y="292"/>
                </a:lnTo>
                <a:lnTo>
                  <a:pt x="28" y="290"/>
                </a:lnTo>
                <a:lnTo>
                  <a:pt x="28" y="288"/>
                </a:lnTo>
                <a:lnTo>
                  <a:pt x="30" y="284"/>
                </a:lnTo>
                <a:lnTo>
                  <a:pt x="32" y="284"/>
                </a:lnTo>
                <a:lnTo>
                  <a:pt x="34" y="280"/>
                </a:lnTo>
                <a:lnTo>
                  <a:pt x="34" y="276"/>
                </a:lnTo>
                <a:lnTo>
                  <a:pt x="34" y="274"/>
                </a:lnTo>
                <a:lnTo>
                  <a:pt x="30" y="268"/>
                </a:lnTo>
                <a:lnTo>
                  <a:pt x="32" y="264"/>
                </a:lnTo>
                <a:lnTo>
                  <a:pt x="32" y="262"/>
                </a:lnTo>
                <a:lnTo>
                  <a:pt x="32" y="260"/>
                </a:lnTo>
                <a:lnTo>
                  <a:pt x="30" y="260"/>
                </a:lnTo>
                <a:lnTo>
                  <a:pt x="28" y="258"/>
                </a:lnTo>
                <a:lnTo>
                  <a:pt x="28" y="252"/>
                </a:lnTo>
                <a:lnTo>
                  <a:pt x="26" y="250"/>
                </a:lnTo>
                <a:lnTo>
                  <a:pt x="22" y="250"/>
                </a:lnTo>
                <a:lnTo>
                  <a:pt x="22" y="248"/>
                </a:lnTo>
                <a:lnTo>
                  <a:pt x="20" y="248"/>
                </a:lnTo>
                <a:lnTo>
                  <a:pt x="20" y="246"/>
                </a:lnTo>
                <a:lnTo>
                  <a:pt x="22" y="244"/>
                </a:lnTo>
                <a:lnTo>
                  <a:pt x="26" y="242"/>
                </a:lnTo>
                <a:lnTo>
                  <a:pt x="26" y="238"/>
                </a:lnTo>
                <a:lnTo>
                  <a:pt x="26" y="236"/>
                </a:lnTo>
                <a:lnTo>
                  <a:pt x="22" y="234"/>
                </a:lnTo>
                <a:lnTo>
                  <a:pt x="22" y="232"/>
                </a:lnTo>
                <a:lnTo>
                  <a:pt x="22" y="230"/>
                </a:lnTo>
                <a:lnTo>
                  <a:pt x="22" y="228"/>
                </a:lnTo>
                <a:lnTo>
                  <a:pt x="28" y="228"/>
                </a:lnTo>
                <a:lnTo>
                  <a:pt x="28" y="216"/>
                </a:lnTo>
                <a:lnTo>
                  <a:pt x="26" y="204"/>
                </a:lnTo>
                <a:lnTo>
                  <a:pt x="22" y="182"/>
                </a:lnTo>
                <a:lnTo>
                  <a:pt x="20" y="156"/>
                </a:lnTo>
                <a:lnTo>
                  <a:pt x="18" y="128"/>
                </a:lnTo>
                <a:lnTo>
                  <a:pt x="18" y="106"/>
                </a:lnTo>
                <a:lnTo>
                  <a:pt x="16" y="82"/>
                </a:lnTo>
                <a:lnTo>
                  <a:pt x="14" y="68"/>
                </a:lnTo>
                <a:lnTo>
                  <a:pt x="14" y="60"/>
                </a:lnTo>
                <a:lnTo>
                  <a:pt x="12" y="44"/>
                </a:lnTo>
                <a:lnTo>
                  <a:pt x="10" y="22"/>
                </a:lnTo>
                <a:lnTo>
                  <a:pt x="14" y="26"/>
                </a:lnTo>
                <a:lnTo>
                  <a:pt x="18" y="24"/>
                </a:lnTo>
                <a:lnTo>
                  <a:pt x="16" y="26"/>
                </a:lnTo>
                <a:lnTo>
                  <a:pt x="18" y="30"/>
                </a:lnTo>
                <a:lnTo>
                  <a:pt x="30" y="30"/>
                </a:lnTo>
                <a:lnTo>
                  <a:pt x="48" y="18"/>
                </a:lnTo>
                <a:lnTo>
                  <a:pt x="56" y="14"/>
                </a:lnTo>
                <a:lnTo>
                  <a:pt x="74" y="14"/>
                </a:lnTo>
                <a:lnTo>
                  <a:pt x="92" y="10"/>
                </a:lnTo>
                <a:lnTo>
                  <a:pt x="104" y="8"/>
                </a:lnTo>
                <a:lnTo>
                  <a:pt x="120" y="6"/>
                </a:lnTo>
                <a:lnTo>
                  <a:pt x="128" y="6"/>
                </a:lnTo>
                <a:lnTo>
                  <a:pt x="152" y="4"/>
                </a:lnTo>
                <a:lnTo>
                  <a:pt x="158" y="4"/>
                </a:lnTo>
                <a:lnTo>
                  <a:pt x="182" y="0"/>
                </a:lnTo>
                <a:lnTo>
                  <a:pt x="184" y="0"/>
                </a:lnTo>
                <a:lnTo>
                  <a:pt x="186" y="6"/>
                </a:lnTo>
                <a:lnTo>
                  <a:pt x="186" y="20"/>
                </a:lnTo>
                <a:lnTo>
                  <a:pt x="188" y="30"/>
                </a:lnTo>
                <a:lnTo>
                  <a:pt x="192" y="40"/>
                </a:lnTo>
                <a:lnTo>
                  <a:pt x="192" y="44"/>
                </a:lnTo>
                <a:lnTo>
                  <a:pt x="194" y="66"/>
                </a:lnTo>
                <a:lnTo>
                  <a:pt x="194" y="70"/>
                </a:lnTo>
                <a:lnTo>
                  <a:pt x="196" y="90"/>
                </a:lnTo>
                <a:lnTo>
                  <a:pt x="198" y="100"/>
                </a:lnTo>
                <a:lnTo>
                  <a:pt x="200" y="122"/>
                </a:lnTo>
                <a:lnTo>
                  <a:pt x="200" y="124"/>
                </a:lnTo>
                <a:lnTo>
                  <a:pt x="202" y="152"/>
                </a:lnTo>
                <a:lnTo>
                  <a:pt x="202" y="158"/>
                </a:lnTo>
                <a:lnTo>
                  <a:pt x="204" y="174"/>
                </a:lnTo>
                <a:lnTo>
                  <a:pt x="208" y="188"/>
                </a:lnTo>
                <a:lnTo>
                  <a:pt x="208" y="192"/>
                </a:lnTo>
                <a:lnTo>
                  <a:pt x="210" y="212"/>
                </a:lnTo>
                <a:lnTo>
                  <a:pt x="212" y="230"/>
                </a:lnTo>
                <a:lnTo>
                  <a:pt x="210" y="230"/>
                </a:lnTo>
                <a:lnTo>
                  <a:pt x="208" y="232"/>
                </a:lnTo>
                <a:lnTo>
                  <a:pt x="208" y="234"/>
                </a:lnTo>
                <a:lnTo>
                  <a:pt x="208" y="236"/>
                </a:lnTo>
                <a:lnTo>
                  <a:pt x="210" y="236"/>
                </a:lnTo>
                <a:lnTo>
                  <a:pt x="212" y="238"/>
                </a:lnTo>
                <a:lnTo>
                  <a:pt x="210" y="242"/>
                </a:lnTo>
                <a:lnTo>
                  <a:pt x="210" y="244"/>
                </a:lnTo>
                <a:lnTo>
                  <a:pt x="210" y="246"/>
                </a:lnTo>
                <a:lnTo>
                  <a:pt x="214" y="246"/>
                </a:lnTo>
                <a:lnTo>
                  <a:pt x="214" y="248"/>
                </a:lnTo>
                <a:lnTo>
                  <a:pt x="212" y="252"/>
                </a:lnTo>
                <a:lnTo>
                  <a:pt x="214" y="256"/>
                </a:lnTo>
                <a:lnTo>
                  <a:pt x="202" y="258"/>
                </a:lnTo>
                <a:lnTo>
                  <a:pt x="200" y="260"/>
                </a:lnTo>
                <a:lnTo>
                  <a:pt x="198" y="262"/>
                </a:lnTo>
                <a:lnTo>
                  <a:pt x="194" y="264"/>
                </a:lnTo>
                <a:lnTo>
                  <a:pt x="192" y="266"/>
                </a:lnTo>
                <a:lnTo>
                  <a:pt x="188" y="266"/>
                </a:lnTo>
                <a:lnTo>
                  <a:pt x="184" y="264"/>
                </a:lnTo>
                <a:lnTo>
                  <a:pt x="180" y="264"/>
                </a:lnTo>
                <a:lnTo>
                  <a:pt x="174" y="264"/>
                </a:lnTo>
                <a:lnTo>
                  <a:pt x="172" y="266"/>
                </a:lnTo>
                <a:lnTo>
                  <a:pt x="172" y="268"/>
                </a:lnTo>
                <a:lnTo>
                  <a:pt x="174" y="278"/>
                </a:lnTo>
                <a:lnTo>
                  <a:pt x="174" y="280"/>
                </a:lnTo>
                <a:lnTo>
                  <a:pt x="174" y="282"/>
                </a:lnTo>
                <a:lnTo>
                  <a:pt x="172" y="284"/>
                </a:lnTo>
                <a:lnTo>
                  <a:pt x="170" y="290"/>
                </a:lnTo>
                <a:lnTo>
                  <a:pt x="164" y="292"/>
                </a:lnTo>
                <a:lnTo>
                  <a:pt x="164" y="296"/>
                </a:lnTo>
                <a:lnTo>
                  <a:pt x="164" y="302"/>
                </a:lnTo>
                <a:lnTo>
                  <a:pt x="162" y="306"/>
                </a:lnTo>
                <a:lnTo>
                  <a:pt x="156" y="308"/>
                </a:lnTo>
                <a:lnTo>
                  <a:pt x="154" y="308"/>
                </a:lnTo>
                <a:lnTo>
                  <a:pt x="152" y="306"/>
                </a:lnTo>
                <a:lnTo>
                  <a:pt x="150" y="308"/>
                </a:lnTo>
                <a:lnTo>
                  <a:pt x="150" y="310"/>
                </a:lnTo>
                <a:lnTo>
                  <a:pt x="148" y="318"/>
                </a:lnTo>
                <a:lnTo>
                  <a:pt x="148" y="326"/>
                </a:lnTo>
                <a:lnTo>
                  <a:pt x="148" y="328"/>
                </a:lnTo>
                <a:lnTo>
                  <a:pt x="144" y="332"/>
                </a:lnTo>
                <a:lnTo>
                  <a:pt x="142" y="334"/>
                </a:lnTo>
                <a:lnTo>
                  <a:pt x="140" y="334"/>
                </a:lnTo>
                <a:lnTo>
                  <a:pt x="138" y="336"/>
                </a:lnTo>
                <a:lnTo>
                  <a:pt x="136" y="334"/>
                </a:lnTo>
                <a:lnTo>
                  <a:pt x="128" y="334"/>
                </a:lnTo>
                <a:lnTo>
                  <a:pt x="124" y="332"/>
                </a:lnTo>
                <a:lnTo>
                  <a:pt x="122" y="328"/>
                </a:lnTo>
                <a:lnTo>
                  <a:pt x="120" y="322"/>
                </a:lnTo>
                <a:lnTo>
                  <a:pt x="118" y="320"/>
                </a:lnTo>
              </a:path>
            </a:pathLst>
          </a:custGeom>
          <a:solidFill>
            <a:srgbClr val="349C36"/>
          </a:solidFill>
          <a:ln w="6350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04" name="Freeform 56"/>
          <p:cNvSpPr>
            <a:spLocks/>
          </p:cNvSpPr>
          <p:nvPr/>
        </p:nvSpPr>
        <p:spPr bwMode="auto">
          <a:xfrm>
            <a:off x="2454275" y="2809875"/>
            <a:ext cx="695325" cy="1066800"/>
          </a:xfrm>
          <a:custGeom>
            <a:avLst/>
            <a:gdLst>
              <a:gd name="T0" fmla="*/ 2147483647 w 438"/>
              <a:gd name="T1" fmla="*/ 2147483647 h 672"/>
              <a:gd name="T2" fmla="*/ 2147483647 w 438"/>
              <a:gd name="T3" fmla="*/ 2147483647 h 672"/>
              <a:gd name="T4" fmla="*/ 2147483647 w 438"/>
              <a:gd name="T5" fmla="*/ 2147483647 h 672"/>
              <a:gd name="T6" fmla="*/ 2147483647 w 438"/>
              <a:gd name="T7" fmla="*/ 2147483647 h 672"/>
              <a:gd name="T8" fmla="*/ 2147483647 w 438"/>
              <a:gd name="T9" fmla="*/ 2147483647 h 672"/>
              <a:gd name="T10" fmla="*/ 2147483647 w 438"/>
              <a:gd name="T11" fmla="*/ 2147483647 h 672"/>
              <a:gd name="T12" fmla="*/ 2147483647 w 438"/>
              <a:gd name="T13" fmla="*/ 2147483647 h 672"/>
              <a:gd name="T14" fmla="*/ 2147483647 w 438"/>
              <a:gd name="T15" fmla="*/ 2147483647 h 672"/>
              <a:gd name="T16" fmla="*/ 2147483647 w 438"/>
              <a:gd name="T17" fmla="*/ 2147483647 h 672"/>
              <a:gd name="T18" fmla="*/ 2147483647 w 438"/>
              <a:gd name="T19" fmla="*/ 2147483647 h 672"/>
              <a:gd name="T20" fmla="*/ 2147483647 w 438"/>
              <a:gd name="T21" fmla="*/ 2147483647 h 672"/>
              <a:gd name="T22" fmla="*/ 2147483647 w 438"/>
              <a:gd name="T23" fmla="*/ 2147483647 h 672"/>
              <a:gd name="T24" fmla="*/ 2147483647 w 438"/>
              <a:gd name="T25" fmla="*/ 2147483647 h 672"/>
              <a:gd name="T26" fmla="*/ 2147483647 w 438"/>
              <a:gd name="T27" fmla="*/ 2147483647 h 672"/>
              <a:gd name="T28" fmla="*/ 2147483647 w 438"/>
              <a:gd name="T29" fmla="*/ 2147483647 h 672"/>
              <a:gd name="T30" fmla="*/ 2147483647 w 438"/>
              <a:gd name="T31" fmla="*/ 2147483647 h 672"/>
              <a:gd name="T32" fmla="*/ 2147483647 w 438"/>
              <a:gd name="T33" fmla="*/ 2147483647 h 672"/>
              <a:gd name="T34" fmla="*/ 2147483647 w 438"/>
              <a:gd name="T35" fmla="*/ 2147483647 h 672"/>
              <a:gd name="T36" fmla="*/ 2147483647 w 438"/>
              <a:gd name="T37" fmla="*/ 2147483647 h 672"/>
              <a:gd name="T38" fmla="*/ 2147483647 w 438"/>
              <a:gd name="T39" fmla="*/ 2147483647 h 672"/>
              <a:gd name="T40" fmla="*/ 2147483647 w 438"/>
              <a:gd name="T41" fmla="*/ 2147483647 h 672"/>
              <a:gd name="T42" fmla="*/ 2147483647 w 438"/>
              <a:gd name="T43" fmla="*/ 2147483647 h 672"/>
              <a:gd name="T44" fmla="*/ 2147483647 w 438"/>
              <a:gd name="T45" fmla="*/ 2147483647 h 672"/>
              <a:gd name="T46" fmla="*/ 2147483647 w 438"/>
              <a:gd name="T47" fmla="*/ 2147483647 h 672"/>
              <a:gd name="T48" fmla="*/ 2147483647 w 438"/>
              <a:gd name="T49" fmla="*/ 2147483647 h 672"/>
              <a:gd name="T50" fmla="*/ 2147483647 w 438"/>
              <a:gd name="T51" fmla="*/ 2147483647 h 672"/>
              <a:gd name="T52" fmla="*/ 2147483647 w 438"/>
              <a:gd name="T53" fmla="*/ 2147483647 h 672"/>
              <a:gd name="T54" fmla="*/ 2147483647 w 438"/>
              <a:gd name="T55" fmla="*/ 2147483647 h 672"/>
              <a:gd name="T56" fmla="*/ 2147483647 w 438"/>
              <a:gd name="T57" fmla="*/ 2147483647 h 672"/>
              <a:gd name="T58" fmla="*/ 2147483647 w 438"/>
              <a:gd name="T59" fmla="*/ 2147483647 h 672"/>
              <a:gd name="T60" fmla="*/ 2147483647 w 438"/>
              <a:gd name="T61" fmla="*/ 2147483647 h 672"/>
              <a:gd name="T62" fmla="*/ 2147483647 w 438"/>
              <a:gd name="T63" fmla="*/ 2147483647 h 672"/>
              <a:gd name="T64" fmla="*/ 2147483647 w 438"/>
              <a:gd name="T65" fmla="*/ 2147483647 h 672"/>
              <a:gd name="T66" fmla="*/ 2147483647 w 438"/>
              <a:gd name="T67" fmla="*/ 2147483647 h 672"/>
              <a:gd name="T68" fmla="*/ 2147483647 w 438"/>
              <a:gd name="T69" fmla="*/ 2147483647 h 672"/>
              <a:gd name="T70" fmla="*/ 2147483647 w 438"/>
              <a:gd name="T71" fmla="*/ 2147483647 h 672"/>
              <a:gd name="T72" fmla="*/ 2147483647 w 438"/>
              <a:gd name="T73" fmla="*/ 2147483647 h 672"/>
              <a:gd name="T74" fmla="*/ 2147483647 w 438"/>
              <a:gd name="T75" fmla="*/ 2147483647 h 672"/>
              <a:gd name="T76" fmla="*/ 2147483647 w 438"/>
              <a:gd name="T77" fmla="*/ 2147483647 h 672"/>
              <a:gd name="T78" fmla="*/ 2147483647 w 438"/>
              <a:gd name="T79" fmla="*/ 2147483647 h 672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w 438"/>
              <a:gd name="T121" fmla="*/ 0 h 672"/>
              <a:gd name="T122" fmla="*/ 438 w 438"/>
              <a:gd name="T123" fmla="*/ 672 h 672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T120" t="T121" r="T122" b="T123"/>
            <a:pathLst>
              <a:path w="438" h="672">
                <a:moveTo>
                  <a:pt x="42" y="314"/>
                </a:moveTo>
                <a:lnTo>
                  <a:pt x="34" y="302"/>
                </a:lnTo>
                <a:lnTo>
                  <a:pt x="20" y="284"/>
                </a:lnTo>
                <a:lnTo>
                  <a:pt x="4" y="258"/>
                </a:lnTo>
                <a:lnTo>
                  <a:pt x="0" y="252"/>
                </a:lnTo>
                <a:lnTo>
                  <a:pt x="2" y="244"/>
                </a:lnTo>
                <a:lnTo>
                  <a:pt x="2" y="242"/>
                </a:lnTo>
                <a:lnTo>
                  <a:pt x="2" y="238"/>
                </a:lnTo>
                <a:lnTo>
                  <a:pt x="6" y="224"/>
                </a:lnTo>
                <a:lnTo>
                  <a:pt x="8" y="216"/>
                </a:lnTo>
                <a:lnTo>
                  <a:pt x="16" y="190"/>
                </a:lnTo>
                <a:lnTo>
                  <a:pt x="48" y="68"/>
                </a:lnTo>
                <a:lnTo>
                  <a:pt x="64" y="0"/>
                </a:lnTo>
                <a:lnTo>
                  <a:pt x="106" y="10"/>
                </a:lnTo>
                <a:lnTo>
                  <a:pt x="108" y="12"/>
                </a:lnTo>
                <a:lnTo>
                  <a:pt x="176" y="28"/>
                </a:lnTo>
                <a:lnTo>
                  <a:pt x="250" y="44"/>
                </a:lnTo>
                <a:lnTo>
                  <a:pt x="252" y="44"/>
                </a:lnTo>
                <a:lnTo>
                  <a:pt x="318" y="60"/>
                </a:lnTo>
                <a:lnTo>
                  <a:pt x="376" y="72"/>
                </a:lnTo>
                <a:lnTo>
                  <a:pt x="424" y="82"/>
                </a:lnTo>
                <a:lnTo>
                  <a:pt x="438" y="84"/>
                </a:lnTo>
                <a:lnTo>
                  <a:pt x="422" y="168"/>
                </a:lnTo>
                <a:lnTo>
                  <a:pt x="408" y="244"/>
                </a:lnTo>
                <a:lnTo>
                  <a:pt x="402" y="262"/>
                </a:lnTo>
                <a:lnTo>
                  <a:pt x="398" y="294"/>
                </a:lnTo>
                <a:lnTo>
                  <a:pt x="382" y="368"/>
                </a:lnTo>
                <a:lnTo>
                  <a:pt x="382" y="376"/>
                </a:lnTo>
                <a:lnTo>
                  <a:pt x="372" y="414"/>
                </a:lnTo>
                <a:lnTo>
                  <a:pt x="364" y="460"/>
                </a:lnTo>
                <a:lnTo>
                  <a:pt x="354" y="510"/>
                </a:lnTo>
                <a:lnTo>
                  <a:pt x="352" y="522"/>
                </a:lnTo>
                <a:lnTo>
                  <a:pt x="342" y="576"/>
                </a:lnTo>
                <a:lnTo>
                  <a:pt x="336" y="584"/>
                </a:lnTo>
                <a:lnTo>
                  <a:pt x="334" y="590"/>
                </a:lnTo>
                <a:lnTo>
                  <a:pt x="326" y="590"/>
                </a:lnTo>
                <a:lnTo>
                  <a:pt x="322" y="586"/>
                </a:lnTo>
                <a:lnTo>
                  <a:pt x="322" y="584"/>
                </a:lnTo>
                <a:lnTo>
                  <a:pt x="322" y="582"/>
                </a:lnTo>
                <a:lnTo>
                  <a:pt x="320" y="580"/>
                </a:lnTo>
                <a:lnTo>
                  <a:pt x="318" y="576"/>
                </a:lnTo>
                <a:lnTo>
                  <a:pt x="312" y="580"/>
                </a:lnTo>
                <a:lnTo>
                  <a:pt x="312" y="576"/>
                </a:lnTo>
                <a:lnTo>
                  <a:pt x="308" y="574"/>
                </a:lnTo>
                <a:lnTo>
                  <a:pt x="304" y="574"/>
                </a:lnTo>
                <a:lnTo>
                  <a:pt x="302" y="574"/>
                </a:lnTo>
                <a:lnTo>
                  <a:pt x="294" y="576"/>
                </a:lnTo>
                <a:lnTo>
                  <a:pt x="292" y="580"/>
                </a:lnTo>
                <a:lnTo>
                  <a:pt x="292" y="582"/>
                </a:lnTo>
                <a:lnTo>
                  <a:pt x="292" y="586"/>
                </a:lnTo>
                <a:lnTo>
                  <a:pt x="292" y="592"/>
                </a:lnTo>
                <a:lnTo>
                  <a:pt x="294" y="596"/>
                </a:lnTo>
                <a:lnTo>
                  <a:pt x="294" y="598"/>
                </a:lnTo>
                <a:lnTo>
                  <a:pt x="292" y="598"/>
                </a:lnTo>
                <a:lnTo>
                  <a:pt x="290" y="604"/>
                </a:lnTo>
                <a:lnTo>
                  <a:pt x="290" y="610"/>
                </a:lnTo>
                <a:lnTo>
                  <a:pt x="290" y="612"/>
                </a:lnTo>
                <a:lnTo>
                  <a:pt x="290" y="616"/>
                </a:lnTo>
                <a:lnTo>
                  <a:pt x="292" y="618"/>
                </a:lnTo>
                <a:lnTo>
                  <a:pt x="290" y="620"/>
                </a:lnTo>
                <a:lnTo>
                  <a:pt x="290" y="626"/>
                </a:lnTo>
                <a:lnTo>
                  <a:pt x="288" y="628"/>
                </a:lnTo>
                <a:lnTo>
                  <a:pt x="288" y="632"/>
                </a:lnTo>
                <a:lnTo>
                  <a:pt x="290" y="642"/>
                </a:lnTo>
                <a:lnTo>
                  <a:pt x="290" y="646"/>
                </a:lnTo>
                <a:lnTo>
                  <a:pt x="290" y="652"/>
                </a:lnTo>
                <a:lnTo>
                  <a:pt x="290" y="658"/>
                </a:lnTo>
                <a:lnTo>
                  <a:pt x="288" y="660"/>
                </a:lnTo>
                <a:lnTo>
                  <a:pt x="286" y="660"/>
                </a:lnTo>
                <a:lnTo>
                  <a:pt x="282" y="662"/>
                </a:lnTo>
                <a:lnTo>
                  <a:pt x="286" y="664"/>
                </a:lnTo>
                <a:lnTo>
                  <a:pt x="282" y="666"/>
                </a:lnTo>
                <a:lnTo>
                  <a:pt x="282" y="672"/>
                </a:lnTo>
                <a:lnTo>
                  <a:pt x="228" y="590"/>
                </a:lnTo>
                <a:lnTo>
                  <a:pt x="214" y="568"/>
                </a:lnTo>
                <a:lnTo>
                  <a:pt x="144" y="468"/>
                </a:lnTo>
                <a:lnTo>
                  <a:pt x="108" y="416"/>
                </a:lnTo>
                <a:lnTo>
                  <a:pt x="80" y="370"/>
                </a:lnTo>
                <a:lnTo>
                  <a:pt x="42" y="314"/>
                </a:lnTo>
                <a:close/>
              </a:path>
            </a:pathLst>
          </a:custGeom>
          <a:solidFill>
            <a:srgbClr val="FC8814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05" name="Freeform 57"/>
          <p:cNvSpPr>
            <a:spLocks/>
          </p:cNvSpPr>
          <p:nvPr/>
        </p:nvSpPr>
        <p:spPr bwMode="auto">
          <a:xfrm>
            <a:off x="2492596" y="2809875"/>
            <a:ext cx="695325" cy="1066800"/>
          </a:xfrm>
          <a:custGeom>
            <a:avLst/>
            <a:gdLst>
              <a:gd name="T0" fmla="*/ 53975 w 438"/>
              <a:gd name="T1" fmla="*/ 479425 h 672"/>
              <a:gd name="T2" fmla="*/ 6350 w 438"/>
              <a:gd name="T3" fmla="*/ 409575 h 672"/>
              <a:gd name="T4" fmla="*/ 3175 w 438"/>
              <a:gd name="T5" fmla="*/ 387350 h 672"/>
              <a:gd name="T6" fmla="*/ 3175 w 438"/>
              <a:gd name="T7" fmla="*/ 377825 h 672"/>
              <a:gd name="T8" fmla="*/ 12700 w 438"/>
              <a:gd name="T9" fmla="*/ 342900 h 672"/>
              <a:gd name="T10" fmla="*/ 76200 w 438"/>
              <a:gd name="T11" fmla="*/ 107950 h 672"/>
              <a:gd name="T12" fmla="*/ 168275 w 438"/>
              <a:gd name="T13" fmla="*/ 15875 h 672"/>
              <a:gd name="T14" fmla="*/ 279400 w 438"/>
              <a:gd name="T15" fmla="*/ 44450 h 672"/>
              <a:gd name="T16" fmla="*/ 400050 w 438"/>
              <a:gd name="T17" fmla="*/ 69850 h 672"/>
              <a:gd name="T18" fmla="*/ 596900 w 438"/>
              <a:gd name="T19" fmla="*/ 114300 h 672"/>
              <a:gd name="T20" fmla="*/ 695325 w 438"/>
              <a:gd name="T21" fmla="*/ 133350 h 672"/>
              <a:gd name="T22" fmla="*/ 647700 w 438"/>
              <a:gd name="T23" fmla="*/ 387350 h 672"/>
              <a:gd name="T24" fmla="*/ 631825 w 438"/>
              <a:gd name="T25" fmla="*/ 466725 h 672"/>
              <a:gd name="T26" fmla="*/ 606425 w 438"/>
              <a:gd name="T27" fmla="*/ 596900 h 672"/>
              <a:gd name="T28" fmla="*/ 577850 w 438"/>
              <a:gd name="T29" fmla="*/ 730250 h 672"/>
              <a:gd name="T30" fmla="*/ 558800 w 438"/>
              <a:gd name="T31" fmla="*/ 828675 h 672"/>
              <a:gd name="T32" fmla="*/ 533400 w 438"/>
              <a:gd name="T33" fmla="*/ 927100 h 672"/>
              <a:gd name="T34" fmla="*/ 517525 w 438"/>
              <a:gd name="T35" fmla="*/ 936625 h 672"/>
              <a:gd name="T36" fmla="*/ 511175 w 438"/>
              <a:gd name="T37" fmla="*/ 927100 h 672"/>
              <a:gd name="T38" fmla="*/ 508000 w 438"/>
              <a:gd name="T39" fmla="*/ 920750 h 672"/>
              <a:gd name="T40" fmla="*/ 495300 w 438"/>
              <a:gd name="T41" fmla="*/ 920750 h 672"/>
              <a:gd name="T42" fmla="*/ 488950 w 438"/>
              <a:gd name="T43" fmla="*/ 911225 h 672"/>
              <a:gd name="T44" fmla="*/ 479425 w 438"/>
              <a:gd name="T45" fmla="*/ 911225 h 672"/>
              <a:gd name="T46" fmla="*/ 463550 w 438"/>
              <a:gd name="T47" fmla="*/ 920750 h 672"/>
              <a:gd name="T48" fmla="*/ 463550 w 438"/>
              <a:gd name="T49" fmla="*/ 930275 h 672"/>
              <a:gd name="T50" fmla="*/ 466725 w 438"/>
              <a:gd name="T51" fmla="*/ 946150 h 672"/>
              <a:gd name="T52" fmla="*/ 463550 w 438"/>
              <a:gd name="T53" fmla="*/ 949325 h 672"/>
              <a:gd name="T54" fmla="*/ 460375 w 438"/>
              <a:gd name="T55" fmla="*/ 968375 h 672"/>
              <a:gd name="T56" fmla="*/ 460375 w 438"/>
              <a:gd name="T57" fmla="*/ 977900 h 672"/>
              <a:gd name="T58" fmla="*/ 460375 w 438"/>
              <a:gd name="T59" fmla="*/ 984250 h 672"/>
              <a:gd name="T60" fmla="*/ 457200 w 438"/>
              <a:gd name="T61" fmla="*/ 996950 h 672"/>
              <a:gd name="T62" fmla="*/ 460375 w 438"/>
              <a:gd name="T63" fmla="*/ 1019175 h 672"/>
              <a:gd name="T64" fmla="*/ 460375 w 438"/>
              <a:gd name="T65" fmla="*/ 1035050 h 672"/>
              <a:gd name="T66" fmla="*/ 457200 w 438"/>
              <a:gd name="T67" fmla="*/ 1047750 h 672"/>
              <a:gd name="T68" fmla="*/ 447675 w 438"/>
              <a:gd name="T69" fmla="*/ 1050925 h 672"/>
              <a:gd name="T70" fmla="*/ 447675 w 438"/>
              <a:gd name="T71" fmla="*/ 1057275 h 672"/>
              <a:gd name="T72" fmla="*/ 361950 w 438"/>
              <a:gd name="T73" fmla="*/ 936625 h 672"/>
              <a:gd name="T74" fmla="*/ 228600 w 438"/>
              <a:gd name="T75" fmla="*/ 742950 h 672"/>
              <a:gd name="T76" fmla="*/ 127000 w 438"/>
              <a:gd name="T77" fmla="*/ 587375 h 672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438"/>
              <a:gd name="T118" fmla="*/ 0 h 672"/>
              <a:gd name="T119" fmla="*/ 438 w 438"/>
              <a:gd name="T120" fmla="*/ 672 h 672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438" h="672">
                <a:moveTo>
                  <a:pt x="42" y="314"/>
                </a:moveTo>
                <a:lnTo>
                  <a:pt x="34" y="302"/>
                </a:lnTo>
                <a:lnTo>
                  <a:pt x="20" y="284"/>
                </a:lnTo>
                <a:lnTo>
                  <a:pt x="4" y="258"/>
                </a:lnTo>
                <a:lnTo>
                  <a:pt x="0" y="252"/>
                </a:lnTo>
                <a:lnTo>
                  <a:pt x="2" y="244"/>
                </a:lnTo>
                <a:lnTo>
                  <a:pt x="2" y="242"/>
                </a:lnTo>
                <a:lnTo>
                  <a:pt x="2" y="238"/>
                </a:lnTo>
                <a:lnTo>
                  <a:pt x="6" y="224"/>
                </a:lnTo>
                <a:lnTo>
                  <a:pt x="8" y="216"/>
                </a:lnTo>
                <a:lnTo>
                  <a:pt x="16" y="190"/>
                </a:lnTo>
                <a:lnTo>
                  <a:pt x="48" y="68"/>
                </a:lnTo>
                <a:lnTo>
                  <a:pt x="64" y="0"/>
                </a:lnTo>
                <a:lnTo>
                  <a:pt x="106" y="10"/>
                </a:lnTo>
                <a:lnTo>
                  <a:pt x="108" y="12"/>
                </a:lnTo>
                <a:lnTo>
                  <a:pt x="176" y="28"/>
                </a:lnTo>
                <a:lnTo>
                  <a:pt x="250" y="44"/>
                </a:lnTo>
                <a:lnTo>
                  <a:pt x="252" y="44"/>
                </a:lnTo>
                <a:lnTo>
                  <a:pt x="318" y="60"/>
                </a:lnTo>
                <a:lnTo>
                  <a:pt x="376" y="72"/>
                </a:lnTo>
                <a:lnTo>
                  <a:pt x="424" y="82"/>
                </a:lnTo>
                <a:lnTo>
                  <a:pt x="438" y="84"/>
                </a:lnTo>
                <a:lnTo>
                  <a:pt x="422" y="168"/>
                </a:lnTo>
                <a:lnTo>
                  <a:pt x="408" y="244"/>
                </a:lnTo>
                <a:lnTo>
                  <a:pt x="402" y="262"/>
                </a:lnTo>
                <a:lnTo>
                  <a:pt x="398" y="294"/>
                </a:lnTo>
                <a:lnTo>
                  <a:pt x="382" y="368"/>
                </a:lnTo>
                <a:lnTo>
                  <a:pt x="382" y="376"/>
                </a:lnTo>
                <a:lnTo>
                  <a:pt x="372" y="414"/>
                </a:lnTo>
                <a:lnTo>
                  <a:pt x="364" y="460"/>
                </a:lnTo>
                <a:lnTo>
                  <a:pt x="354" y="510"/>
                </a:lnTo>
                <a:lnTo>
                  <a:pt x="352" y="522"/>
                </a:lnTo>
                <a:lnTo>
                  <a:pt x="342" y="576"/>
                </a:lnTo>
                <a:lnTo>
                  <a:pt x="336" y="584"/>
                </a:lnTo>
                <a:lnTo>
                  <a:pt x="334" y="590"/>
                </a:lnTo>
                <a:lnTo>
                  <a:pt x="326" y="590"/>
                </a:lnTo>
                <a:lnTo>
                  <a:pt x="322" y="586"/>
                </a:lnTo>
                <a:lnTo>
                  <a:pt x="322" y="584"/>
                </a:lnTo>
                <a:lnTo>
                  <a:pt x="322" y="582"/>
                </a:lnTo>
                <a:lnTo>
                  <a:pt x="320" y="580"/>
                </a:lnTo>
                <a:lnTo>
                  <a:pt x="318" y="576"/>
                </a:lnTo>
                <a:lnTo>
                  <a:pt x="312" y="580"/>
                </a:lnTo>
                <a:lnTo>
                  <a:pt x="312" y="576"/>
                </a:lnTo>
                <a:lnTo>
                  <a:pt x="308" y="574"/>
                </a:lnTo>
                <a:lnTo>
                  <a:pt x="304" y="574"/>
                </a:lnTo>
                <a:lnTo>
                  <a:pt x="302" y="574"/>
                </a:lnTo>
                <a:lnTo>
                  <a:pt x="294" y="576"/>
                </a:lnTo>
                <a:lnTo>
                  <a:pt x="292" y="580"/>
                </a:lnTo>
                <a:lnTo>
                  <a:pt x="292" y="582"/>
                </a:lnTo>
                <a:lnTo>
                  <a:pt x="292" y="586"/>
                </a:lnTo>
                <a:lnTo>
                  <a:pt x="292" y="592"/>
                </a:lnTo>
                <a:lnTo>
                  <a:pt x="294" y="596"/>
                </a:lnTo>
                <a:lnTo>
                  <a:pt x="294" y="598"/>
                </a:lnTo>
                <a:lnTo>
                  <a:pt x="292" y="598"/>
                </a:lnTo>
                <a:lnTo>
                  <a:pt x="290" y="604"/>
                </a:lnTo>
                <a:lnTo>
                  <a:pt x="290" y="610"/>
                </a:lnTo>
                <a:lnTo>
                  <a:pt x="290" y="612"/>
                </a:lnTo>
                <a:lnTo>
                  <a:pt x="290" y="616"/>
                </a:lnTo>
                <a:lnTo>
                  <a:pt x="292" y="618"/>
                </a:lnTo>
                <a:lnTo>
                  <a:pt x="290" y="620"/>
                </a:lnTo>
                <a:lnTo>
                  <a:pt x="290" y="626"/>
                </a:lnTo>
                <a:lnTo>
                  <a:pt x="288" y="628"/>
                </a:lnTo>
                <a:lnTo>
                  <a:pt x="288" y="632"/>
                </a:lnTo>
                <a:lnTo>
                  <a:pt x="290" y="642"/>
                </a:lnTo>
                <a:lnTo>
                  <a:pt x="290" y="646"/>
                </a:lnTo>
                <a:lnTo>
                  <a:pt x="290" y="652"/>
                </a:lnTo>
                <a:lnTo>
                  <a:pt x="290" y="658"/>
                </a:lnTo>
                <a:lnTo>
                  <a:pt x="288" y="660"/>
                </a:lnTo>
                <a:lnTo>
                  <a:pt x="286" y="660"/>
                </a:lnTo>
                <a:lnTo>
                  <a:pt x="282" y="662"/>
                </a:lnTo>
                <a:lnTo>
                  <a:pt x="286" y="664"/>
                </a:lnTo>
                <a:lnTo>
                  <a:pt x="282" y="666"/>
                </a:lnTo>
                <a:lnTo>
                  <a:pt x="282" y="672"/>
                </a:lnTo>
                <a:lnTo>
                  <a:pt x="228" y="590"/>
                </a:lnTo>
                <a:lnTo>
                  <a:pt x="214" y="568"/>
                </a:lnTo>
                <a:lnTo>
                  <a:pt x="144" y="468"/>
                </a:lnTo>
                <a:lnTo>
                  <a:pt x="108" y="416"/>
                </a:lnTo>
                <a:lnTo>
                  <a:pt x="80" y="370"/>
                </a:lnTo>
                <a:lnTo>
                  <a:pt x="42" y="314"/>
                </a:lnTo>
              </a:path>
            </a:pathLst>
          </a:custGeom>
          <a:solidFill>
            <a:srgbClr val="FF0000"/>
          </a:solidFill>
          <a:ln w="6350">
            <a:solidFill>
              <a:schemeClr val="accent4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106" name="Freeform 58"/>
          <p:cNvSpPr>
            <a:spLocks/>
          </p:cNvSpPr>
          <p:nvPr/>
        </p:nvSpPr>
        <p:spPr bwMode="auto">
          <a:xfrm>
            <a:off x="3016250" y="2943225"/>
            <a:ext cx="615950" cy="765175"/>
          </a:xfrm>
          <a:custGeom>
            <a:avLst/>
            <a:gdLst>
              <a:gd name="T0" fmla="*/ 2147483647 w 388"/>
              <a:gd name="T1" fmla="*/ 2147483647 h 482"/>
              <a:gd name="T2" fmla="*/ 2147483647 w 388"/>
              <a:gd name="T3" fmla="*/ 2147483647 h 482"/>
              <a:gd name="T4" fmla="*/ 2147483647 w 388"/>
              <a:gd name="T5" fmla="*/ 2147483647 h 482"/>
              <a:gd name="T6" fmla="*/ 2147483647 w 388"/>
              <a:gd name="T7" fmla="*/ 2147483647 h 482"/>
              <a:gd name="T8" fmla="*/ 2147483647 w 388"/>
              <a:gd name="T9" fmla="*/ 2147483647 h 482"/>
              <a:gd name="T10" fmla="*/ 2147483647 w 388"/>
              <a:gd name="T11" fmla="*/ 2147483647 h 482"/>
              <a:gd name="T12" fmla="*/ 2147483647 w 388"/>
              <a:gd name="T13" fmla="*/ 2147483647 h 482"/>
              <a:gd name="T14" fmla="*/ 2147483647 w 388"/>
              <a:gd name="T15" fmla="*/ 0 h 482"/>
              <a:gd name="T16" fmla="*/ 2147483647 w 388"/>
              <a:gd name="T17" fmla="*/ 2147483647 h 482"/>
              <a:gd name="T18" fmla="*/ 2147483647 w 388"/>
              <a:gd name="T19" fmla="*/ 2147483647 h 482"/>
              <a:gd name="T20" fmla="*/ 2147483647 w 388"/>
              <a:gd name="T21" fmla="*/ 2147483647 h 482"/>
              <a:gd name="T22" fmla="*/ 2147483647 w 388"/>
              <a:gd name="T23" fmla="*/ 2147483647 h 482"/>
              <a:gd name="T24" fmla="*/ 2147483647 w 388"/>
              <a:gd name="T25" fmla="*/ 2147483647 h 482"/>
              <a:gd name="T26" fmla="*/ 2147483647 w 388"/>
              <a:gd name="T27" fmla="*/ 2147483647 h 482"/>
              <a:gd name="T28" fmla="*/ 2147483647 w 388"/>
              <a:gd name="T29" fmla="*/ 2147483647 h 482"/>
              <a:gd name="T30" fmla="*/ 2147483647 w 388"/>
              <a:gd name="T31" fmla="*/ 2147483647 h 482"/>
              <a:gd name="T32" fmla="*/ 2147483647 w 388"/>
              <a:gd name="T33" fmla="*/ 2147483647 h 482"/>
              <a:gd name="T34" fmla="*/ 2147483647 w 388"/>
              <a:gd name="T35" fmla="*/ 2147483647 h 482"/>
              <a:gd name="T36" fmla="*/ 2147483647 w 388"/>
              <a:gd name="T37" fmla="*/ 2147483647 h 482"/>
              <a:gd name="T38" fmla="*/ 2147483647 w 388"/>
              <a:gd name="T39" fmla="*/ 2147483647 h 482"/>
              <a:gd name="T40" fmla="*/ 2147483647 w 388"/>
              <a:gd name="T41" fmla="*/ 2147483647 h 482"/>
              <a:gd name="T42" fmla="*/ 2147483647 w 388"/>
              <a:gd name="T43" fmla="*/ 2147483647 h 482"/>
              <a:gd name="T44" fmla="*/ 2147483647 w 388"/>
              <a:gd name="T45" fmla="*/ 2147483647 h 482"/>
              <a:gd name="T46" fmla="*/ 2147483647 w 388"/>
              <a:gd name="T47" fmla="*/ 2147483647 h 482"/>
              <a:gd name="T48" fmla="*/ 2147483647 w 388"/>
              <a:gd name="T49" fmla="*/ 2147483647 h 482"/>
              <a:gd name="T50" fmla="*/ 2147483647 w 388"/>
              <a:gd name="T51" fmla="*/ 2147483647 h 482"/>
              <a:gd name="T52" fmla="*/ 2147483647 w 388"/>
              <a:gd name="T53" fmla="*/ 2147483647 h 482"/>
              <a:gd name="T54" fmla="*/ 2147483647 w 388"/>
              <a:gd name="T55" fmla="*/ 2147483647 h 482"/>
              <a:gd name="T56" fmla="*/ 2147483647 w 388"/>
              <a:gd name="T57" fmla="*/ 2147483647 h 482"/>
              <a:gd name="T58" fmla="*/ 2147483647 w 388"/>
              <a:gd name="T59" fmla="*/ 2147483647 h 482"/>
              <a:gd name="T60" fmla="*/ 2147483647 w 388"/>
              <a:gd name="T61" fmla="*/ 2147483647 h 482"/>
              <a:gd name="T62" fmla="*/ 2147483647 w 388"/>
              <a:gd name="T63" fmla="*/ 2147483647 h 482"/>
              <a:gd name="T64" fmla="*/ 2147483647 w 388"/>
              <a:gd name="T65" fmla="*/ 2147483647 h 482"/>
              <a:gd name="T66" fmla="*/ 2147483647 w 388"/>
              <a:gd name="T67" fmla="*/ 2147483647 h 482"/>
              <a:gd name="T68" fmla="*/ 2147483647 w 388"/>
              <a:gd name="T69" fmla="*/ 2147483647 h 482"/>
              <a:gd name="T70" fmla="*/ 2147483647 w 388"/>
              <a:gd name="T71" fmla="*/ 2147483647 h 482"/>
              <a:gd name="T72" fmla="*/ 2147483647 w 388"/>
              <a:gd name="T73" fmla="*/ 2147483647 h 482"/>
              <a:gd name="T74" fmla="*/ 2147483647 w 388"/>
              <a:gd name="T75" fmla="*/ 2147483647 h 482"/>
              <a:gd name="T76" fmla="*/ 0 w 388"/>
              <a:gd name="T77" fmla="*/ 2147483647 h 482"/>
              <a:gd name="T78" fmla="*/ 2147483647 w 388"/>
              <a:gd name="T79" fmla="*/ 2147483647 h 482"/>
              <a:gd name="T80" fmla="*/ 2147483647 w 388"/>
              <a:gd name="T81" fmla="*/ 2147483647 h 482"/>
              <a:gd name="T82" fmla="*/ 2147483647 w 388"/>
              <a:gd name="T83" fmla="*/ 2147483647 h 482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w 388"/>
              <a:gd name="T127" fmla="*/ 0 h 482"/>
              <a:gd name="T128" fmla="*/ 388 w 388"/>
              <a:gd name="T129" fmla="*/ 482 h 482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T126" t="T127" r="T128" b="T129"/>
            <a:pathLst>
              <a:path w="388" h="482">
                <a:moveTo>
                  <a:pt x="18" y="330"/>
                </a:moveTo>
                <a:lnTo>
                  <a:pt x="28" y="292"/>
                </a:lnTo>
                <a:lnTo>
                  <a:pt x="28" y="284"/>
                </a:lnTo>
                <a:lnTo>
                  <a:pt x="44" y="210"/>
                </a:lnTo>
                <a:lnTo>
                  <a:pt x="48" y="178"/>
                </a:lnTo>
                <a:lnTo>
                  <a:pt x="54" y="160"/>
                </a:lnTo>
                <a:lnTo>
                  <a:pt x="68" y="84"/>
                </a:lnTo>
                <a:lnTo>
                  <a:pt x="84" y="0"/>
                </a:lnTo>
                <a:lnTo>
                  <a:pt x="150" y="12"/>
                </a:lnTo>
                <a:lnTo>
                  <a:pt x="204" y="22"/>
                </a:lnTo>
                <a:lnTo>
                  <a:pt x="206" y="22"/>
                </a:lnTo>
                <a:lnTo>
                  <a:pt x="244" y="30"/>
                </a:lnTo>
                <a:lnTo>
                  <a:pt x="272" y="34"/>
                </a:lnTo>
                <a:lnTo>
                  <a:pt x="268" y="68"/>
                </a:lnTo>
                <a:lnTo>
                  <a:pt x="264" y="96"/>
                </a:lnTo>
                <a:lnTo>
                  <a:pt x="258" y="120"/>
                </a:lnTo>
                <a:lnTo>
                  <a:pt x="322" y="128"/>
                </a:lnTo>
                <a:lnTo>
                  <a:pt x="326" y="128"/>
                </a:lnTo>
                <a:lnTo>
                  <a:pt x="388" y="138"/>
                </a:lnTo>
                <a:lnTo>
                  <a:pt x="382" y="168"/>
                </a:lnTo>
                <a:lnTo>
                  <a:pt x="378" y="208"/>
                </a:lnTo>
                <a:lnTo>
                  <a:pt x="372" y="254"/>
                </a:lnTo>
                <a:lnTo>
                  <a:pt x="368" y="264"/>
                </a:lnTo>
                <a:lnTo>
                  <a:pt x="368" y="278"/>
                </a:lnTo>
                <a:lnTo>
                  <a:pt x="358" y="352"/>
                </a:lnTo>
                <a:lnTo>
                  <a:pt x="356" y="376"/>
                </a:lnTo>
                <a:lnTo>
                  <a:pt x="356" y="382"/>
                </a:lnTo>
                <a:lnTo>
                  <a:pt x="350" y="406"/>
                </a:lnTo>
                <a:lnTo>
                  <a:pt x="348" y="428"/>
                </a:lnTo>
                <a:lnTo>
                  <a:pt x="340" y="482"/>
                </a:lnTo>
                <a:lnTo>
                  <a:pt x="274" y="472"/>
                </a:lnTo>
                <a:lnTo>
                  <a:pt x="244" y="468"/>
                </a:lnTo>
                <a:lnTo>
                  <a:pt x="242" y="468"/>
                </a:lnTo>
                <a:lnTo>
                  <a:pt x="224" y="466"/>
                </a:lnTo>
                <a:lnTo>
                  <a:pt x="182" y="458"/>
                </a:lnTo>
                <a:lnTo>
                  <a:pt x="122" y="448"/>
                </a:lnTo>
                <a:lnTo>
                  <a:pt x="102" y="444"/>
                </a:lnTo>
                <a:lnTo>
                  <a:pt x="78" y="440"/>
                </a:lnTo>
                <a:lnTo>
                  <a:pt x="0" y="426"/>
                </a:lnTo>
                <a:lnTo>
                  <a:pt x="10" y="376"/>
                </a:lnTo>
                <a:lnTo>
                  <a:pt x="18" y="330"/>
                </a:lnTo>
                <a:close/>
              </a:path>
            </a:pathLst>
          </a:custGeom>
          <a:solidFill>
            <a:srgbClr val="FFFF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07" name="Freeform 59"/>
          <p:cNvSpPr>
            <a:spLocks/>
          </p:cNvSpPr>
          <p:nvPr/>
        </p:nvSpPr>
        <p:spPr bwMode="auto">
          <a:xfrm>
            <a:off x="3016250" y="2943225"/>
            <a:ext cx="615950" cy="765175"/>
          </a:xfrm>
          <a:custGeom>
            <a:avLst/>
            <a:gdLst>
              <a:gd name="T0" fmla="*/ 2147483647 w 388"/>
              <a:gd name="T1" fmla="*/ 2147483647 h 482"/>
              <a:gd name="T2" fmla="*/ 2147483647 w 388"/>
              <a:gd name="T3" fmla="*/ 2147483647 h 482"/>
              <a:gd name="T4" fmla="*/ 2147483647 w 388"/>
              <a:gd name="T5" fmla="*/ 2147483647 h 482"/>
              <a:gd name="T6" fmla="*/ 2147483647 w 388"/>
              <a:gd name="T7" fmla="*/ 2147483647 h 482"/>
              <a:gd name="T8" fmla="*/ 2147483647 w 388"/>
              <a:gd name="T9" fmla="*/ 2147483647 h 482"/>
              <a:gd name="T10" fmla="*/ 2147483647 w 388"/>
              <a:gd name="T11" fmla="*/ 2147483647 h 482"/>
              <a:gd name="T12" fmla="*/ 2147483647 w 388"/>
              <a:gd name="T13" fmla="*/ 2147483647 h 482"/>
              <a:gd name="T14" fmla="*/ 2147483647 w 388"/>
              <a:gd name="T15" fmla="*/ 0 h 482"/>
              <a:gd name="T16" fmla="*/ 2147483647 w 388"/>
              <a:gd name="T17" fmla="*/ 2147483647 h 482"/>
              <a:gd name="T18" fmla="*/ 2147483647 w 388"/>
              <a:gd name="T19" fmla="*/ 2147483647 h 482"/>
              <a:gd name="T20" fmla="*/ 2147483647 w 388"/>
              <a:gd name="T21" fmla="*/ 2147483647 h 482"/>
              <a:gd name="T22" fmla="*/ 2147483647 w 388"/>
              <a:gd name="T23" fmla="*/ 2147483647 h 482"/>
              <a:gd name="T24" fmla="*/ 2147483647 w 388"/>
              <a:gd name="T25" fmla="*/ 2147483647 h 482"/>
              <a:gd name="T26" fmla="*/ 2147483647 w 388"/>
              <a:gd name="T27" fmla="*/ 2147483647 h 482"/>
              <a:gd name="T28" fmla="*/ 2147483647 w 388"/>
              <a:gd name="T29" fmla="*/ 2147483647 h 482"/>
              <a:gd name="T30" fmla="*/ 2147483647 w 388"/>
              <a:gd name="T31" fmla="*/ 2147483647 h 482"/>
              <a:gd name="T32" fmla="*/ 2147483647 w 388"/>
              <a:gd name="T33" fmla="*/ 2147483647 h 482"/>
              <a:gd name="T34" fmla="*/ 2147483647 w 388"/>
              <a:gd name="T35" fmla="*/ 2147483647 h 482"/>
              <a:gd name="T36" fmla="*/ 2147483647 w 388"/>
              <a:gd name="T37" fmla="*/ 2147483647 h 482"/>
              <a:gd name="T38" fmla="*/ 2147483647 w 388"/>
              <a:gd name="T39" fmla="*/ 2147483647 h 482"/>
              <a:gd name="T40" fmla="*/ 2147483647 w 388"/>
              <a:gd name="T41" fmla="*/ 2147483647 h 482"/>
              <a:gd name="T42" fmla="*/ 2147483647 w 388"/>
              <a:gd name="T43" fmla="*/ 2147483647 h 482"/>
              <a:gd name="T44" fmla="*/ 2147483647 w 388"/>
              <a:gd name="T45" fmla="*/ 2147483647 h 482"/>
              <a:gd name="T46" fmla="*/ 2147483647 w 388"/>
              <a:gd name="T47" fmla="*/ 2147483647 h 482"/>
              <a:gd name="T48" fmla="*/ 2147483647 w 388"/>
              <a:gd name="T49" fmla="*/ 2147483647 h 482"/>
              <a:gd name="T50" fmla="*/ 2147483647 w 388"/>
              <a:gd name="T51" fmla="*/ 2147483647 h 482"/>
              <a:gd name="T52" fmla="*/ 2147483647 w 388"/>
              <a:gd name="T53" fmla="*/ 2147483647 h 482"/>
              <a:gd name="T54" fmla="*/ 2147483647 w 388"/>
              <a:gd name="T55" fmla="*/ 2147483647 h 482"/>
              <a:gd name="T56" fmla="*/ 2147483647 w 388"/>
              <a:gd name="T57" fmla="*/ 2147483647 h 482"/>
              <a:gd name="T58" fmla="*/ 2147483647 w 388"/>
              <a:gd name="T59" fmla="*/ 2147483647 h 482"/>
              <a:gd name="T60" fmla="*/ 2147483647 w 388"/>
              <a:gd name="T61" fmla="*/ 2147483647 h 482"/>
              <a:gd name="T62" fmla="*/ 2147483647 w 388"/>
              <a:gd name="T63" fmla="*/ 2147483647 h 482"/>
              <a:gd name="T64" fmla="*/ 2147483647 w 388"/>
              <a:gd name="T65" fmla="*/ 2147483647 h 482"/>
              <a:gd name="T66" fmla="*/ 2147483647 w 388"/>
              <a:gd name="T67" fmla="*/ 2147483647 h 482"/>
              <a:gd name="T68" fmla="*/ 2147483647 w 388"/>
              <a:gd name="T69" fmla="*/ 2147483647 h 482"/>
              <a:gd name="T70" fmla="*/ 2147483647 w 388"/>
              <a:gd name="T71" fmla="*/ 2147483647 h 482"/>
              <a:gd name="T72" fmla="*/ 2147483647 w 388"/>
              <a:gd name="T73" fmla="*/ 2147483647 h 482"/>
              <a:gd name="T74" fmla="*/ 2147483647 w 388"/>
              <a:gd name="T75" fmla="*/ 2147483647 h 482"/>
              <a:gd name="T76" fmla="*/ 0 w 388"/>
              <a:gd name="T77" fmla="*/ 2147483647 h 482"/>
              <a:gd name="T78" fmla="*/ 2147483647 w 388"/>
              <a:gd name="T79" fmla="*/ 2147483647 h 482"/>
              <a:gd name="T80" fmla="*/ 2147483647 w 388"/>
              <a:gd name="T81" fmla="*/ 2147483647 h 482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w 388"/>
              <a:gd name="T124" fmla="*/ 0 h 482"/>
              <a:gd name="T125" fmla="*/ 388 w 388"/>
              <a:gd name="T126" fmla="*/ 482 h 482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T123" t="T124" r="T125" b="T126"/>
            <a:pathLst>
              <a:path w="388" h="482">
                <a:moveTo>
                  <a:pt x="18" y="330"/>
                </a:moveTo>
                <a:lnTo>
                  <a:pt x="28" y="292"/>
                </a:lnTo>
                <a:lnTo>
                  <a:pt x="28" y="284"/>
                </a:lnTo>
                <a:lnTo>
                  <a:pt x="44" y="210"/>
                </a:lnTo>
                <a:lnTo>
                  <a:pt x="48" y="178"/>
                </a:lnTo>
                <a:lnTo>
                  <a:pt x="54" y="160"/>
                </a:lnTo>
                <a:lnTo>
                  <a:pt x="68" y="84"/>
                </a:lnTo>
                <a:lnTo>
                  <a:pt x="84" y="0"/>
                </a:lnTo>
                <a:lnTo>
                  <a:pt x="150" y="12"/>
                </a:lnTo>
                <a:lnTo>
                  <a:pt x="204" y="22"/>
                </a:lnTo>
                <a:lnTo>
                  <a:pt x="206" y="22"/>
                </a:lnTo>
                <a:lnTo>
                  <a:pt x="244" y="30"/>
                </a:lnTo>
                <a:lnTo>
                  <a:pt x="272" y="34"/>
                </a:lnTo>
                <a:lnTo>
                  <a:pt x="268" y="68"/>
                </a:lnTo>
                <a:lnTo>
                  <a:pt x="264" y="96"/>
                </a:lnTo>
                <a:lnTo>
                  <a:pt x="258" y="120"/>
                </a:lnTo>
                <a:lnTo>
                  <a:pt x="322" y="128"/>
                </a:lnTo>
                <a:lnTo>
                  <a:pt x="326" y="128"/>
                </a:lnTo>
                <a:lnTo>
                  <a:pt x="388" y="138"/>
                </a:lnTo>
                <a:lnTo>
                  <a:pt x="382" y="168"/>
                </a:lnTo>
                <a:lnTo>
                  <a:pt x="378" y="208"/>
                </a:lnTo>
                <a:lnTo>
                  <a:pt x="372" y="254"/>
                </a:lnTo>
                <a:lnTo>
                  <a:pt x="368" y="264"/>
                </a:lnTo>
                <a:lnTo>
                  <a:pt x="368" y="278"/>
                </a:lnTo>
                <a:lnTo>
                  <a:pt x="358" y="352"/>
                </a:lnTo>
                <a:lnTo>
                  <a:pt x="356" y="376"/>
                </a:lnTo>
                <a:lnTo>
                  <a:pt x="356" y="382"/>
                </a:lnTo>
                <a:lnTo>
                  <a:pt x="350" y="406"/>
                </a:lnTo>
                <a:lnTo>
                  <a:pt x="348" y="428"/>
                </a:lnTo>
                <a:lnTo>
                  <a:pt x="340" y="482"/>
                </a:lnTo>
                <a:lnTo>
                  <a:pt x="274" y="472"/>
                </a:lnTo>
                <a:lnTo>
                  <a:pt x="244" y="468"/>
                </a:lnTo>
                <a:lnTo>
                  <a:pt x="242" y="468"/>
                </a:lnTo>
                <a:lnTo>
                  <a:pt x="224" y="466"/>
                </a:lnTo>
                <a:lnTo>
                  <a:pt x="182" y="458"/>
                </a:lnTo>
                <a:lnTo>
                  <a:pt x="122" y="448"/>
                </a:lnTo>
                <a:lnTo>
                  <a:pt x="102" y="444"/>
                </a:lnTo>
                <a:lnTo>
                  <a:pt x="78" y="440"/>
                </a:lnTo>
                <a:lnTo>
                  <a:pt x="0" y="426"/>
                </a:lnTo>
                <a:lnTo>
                  <a:pt x="10" y="376"/>
                </a:lnTo>
                <a:lnTo>
                  <a:pt x="18" y="330"/>
                </a:lnTo>
              </a:path>
            </a:pathLst>
          </a:custGeom>
          <a:solidFill>
            <a:srgbClr val="349C36"/>
          </a:solidFill>
          <a:ln w="6350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08" name="Freeform 60"/>
          <p:cNvSpPr>
            <a:spLocks/>
          </p:cNvSpPr>
          <p:nvPr/>
        </p:nvSpPr>
        <p:spPr bwMode="auto">
          <a:xfrm>
            <a:off x="2057400" y="2695575"/>
            <a:ext cx="879475" cy="1485900"/>
          </a:xfrm>
          <a:custGeom>
            <a:avLst/>
            <a:gdLst>
              <a:gd name="T0" fmla="*/ 2147483647 w 554"/>
              <a:gd name="T1" fmla="*/ 2147483647 h 936"/>
              <a:gd name="T2" fmla="*/ 2147483647 w 554"/>
              <a:gd name="T3" fmla="*/ 2147483647 h 936"/>
              <a:gd name="T4" fmla="*/ 2147483647 w 554"/>
              <a:gd name="T5" fmla="*/ 2147483647 h 936"/>
              <a:gd name="T6" fmla="*/ 2147483647 w 554"/>
              <a:gd name="T7" fmla="*/ 2147483647 h 936"/>
              <a:gd name="T8" fmla="*/ 2147483647 w 554"/>
              <a:gd name="T9" fmla="*/ 2147483647 h 936"/>
              <a:gd name="T10" fmla="*/ 2147483647 w 554"/>
              <a:gd name="T11" fmla="*/ 2147483647 h 936"/>
              <a:gd name="T12" fmla="*/ 2147483647 w 554"/>
              <a:gd name="T13" fmla="*/ 2147483647 h 936"/>
              <a:gd name="T14" fmla="*/ 2147483647 w 554"/>
              <a:gd name="T15" fmla="*/ 2147483647 h 936"/>
              <a:gd name="T16" fmla="*/ 2147483647 w 554"/>
              <a:gd name="T17" fmla="*/ 2147483647 h 936"/>
              <a:gd name="T18" fmla="*/ 2147483647 w 554"/>
              <a:gd name="T19" fmla="*/ 2147483647 h 936"/>
              <a:gd name="T20" fmla="*/ 2147483647 w 554"/>
              <a:gd name="T21" fmla="*/ 2147483647 h 936"/>
              <a:gd name="T22" fmla="*/ 2147483647 w 554"/>
              <a:gd name="T23" fmla="*/ 2147483647 h 936"/>
              <a:gd name="T24" fmla="*/ 2147483647 w 554"/>
              <a:gd name="T25" fmla="*/ 2147483647 h 936"/>
              <a:gd name="T26" fmla="*/ 2147483647 w 554"/>
              <a:gd name="T27" fmla="*/ 2147483647 h 936"/>
              <a:gd name="T28" fmla="*/ 2147483647 w 554"/>
              <a:gd name="T29" fmla="*/ 2147483647 h 936"/>
              <a:gd name="T30" fmla="*/ 2147483647 w 554"/>
              <a:gd name="T31" fmla="*/ 2147483647 h 936"/>
              <a:gd name="T32" fmla="*/ 2147483647 w 554"/>
              <a:gd name="T33" fmla="*/ 2147483647 h 936"/>
              <a:gd name="T34" fmla="*/ 2147483647 w 554"/>
              <a:gd name="T35" fmla="*/ 2147483647 h 936"/>
              <a:gd name="T36" fmla="*/ 2147483647 w 554"/>
              <a:gd name="T37" fmla="*/ 2147483647 h 936"/>
              <a:gd name="T38" fmla="*/ 2147483647 w 554"/>
              <a:gd name="T39" fmla="*/ 2147483647 h 936"/>
              <a:gd name="T40" fmla="*/ 2147483647 w 554"/>
              <a:gd name="T41" fmla="*/ 2147483647 h 936"/>
              <a:gd name="T42" fmla="*/ 2147483647 w 554"/>
              <a:gd name="T43" fmla="*/ 2147483647 h 936"/>
              <a:gd name="T44" fmla="*/ 2147483647 w 554"/>
              <a:gd name="T45" fmla="*/ 2147483647 h 936"/>
              <a:gd name="T46" fmla="*/ 2147483647 w 554"/>
              <a:gd name="T47" fmla="*/ 2147483647 h 936"/>
              <a:gd name="T48" fmla="*/ 2147483647 w 554"/>
              <a:gd name="T49" fmla="*/ 2147483647 h 936"/>
              <a:gd name="T50" fmla="*/ 2147483647 w 554"/>
              <a:gd name="T51" fmla="*/ 2147483647 h 936"/>
              <a:gd name="T52" fmla="*/ 2147483647 w 554"/>
              <a:gd name="T53" fmla="*/ 2147483647 h 936"/>
              <a:gd name="T54" fmla="*/ 2147483647 w 554"/>
              <a:gd name="T55" fmla="*/ 2147483647 h 936"/>
              <a:gd name="T56" fmla="*/ 2147483647 w 554"/>
              <a:gd name="T57" fmla="*/ 2147483647 h 936"/>
              <a:gd name="T58" fmla="*/ 2147483647 w 554"/>
              <a:gd name="T59" fmla="*/ 2147483647 h 936"/>
              <a:gd name="T60" fmla="*/ 2147483647 w 554"/>
              <a:gd name="T61" fmla="*/ 2147483647 h 936"/>
              <a:gd name="T62" fmla="*/ 2147483647 w 554"/>
              <a:gd name="T63" fmla="*/ 2147483647 h 936"/>
              <a:gd name="T64" fmla="*/ 2147483647 w 554"/>
              <a:gd name="T65" fmla="*/ 2147483647 h 936"/>
              <a:gd name="T66" fmla="*/ 2147483647 w 554"/>
              <a:gd name="T67" fmla="*/ 2147483647 h 936"/>
              <a:gd name="T68" fmla="*/ 2147483647 w 554"/>
              <a:gd name="T69" fmla="*/ 2147483647 h 936"/>
              <a:gd name="T70" fmla="*/ 2147483647 w 554"/>
              <a:gd name="T71" fmla="*/ 2147483647 h 936"/>
              <a:gd name="T72" fmla="*/ 2147483647 w 554"/>
              <a:gd name="T73" fmla="*/ 2147483647 h 936"/>
              <a:gd name="T74" fmla="*/ 2147483647 w 554"/>
              <a:gd name="T75" fmla="*/ 2147483647 h 936"/>
              <a:gd name="T76" fmla="*/ 2147483647 w 554"/>
              <a:gd name="T77" fmla="*/ 2147483647 h 936"/>
              <a:gd name="T78" fmla="*/ 2147483647 w 554"/>
              <a:gd name="T79" fmla="*/ 2147483647 h 936"/>
              <a:gd name="T80" fmla="*/ 2147483647 w 554"/>
              <a:gd name="T81" fmla="*/ 2147483647 h 936"/>
              <a:gd name="T82" fmla="*/ 2147483647 w 554"/>
              <a:gd name="T83" fmla="*/ 2147483647 h 936"/>
              <a:gd name="T84" fmla="*/ 2147483647 w 554"/>
              <a:gd name="T85" fmla="*/ 2147483647 h 936"/>
              <a:gd name="T86" fmla="*/ 2147483647 w 554"/>
              <a:gd name="T87" fmla="*/ 2147483647 h 936"/>
              <a:gd name="T88" fmla="*/ 2147483647 w 554"/>
              <a:gd name="T89" fmla="*/ 2147483647 h 936"/>
              <a:gd name="T90" fmla="*/ 2147483647 w 554"/>
              <a:gd name="T91" fmla="*/ 2147483647 h 936"/>
              <a:gd name="T92" fmla="*/ 2147483647 w 554"/>
              <a:gd name="T93" fmla="*/ 2147483647 h 936"/>
              <a:gd name="T94" fmla="*/ 2147483647 w 554"/>
              <a:gd name="T95" fmla="*/ 2147483647 h 936"/>
              <a:gd name="T96" fmla="*/ 2147483647 w 554"/>
              <a:gd name="T97" fmla="*/ 2147483647 h 936"/>
              <a:gd name="T98" fmla="*/ 2147483647 w 554"/>
              <a:gd name="T99" fmla="*/ 2147483647 h 936"/>
              <a:gd name="T100" fmla="*/ 2147483647 w 554"/>
              <a:gd name="T101" fmla="*/ 2147483647 h 936"/>
              <a:gd name="T102" fmla="*/ 2147483647 w 554"/>
              <a:gd name="T103" fmla="*/ 2147483647 h 936"/>
              <a:gd name="T104" fmla="*/ 2147483647 w 554"/>
              <a:gd name="T105" fmla="*/ 2147483647 h 936"/>
              <a:gd name="T106" fmla="*/ 2147483647 w 554"/>
              <a:gd name="T107" fmla="*/ 2147483647 h 936"/>
              <a:gd name="T108" fmla="*/ 2147483647 w 554"/>
              <a:gd name="T109" fmla="*/ 2147483647 h 936"/>
              <a:gd name="T110" fmla="*/ 2147483647 w 554"/>
              <a:gd name="T111" fmla="*/ 2147483647 h 936"/>
              <a:gd name="T112" fmla="*/ 2147483647 w 554"/>
              <a:gd name="T113" fmla="*/ 2147483647 h 936"/>
              <a:gd name="T114" fmla="*/ 2147483647 w 554"/>
              <a:gd name="T115" fmla="*/ 2147483647 h 936"/>
              <a:gd name="T116" fmla="*/ 2147483647 w 554"/>
              <a:gd name="T117" fmla="*/ 2147483647 h 9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554"/>
              <a:gd name="T178" fmla="*/ 0 h 936"/>
              <a:gd name="T179" fmla="*/ 554 w 554"/>
              <a:gd name="T180" fmla="*/ 936 h 93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554" h="936">
                <a:moveTo>
                  <a:pt x="122" y="364"/>
                </a:moveTo>
                <a:lnTo>
                  <a:pt x="112" y="370"/>
                </a:lnTo>
                <a:lnTo>
                  <a:pt x="104" y="368"/>
                </a:lnTo>
                <a:lnTo>
                  <a:pt x="100" y="360"/>
                </a:lnTo>
                <a:lnTo>
                  <a:pt x="84" y="360"/>
                </a:lnTo>
                <a:lnTo>
                  <a:pt x="82" y="354"/>
                </a:lnTo>
                <a:lnTo>
                  <a:pt x="82" y="350"/>
                </a:lnTo>
                <a:lnTo>
                  <a:pt x="80" y="350"/>
                </a:lnTo>
                <a:lnTo>
                  <a:pt x="82" y="354"/>
                </a:lnTo>
                <a:lnTo>
                  <a:pt x="82" y="358"/>
                </a:lnTo>
                <a:lnTo>
                  <a:pt x="74" y="352"/>
                </a:lnTo>
                <a:lnTo>
                  <a:pt x="72" y="354"/>
                </a:lnTo>
                <a:lnTo>
                  <a:pt x="68" y="354"/>
                </a:lnTo>
                <a:lnTo>
                  <a:pt x="66" y="350"/>
                </a:lnTo>
                <a:lnTo>
                  <a:pt x="68" y="356"/>
                </a:lnTo>
                <a:lnTo>
                  <a:pt x="62" y="360"/>
                </a:lnTo>
                <a:lnTo>
                  <a:pt x="68" y="366"/>
                </a:lnTo>
                <a:lnTo>
                  <a:pt x="62" y="368"/>
                </a:lnTo>
                <a:lnTo>
                  <a:pt x="62" y="376"/>
                </a:lnTo>
                <a:lnTo>
                  <a:pt x="58" y="376"/>
                </a:lnTo>
                <a:lnTo>
                  <a:pt x="52" y="368"/>
                </a:lnTo>
                <a:lnTo>
                  <a:pt x="50" y="368"/>
                </a:lnTo>
                <a:lnTo>
                  <a:pt x="42" y="356"/>
                </a:lnTo>
                <a:lnTo>
                  <a:pt x="38" y="352"/>
                </a:lnTo>
                <a:lnTo>
                  <a:pt x="32" y="354"/>
                </a:lnTo>
                <a:lnTo>
                  <a:pt x="30" y="354"/>
                </a:lnTo>
                <a:lnTo>
                  <a:pt x="40" y="340"/>
                </a:lnTo>
                <a:lnTo>
                  <a:pt x="40" y="328"/>
                </a:lnTo>
                <a:lnTo>
                  <a:pt x="36" y="326"/>
                </a:lnTo>
                <a:lnTo>
                  <a:pt x="32" y="314"/>
                </a:lnTo>
                <a:lnTo>
                  <a:pt x="26" y="300"/>
                </a:lnTo>
                <a:lnTo>
                  <a:pt x="16" y="280"/>
                </a:lnTo>
                <a:lnTo>
                  <a:pt x="8" y="262"/>
                </a:lnTo>
                <a:lnTo>
                  <a:pt x="12" y="252"/>
                </a:lnTo>
                <a:lnTo>
                  <a:pt x="12" y="224"/>
                </a:lnTo>
                <a:lnTo>
                  <a:pt x="22" y="208"/>
                </a:lnTo>
                <a:lnTo>
                  <a:pt x="22" y="198"/>
                </a:lnTo>
                <a:lnTo>
                  <a:pt x="24" y="186"/>
                </a:lnTo>
                <a:lnTo>
                  <a:pt x="16" y="168"/>
                </a:lnTo>
                <a:lnTo>
                  <a:pt x="12" y="158"/>
                </a:lnTo>
                <a:lnTo>
                  <a:pt x="0" y="140"/>
                </a:lnTo>
                <a:lnTo>
                  <a:pt x="4" y="132"/>
                </a:lnTo>
                <a:lnTo>
                  <a:pt x="4" y="124"/>
                </a:lnTo>
                <a:lnTo>
                  <a:pt x="36" y="84"/>
                </a:lnTo>
                <a:lnTo>
                  <a:pt x="36" y="70"/>
                </a:lnTo>
                <a:lnTo>
                  <a:pt x="44" y="56"/>
                </a:lnTo>
                <a:lnTo>
                  <a:pt x="50" y="46"/>
                </a:lnTo>
                <a:lnTo>
                  <a:pt x="52" y="22"/>
                </a:lnTo>
                <a:lnTo>
                  <a:pt x="46" y="16"/>
                </a:lnTo>
                <a:lnTo>
                  <a:pt x="52" y="10"/>
                </a:lnTo>
                <a:lnTo>
                  <a:pt x="54" y="0"/>
                </a:lnTo>
                <a:lnTo>
                  <a:pt x="80" y="6"/>
                </a:lnTo>
                <a:lnTo>
                  <a:pt x="98" y="10"/>
                </a:lnTo>
                <a:lnTo>
                  <a:pt x="116" y="16"/>
                </a:lnTo>
                <a:lnTo>
                  <a:pt x="174" y="34"/>
                </a:lnTo>
                <a:lnTo>
                  <a:pt x="224" y="48"/>
                </a:lnTo>
                <a:lnTo>
                  <a:pt x="262" y="58"/>
                </a:lnTo>
                <a:lnTo>
                  <a:pt x="314" y="72"/>
                </a:lnTo>
                <a:lnTo>
                  <a:pt x="298" y="140"/>
                </a:lnTo>
                <a:lnTo>
                  <a:pt x="266" y="262"/>
                </a:lnTo>
                <a:lnTo>
                  <a:pt x="258" y="288"/>
                </a:lnTo>
                <a:lnTo>
                  <a:pt x="256" y="296"/>
                </a:lnTo>
                <a:lnTo>
                  <a:pt x="252" y="310"/>
                </a:lnTo>
                <a:lnTo>
                  <a:pt x="252" y="314"/>
                </a:lnTo>
                <a:lnTo>
                  <a:pt x="252" y="316"/>
                </a:lnTo>
                <a:lnTo>
                  <a:pt x="250" y="324"/>
                </a:lnTo>
                <a:lnTo>
                  <a:pt x="254" y="330"/>
                </a:lnTo>
                <a:lnTo>
                  <a:pt x="270" y="356"/>
                </a:lnTo>
                <a:lnTo>
                  <a:pt x="284" y="374"/>
                </a:lnTo>
                <a:lnTo>
                  <a:pt x="292" y="386"/>
                </a:lnTo>
                <a:lnTo>
                  <a:pt x="330" y="442"/>
                </a:lnTo>
                <a:lnTo>
                  <a:pt x="358" y="488"/>
                </a:lnTo>
                <a:lnTo>
                  <a:pt x="394" y="540"/>
                </a:lnTo>
                <a:lnTo>
                  <a:pt x="464" y="640"/>
                </a:lnTo>
                <a:lnTo>
                  <a:pt x="478" y="662"/>
                </a:lnTo>
                <a:lnTo>
                  <a:pt x="532" y="744"/>
                </a:lnTo>
                <a:lnTo>
                  <a:pt x="530" y="744"/>
                </a:lnTo>
                <a:lnTo>
                  <a:pt x="530" y="748"/>
                </a:lnTo>
                <a:lnTo>
                  <a:pt x="530" y="750"/>
                </a:lnTo>
                <a:lnTo>
                  <a:pt x="530" y="754"/>
                </a:lnTo>
                <a:lnTo>
                  <a:pt x="532" y="760"/>
                </a:lnTo>
                <a:lnTo>
                  <a:pt x="532" y="764"/>
                </a:lnTo>
                <a:lnTo>
                  <a:pt x="536" y="766"/>
                </a:lnTo>
                <a:lnTo>
                  <a:pt x="538" y="766"/>
                </a:lnTo>
                <a:lnTo>
                  <a:pt x="538" y="770"/>
                </a:lnTo>
                <a:lnTo>
                  <a:pt x="540" y="780"/>
                </a:lnTo>
                <a:lnTo>
                  <a:pt x="538" y="780"/>
                </a:lnTo>
                <a:lnTo>
                  <a:pt x="540" y="782"/>
                </a:lnTo>
                <a:lnTo>
                  <a:pt x="542" y="788"/>
                </a:lnTo>
                <a:lnTo>
                  <a:pt x="540" y="792"/>
                </a:lnTo>
                <a:lnTo>
                  <a:pt x="542" y="794"/>
                </a:lnTo>
                <a:lnTo>
                  <a:pt x="544" y="796"/>
                </a:lnTo>
                <a:lnTo>
                  <a:pt x="546" y="798"/>
                </a:lnTo>
                <a:lnTo>
                  <a:pt x="552" y="804"/>
                </a:lnTo>
                <a:lnTo>
                  <a:pt x="554" y="806"/>
                </a:lnTo>
                <a:lnTo>
                  <a:pt x="554" y="808"/>
                </a:lnTo>
                <a:lnTo>
                  <a:pt x="554" y="812"/>
                </a:lnTo>
                <a:lnTo>
                  <a:pt x="544" y="816"/>
                </a:lnTo>
                <a:lnTo>
                  <a:pt x="542" y="820"/>
                </a:lnTo>
                <a:lnTo>
                  <a:pt x="538" y="820"/>
                </a:lnTo>
                <a:lnTo>
                  <a:pt x="530" y="822"/>
                </a:lnTo>
                <a:lnTo>
                  <a:pt x="530" y="824"/>
                </a:lnTo>
                <a:lnTo>
                  <a:pt x="528" y="828"/>
                </a:lnTo>
                <a:lnTo>
                  <a:pt x="522" y="834"/>
                </a:lnTo>
                <a:lnTo>
                  <a:pt x="524" y="836"/>
                </a:lnTo>
                <a:lnTo>
                  <a:pt x="520" y="842"/>
                </a:lnTo>
                <a:lnTo>
                  <a:pt x="522" y="842"/>
                </a:lnTo>
                <a:lnTo>
                  <a:pt x="520" y="844"/>
                </a:lnTo>
                <a:lnTo>
                  <a:pt x="520" y="850"/>
                </a:lnTo>
                <a:lnTo>
                  <a:pt x="520" y="852"/>
                </a:lnTo>
                <a:lnTo>
                  <a:pt x="520" y="854"/>
                </a:lnTo>
                <a:lnTo>
                  <a:pt x="516" y="856"/>
                </a:lnTo>
                <a:lnTo>
                  <a:pt x="516" y="858"/>
                </a:lnTo>
                <a:lnTo>
                  <a:pt x="514" y="860"/>
                </a:lnTo>
                <a:lnTo>
                  <a:pt x="514" y="866"/>
                </a:lnTo>
                <a:lnTo>
                  <a:pt x="514" y="868"/>
                </a:lnTo>
                <a:lnTo>
                  <a:pt x="510" y="870"/>
                </a:lnTo>
                <a:lnTo>
                  <a:pt x="508" y="872"/>
                </a:lnTo>
                <a:lnTo>
                  <a:pt x="506" y="872"/>
                </a:lnTo>
                <a:lnTo>
                  <a:pt x="506" y="874"/>
                </a:lnTo>
                <a:lnTo>
                  <a:pt x="502" y="876"/>
                </a:lnTo>
                <a:lnTo>
                  <a:pt x="498" y="876"/>
                </a:lnTo>
                <a:lnTo>
                  <a:pt x="498" y="882"/>
                </a:lnTo>
                <a:lnTo>
                  <a:pt x="496" y="886"/>
                </a:lnTo>
                <a:lnTo>
                  <a:pt x="498" y="888"/>
                </a:lnTo>
                <a:lnTo>
                  <a:pt x="498" y="890"/>
                </a:lnTo>
                <a:lnTo>
                  <a:pt x="498" y="892"/>
                </a:lnTo>
                <a:lnTo>
                  <a:pt x="496" y="898"/>
                </a:lnTo>
                <a:lnTo>
                  <a:pt x="494" y="902"/>
                </a:lnTo>
                <a:lnTo>
                  <a:pt x="494" y="904"/>
                </a:lnTo>
                <a:lnTo>
                  <a:pt x="496" y="910"/>
                </a:lnTo>
                <a:lnTo>
                  <a:pt x="498" y="910"/>
                </a:lnTo>
                <a:lnTo>
                  <a:pt x="500" y="912"/>
                </a:lnTo>
                <a:lnTo>
                  <a:pt x="502" y="912"/>
                </a:lnTo>
                <a:lnTo>
                  <a:pt x="506" y="912"/>
                </a:lnTo>
                <a:lnTo>
                  <a:pt x="510" y="916"/>
                </a:lnTo>
                <a:lnTo>
                  <a:pt x="508" y="920"/>
                </a:lnTo>
                <a:lnTo>
                  <a:pt x="508" y="928"/>
                </a:lnTo>
                <a:lnTo>
                  <a:pt x="502" y="930"/>
                </a:lnTo>
                <a:lnTo>
                  <a:pt x="500" y="932"/>
                </a:lnTo>
                <a:lnTo>
                  <a:pt x="500" y="934"/>
                </a:lnTo>
                <a:lnTo>
                  <a:pt x="498" y="934"/>
                </a:lnTo>
                <a:lnTo>
                  <a:pt x="498" y="936"/>
                </a:lnTo>
                <a:lnTo>
                  <a:pt x="496" y="936"/>
                </a:lnTo>
                <a:lnTo>
                  <a:pt x="494" y="936"/>
                </a:lnTo>
                <a:lnTo>
                  <a:pt x="490" y="934"/>
                </a:lnTo>
                <a:lnTo>
                  <a:pt x="486" y="934"/>
                </a:lnTo>
                <a:lnTo>
                  <a:pt x="386" y="922"/>
                </a:lnTo>
                <a:lnTo>
                  <a:pt x="312" y="914"/>
                </a:lnTo>
                <a:lnTo>
                  <a:pt x="310" y="898"/>
                </a:lnTo>
                <a:lnTo>
                  <a:pt x="314" y="910"/>
                </a:lnTo>
                <a:lnTo>
                  <a:pt x="314" y="902"/>
                </a:lnTo>
                <a:lnTo>
                  <a:pt x="312" y="896"/>
                </a:lnTo>
                <a:lnTo>
                  <a:pt x="308" y="900"/>
                </a:lnTo>
                <a:lnTo>
                  <a:pt x="308" y="886"/>
                </a:lnTo>
                <a:lnTo>
                  <a:pt x="310" y="882"/>
                </a:lnTo>
                <a:lnTo>
                  <a:pt x="310" y="864"/>
                </a:lnTo>
                <a:lnTo>
                  <a:pt x="304" y="852"/>
                </a:lnTo>
                <a:lnTo>
                  <a:pt x="296" y="834"/>
                </a:lnTo>
                <a:lnTo>
                  <a:pt x="266" y="796"/>
                </a:lnTo>
                <a:lnTo>
                  <a:pt x="256" y="792"/>
                </a:lnTo>
                <a:lnTo>
                  <a:pt x="254" y="796"/>
                </a:lnTo>
                <a:lnTo>
                  <a:pt x="244" y="792"/>
                </a:lnTo>
                <a:lnTo>
                  <a:pt x="244" y="790"/>
                </a:lnTo>
                <a:lnTo>
                  <a:pt x="248" y="784"/>
                </a:lnTo>
                <a:lnTo>
                  <a:pt x="248" y="780"/>
                </a:lnTo>
                <a:lnTo>
                  <a:pt x="242" y="764"/>
                </a:lnTo>
                <a:lnTo>
                  <a:pt x="224" y="762"/>
                </a:lnTo>
                <a:lnTo>
                  <a:pt x="214" y="758"/>
                </a:lnTo>
                <a:lnTo>
                  <a:pt x="196" y="744"/>
                </a:lnTo>
                <a:lnTo>
                  <a:pt x="196" y="734"/>
                </a:lnTo>
                <a:lnTo>
                  <a:pt x="186" y="720"/>
                </a:lnTo>
                <a:lnTo>
                  <a:pt x="176" y="714"/>
                </a:lnTo>
                <a:lnTo>
                  <a:pt x="158" y="710"/>
                </a:lnTo>
                <a:lnTo>
                  <a:pt x="150" y="704"/>
                </a:lnTo>
                <a:lnTo>
                  <a:pt x="142" y="700"/>
                </a:lnTo>
                <a:lnTo>
                  <a:pt x="118" y="698"/>
                </a:lnTo>
                <a:lnTo>
                  <a:pt x="116" y="690"/>
                </a:lnTo>
                <a:lnTo>
                  <a:pt x="108" y="684"/>
                </a:lnTo>
                <a:lnTo>
                  <a:pt x="114" y="672"/>
                </a:lnTo>
                <a:lnTo>
                  <a:pt x="114" y="668"/>
                </a:lnTo>
                <a:lnTo>
                  <a:pt x="118" y="660"/>
                </a:lnTo>
                <a:lnTo>
                  <a:pt x="114" y="654"/>
                </a:lnTo>
                <a:lnTo>
                  <a:pt x="118" y="648"/>
                </a:lnTo>
                <a:lnTo>
                  <a:pt x="120" y="642"/>
                </a:lnTo>
                <a:lnTo>
                  <a:pt x="120" y="634"/>
                </a:lnTo>
                <a:lnTo>
                  <a:pt x="108" y="626"/>
                </a:lnTo>
                <a:lnTo>
                  <a:pt x="106" y="622"/>
                </a:lnTo>
                <a:lnTo>
                  <a:pt x="112" y="612"/>
                </a:lnTo>
                <a:lnTo>
                  <a:pt x="112" y="608"/>
                </a:lnTo>
                <a:lnTo>
                  <a:pt x="104" y="602"/>
                </a:lnTo>
                <a:lnTo>
                  <a:pt x="98" y="584"/>
                </a:lnTo>
                <a:lnTo>
                  <a:pt x="90" y="580"/>
                </a:lnTo>
                <a:lnTo>
                  <a:pt x="90" y="568"/>
                </a:lnTo>
                <a:lnTo>
                  <a:pt x="84" y="558"/>
                </a:lnTo>
                <a:lnTo>
                  <a:pt x="74" y="528"/>
                </a:lnTo>
                <a:lnTo>
                  <a:pt x="66" y="516"/>
                </a:lnTo>
                <a:lnTo>
                  <a:pt x="66" y="490"/>
                </a:lnTo>
                <a:lnTo>
                  <a:pt x="70" y="486"/>
                </a:lnTo>
                <a:lnTo>
                  <a:pt x="72" y="490"/>
                </a:lnTo>
                <a:lnTo>
                  <a:pt x="76" y="488"/>
                </a:lnTo>
                <a:lnTo>
                  <a:pt x="84" y="474"/>
                </a:lnTo>
                <a:lnTo>
                  <a:pt x="84" y="472"/>
                </a:lnTo>
                <a:lnTo>
                  <a:pt x="80" y="460"/>
                </a:lnTo>
                <a:lnTo>
                  <a:pt x="68" y="458"/>
                </a:lnTo>
                <a:lnTo>
                  <a:pt x="60" y="450"/>
                </a:lnTo>
                <a:lnTo>
                  <a:pt x="58" y="442"/>
                </a:lnTo>
                <a:lnTo>
                  <a:pt x="52" y="428"/>
                </a:lnTo>
                <a:lnTo>
                  <a:pt x="56" y="418"/>
                </a:lnTo>
                <a:lnTo>
                  <a:pt x="56" y="406"/>
                </a:lnTo>
                <a:lnTo>
                  <a:pt x="52" y="402"/>
                </a:lnTo>
                <a:lnTo>
                  <a:pt x="56" y="386"/>
                </a:lnTo>
                <a:lnTo>
                  <a:pt x="58" y="380"/>
                </a:lnTo>
                <a:lnTo>
                  <a:pt x="66" y="380"/>
                </a:lnTo>
                <a:lnTo>
                  <a:pt x="68" y="388"/>
                </a:lnTo>
                <a:lnTo>
                  <a:pt x="66" y="388"/>
                </a:lnTo>
                <a:lnTo>
                  <a:pt x="62" y="398"/>
                </a:lnTo>
                <a:lnTo>
                  <a:pt x="76" y="416"/>
                </a:lnTo>
                <a:lnTo>
                  <a:pt x="86" y="416"/>
                </a:lnTo>
                <a:lnTo>
                  <a:pt x="80" y="412"/>
                </a:lnTo>
                <a:lnTo>
                  <a:pt x="76" y="390"/>
                </a:lnTo>
                <a:lnTo>
                  <a:pt x="70" y="384"/>
                </a:lnTo>
                <a:lnTo>
                  <a:pt x="74" y="374"/>
                </a:lnTo>
                <a:lnTo>
                  <a:pt x="70" y="372"/>
                </a:lnTo>
                <a:lnTo>
                  <a:pt x="70" y="366"/>
                </a:lnTo>
                <a:lnTo>
                  <a:pt x="76" y="366"/>
                </a:lnTo>
                <a:lnTo>
                  <a:pt x="98" y="368"/>
                </a:lnTo>
                <a:lnTo>
                  <a:pt x="116" y="374"/>
                </a:lnTo>
                <a:lnTo>
                  <a:pt x="120" y="370"/>
                </a:lnTo>
                <a:lnTo>
                  <a:pt x="126" y="372"/>
                </a:lnTo>
                <a:lnTo>
                  <a:pt x="126" y="374"/>
                </a:lnTo>
                <a:lnTo>
                  <a:pt x="128" y="374"/>
                </a:lnTo>
                <a:lnTo>
                  <a:pt x="128" y="370"/>
                </a:lnTo>
                <a:lnTo>
                  <a:pt x="130" y="368"/>
                </a:lnTo>
                <a:lnTo>
                  <a:pt x="120" y="370"/>
                </a:lnTo>
                <a:lnTo>
                  <a:pt x="122" y="364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09" name="Freeform 61"/>
          <p:cNvSpPr>
            <a:spLocks/>
          </p:cNvSpPr>
          <p:nvPr/>
        </p:nvSpPr>
        <p:spPr bwMode="auto">
          <a:xfrm>
            <a:off x="2089150" y="2695575"/>
            <a:ext cx="879475" cy="1485900"/>
          </a:xfrm>
          <a:custGeom>
            <a:avLst/>
            <a:gdLst>
              <a:gd name="T0" fmla="*/ 2147483647 w 554"/>
              <a:gd name="T1" fmla="*/ 2147483647 h 936"/>
              <a:gd name="T2" fmla="*/ 2147483647 w 554"/>
              <a:gd name="T3" fmla="*/ 2147483647 h 936"/>
              <a:gd name="T4" fmla="*/ 2147483647 w 554"/>
              <a:gd name="T5" fmla="*/ 2147483647 h 936"/>
              <a:gd name="T6" fmla="*/ 2147483647 w 554"/>
              <a:gd name="T7" fmla="*/ 2147483647 h 936"/>
              <a:gd name="T8" fmla="*/ 2147483647 w 554"/>
              <a:gd name="T9" fmla="*/ 2147483647 h 936"/>
              <a:gd name="T10" fmla="*/ 2147483647 w 554"/>
              <a:gd name="T11" fmla="*/ 2147483647 h 936"/>
              <a:gd name="T12" fmla="*/ 2147483647 w 554"/>
              <a:gd name="T13" fmla="*/ 2147483647 h 936"/>
              <a:gd name="T14" fmla="*/ 2147483647 w 554"/>
              <a:gd name="T15" fmla="*/ 2147483647 h 936"/>
              <a:gd name="T16" fmla="*/ 2147483647 w 554"/>
              <a:gd name="T17" fmla="*/ 2147483647 h 936"/>
              <a:gd name="T18" fmla="*/ 2147483647 w 554"/>
              <a:gd name="T19" fmla="*/ 2147483647 h 936"/>
              <a:gd name="T20" fmla="*/ 2147483647 w 554"/>
              <a:gd name="T21" fmla="*/ 2147483647 h 936"/>
              <a:gd name="T22" fmla="*/ 2147483647 w 554"/>
              <a:gd name="T23" fmla="*/ 2147483647 h 936"/>
              <a:gd name="T24" fmla="*/ 2147483647 w 554"/>
              <a:gd name="T25" fmla="*/ 2147483647 h 936"/>
              <a:gd name="T26" fmla="*/ 2147483647 w 554"/>
              <a:gd name="T27" fmla="*/ 2147483647 h 936"/>
              <a:gd name="T28" fmla="*/ 2147483647 w 554"/>
              <a:gd name="T29" fmla="*/ 2147483647 h 936"/>
              <a:gd name="T30" fmla="*/ 2147483647 w 554"/>
              <a:gd name="T31" fmla="*/ 2147483647 h 936"/>
              <a:gd name="T32" fmla="*/ 2147483647 w 554"/>
              <a:gd name="T33" fmla="*/ 2147483647 h 936"/>
              <a:gd name="T34" fmla="*/ 2147483647 w 554"/>
              <a:gd name="T35" fmla="*/ 2147483647 h 936"/>
              <a:gd name="T36" fmla="*/ 2147483647 w 554"/>
              <a:gd name="T37" fmla="*/ 2147483647 h 936"/>
              <a:gd name="T38" fmla="*/ 2147483647 w 554"/>
              <a:gd name="T39" fmla="*/ 2147483647 h 936"/>
              <a:gd name="T40" fmla="*/ 2147483647 w 554"/>
              <a:gd name="T41" fmla="*/ 2147483647 h 936"/>
              <a:gd name="T42" fmla="*/ 2147483647 w 554"/>
              <a:gd name="T43" fmla="*/ 2147483647 h 936"/>
              <a:gd name="T44" fmla="*/ 2147483647 w 554"/>
              <a:gd name="T45" fmla="*/ 2147483647 h 936"/>
              <a:gd name="T46" fmla="*/ 2147483647 w 554"/>
              <a:gd name="T47" fmla="*/ 2147483647 h 936"/>
              <a:gd name="T48" fmla="*/ 2147483647 w 554"/>
              <a:gd name="T49" fmla="*/ 2147483647 h 936"/>
              <a:gd name="T50" fmla="*/ 2147483647 w 554"/>
              <a:gd name="T51" fmla="*/ 2147483647 h 936"/>
              <a:gd name="T52" fmla="*/ 2147483647 w 554"/>
              <a:gd name="T53" fmla="*/ 2147483647 h 936"/>
              <a:gd name="T54" fmla="*/ 2147483647 w 554"/>
              <a:gd name="T55" fmla="*/ 2147483647 h 936"/>
              <a:gd name="T56" fmla="*/ 2147483647 w 554"/>
              <a:gd name="T57" fmla="*/ 2147483647 h 936"/>
              <a:gd name="T58" fmla="*/ 2147483647 w 554"/>
              <a:gd name="T59" fmla="*/ 2147483647 h 936"/>
              <a:gd name="T60" fmla="*/ 2147483647 w 554"/>
              <a:gd name="T61" fmla="*/ 2147483647 h 936"/>
              <a:gd name="T62" fmla="*/ 2147483647 w 554"/>
              <a:gd name="T63" fmla="*/ 2147483647 h 936"/>
              <a:gd name="T64" fmla="*/ 2147483647 w 554"/>
              <a:gd name="T65" fmla="*/ 2147483647 h 936"/>
              <a:gd name="T66" fmla="*/ 2147483647 w 554"/>
              <a:gd name="T67" fmla="*/ 2147483647 h 936"/>
              <a:gd name="T68" fmla="*/ 2147483647 w 554"/>
              <a:gd name="T69" fmla="*/ 2147483647 h 936"/>
              <a:gd name="T70" fmla="*/ 2147483647 w 554"/>
              <a:gd name="T71" fmla="*/ 2147483647 h 936"/>
              <a:gd name="T72" fmla="*/ 2147483647 w 554"/>
              <a:gd name="T73" fmla="*/ 2147483647 h 936"/>
              <a:gd name="T74" fmla="*/ 2147483647 w 554"/>
              <a:gd name="T75" fmla="*/ 2147483647 h 936"/>
              <a:gd name="T76" fmla="*/ 2147483647 w 554"/>
              <a:gd name="T77" fmla="*/ 2147483647 h 936"/>
              <a:gd name="T78" fmla="*/ 2147483647 w 554"/>
              <a:gd name="T79" fmla="*/ 2147483647 h 936"/>
              <a:gd name="T80" fmla="*/ 2147483647 w 554"/>
              <a:gd name="T81" fmla="*/ 2147483647 h 936"/>
              <a:gd name="T82" fmla="*/ 2147483647 w 554"/>
              <a:gd name="T83" fmla="*/ 2147483647 h 936"/>
              <a:gd name="T84" fmla="*/ 2147483647 w 554"/>
              <a:gd name="T85" fmla="*/ 2147483647 h 936"/>
              <a:gd name="T86" fmla="*/ 2147483647 w 554"/>
              <a:gd name="T87" fmla="*/ 2147483647 h 936"/>
              <a:gd name="T88" fmla="*/ 2147483647 w 554"/>
              <a:gd name="T89" fmla="*/ 2147483647 h 936"/>
              <a:gd name="T90" fmla="*/ 2147483647 w 554"/>
              <a:gd name="T91" fmla="*/ 2147483647 h 936"/>
              <a:gd name="T92" fmla="*/ 2147483647 w 554"/>
              <a:gd name="T93" fmla="*/ 2147483647 h 936"/>
              <a:gd name="T94" fmla="*/ 2147483647 w 554"/>
              <a:gd name="T95" fmla="*/ 2147483647 h 936"/>
              <a:gd name="T96" fmla="*/ 2147483647 w 554"/>
              <a:gd name="T97" fmla="*/ 2147483647 h 936"/>
              <a:gd name="T98" fmla="*/ 2147483647 w 554"/>
              <a:gd name="T99" fmla="*/ 2147483647 h 936"/>
              <a:gd name="T100" fmla="*/ 2147483647 w 554"/>
              <a:gd name="T101" fmla="*/ 2147483647 h 936"/>
              <a:gd name="T102" fmla="*/ 2147483647 w 554"/>
              <a:gd name="T103" fmla="*/ 2147483647 h 936"/>
              <a:gd name="T104" fmla="*/ 2147483647 w 554"/>
              <a:gd name="T105" fmla="*/ 2147483647 h 936"/>
              <a:gd name="T106" fmla="*/ 2147483647 w 554"/>
              <a:gd name="T107" fmla="*/ 2147483647 h 936"/>
              <a:gd name="T108" fmla="*/ 2147483647 w 554"/>
              <a:gd name="T109" fmla="*/ 2147483647 h 936"/>
              <a:gd name="T110" fmla="*/ 2147483647 w 554"/>
              <a:gd name="T111" fmla="*/ 2147483647 h 936"/>
              <a:gd name="T112" fmla="*/ 2147483647 w 554"/>
              <a:gd name="T113" fmla="*/ 2147483647 h 936"/>
              <a:gd name="T114" fmla="*/ 2147483647 w 554"/>
              <a:gd name="T115" fmla="*/ 2147483647 h 936"/>
              <a:gd name="T116" fmla="*/ 2147483647 w 554"/>
              <a:gd name="T117" fmla="*/ 2147483647 h 9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554"/>
              <a:gd name="T178" fmla="*/ 0 h 936"/>
              <a:gd name="T179" fmla="*/ 554 w 554"/>
              <a:gd name="T180" fmla="*/ 936 h 93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554" h="936">
                <a:moveTo>
                  <a:pt x="122" y="364"/>
                </a:moveTo>
                <a:lnTo>
                  <a:pt x="112" y="370"/>
                </a:lnTo>
                <a:lnTo>
                  <a:pt x="104" y="368"/>
                </a:lnTo>
                <a:lnTo>
                  <a:pt x="100" y="360"/>
                </a:lnTo>
                <a:lnTo>
                  <a:pt x="84" y="360"/>
                </a:lnTo>
                <a:lnTo>
                  <a:pt x="82" y="354"/>
                </a:lnTo>
                <a:lnTo>
                  <a:pt x="82" y="350"/>
                </a:lnTo>
                <a:lnTo>
                  <a:pt x="80" y="350"/>
                </a:lnTo>
                <a:lnTo>
                  <a:pt x="82" y="354"/>
                </a:lnTo>
                <a:lnTo>
                  <a:pt x="82" y="358"/>
                </a:lnTo>
                <a:lnTo>
                  <a:pt x="74" y="352"/>
                </a:lnTo>
                <a:lnTo>
                  <a:pt x="72" y="354"/>
                </a:lnTo>
                <a:lnTo>
                  <a:pt x="68" y="354"/>
                </a:lnTo>
                <a:lnTo>
                  <a:pt x="66" y="350"/>
                </a:lnTo>
                <a:lnTo>
                  <a:pt x="68" y="356"/>
                </a:lnTo>
                <a:lnTo>
                  <a:pt x="62" y="360"/>
                </a:lnTo>
                <a:lnTo>
                  <a:pt x="68" y="366"/>
                </a:lnTo>
                <a:lnTo>
                  <a:pt x="62" y="368"/>
                </a:lnTo>
                <a:lnTo>
                  <a:pt x="62" y="376"/>
                </a:lnTo>
                <a:lnTo>
                  <a:pt x="58" y="376"/>
                </a:lnTo>
                <a:lnTo>
                  <a:pt x="52" y="368"/>
                </a:lnTo>
                <a:lnTo>
                  <a:pt x="50" y="368"/>
                </a:lnTo>
                <a:lnTo>
                  <a:pt x="42" y="356"/>
                </a:lnTo>
                <a:lnTo>
                  <a:pt x="38" y="352"/>
                </a:lnTo>
                <a:lnTo>
                  <a:pt x="32" y="354"/>
                </a:lnTo>
                <a:lnTo>
                  <a:pt x="30" y="354"/>
                </a:lnTo>
                <a:lnTo>
                  <a:pt x="40" y="340"/>
                </a:lnTo>
                <a:lnTo>
                  <a:pt x="40" y="328"/>
                </a:lnTo>
                <a:lnTo>
                  <a:pt x="36" y="326"/>
                </a:lnTo>
                <a:lnTo>
                  <a:pt x="32" y="314"/>
                </a:lnTo>
                <a:lnTo>
                  <a:pt x="26" y="300"/>
                </a:lnTo>
                <a:lnTo>
                  <a:pt x="16" y="280"/>
                </a:lnTo>
                <a:lnTo>
                  <a:pt x="8" y="262"/>
                </a:lnTo>
                <a:lnTo>
                  <a:pt x="12" y="252"/>
                </a:lnTo>
                <a:lnTo>
                  <a:pt x="12" y="224"/>
                </a:lnTo>
                <a:lnTo>
                  <a:pt x="22" y="208"/>
                </a:lnTo>
                <a:lnTo>
                  <a:pt x="22" y="198"/>
                </a:lnTo>
                <a:lnTo>
                  <a:pt x="24" y="186"/>
                </a:lnTo>
                <a:lnTo>
                  <a:pt x="16" y="168"/>
                </a:lnTo>
                <a:lnTo>
                  <a:pt x="12" y="158"/>
                </a:lnTo>
                <a:lnTo>
                  <a:pt x="0" y="140"/>
                </a:lnTo>
                <a:lnTo>
                  <a:pt x="4" y="132"/>
                </a:lnTo>
                <a:lnTo>
                  <a:pt x="4" y="124"/>
                </a:lnTo>
                <a:lnTo>
                  <a:pt x="36" y="84"/>
                </a:lnTo>
                <a:lnTo>
                  <a:pt x="36" y="70"/>
                </a:lnTo>
                <a:lnTo>
                  <a:pt x="44" y="56"/>
                </a:lnTo>
                <a:lnTo>
                  <a:pt x="50" y="46"/>
                </a:lnTo>
                <a:lnTo>
                  <a:pt x="52" y="22"/>
                </a:lnTo>
                <a:lnTo>
                  <a:pt x="46" y="16"/>
                </a:lnTo>
                <a:lnTo>
                  <a:pt x="52" y="10"/>
                </a:lnTo>
                <a:lnTo>
                  <a:pt x="54" y="0"/>
                </a:lnTo>
                <a:lnTo>
                  <a:pt x="80" y="6"/>
                </a:lnTo>
                <a:lnTo>
                  <a:pt x="98" y="10"/>
                </a:lnTo>
                <a:lnTo>
                  <a:pt x="116" y="16"/>
                </a:lnTo>
                <a:lnTo>
                  <a:pt x="174" y="34"/>
                </a:lnTo>
                <a:lnTo>
                  <a:pt x="224" y="48"/>
                </a:lnTo>
                <a:lnTo>
                  <a:pt x="262" y="58"/>
                </a:lnTo>
                <a:lnTo>
                  <a:pt x="314" y="72"/>
                </a:lnTo>
                <a:lnTo>
                  <a:pt x="298" y="140"/>
                </a:lnTo>
                <a:lnTo>
                  <a:pt x="266" y="262"/>
                </a:lnTo>
                <a:lnTo>
                  <a:pt x="258" y="288"/>
                </a:lnTo>
                <a:lnTo>
                  <a:pt x="256" y="296"/>
                </a:lnTo>
                <a:lnTo>
                  <a:pt x="252" y="310"/>
                </a:lnTo>
                <a:lnTo>
                  <a:pt x="252" y="314"/>
                </a:lnTo>
                <a:lnTo>
                  <a:pt x="252" y="316"/>
                </a:lnTo>
                <a:lnTo>
                  <a:pt x="250" y="324"/>
                </a:lnTo>
                <a:lnTo>
                  <a:pt x="254" y="330"/>
                </a:lnTo>
                <a:lnTo>
                  <a:pt x="270" y="356"/>
                </a:lnTo>
                <a:lnTo>
                  <a:pt x="284" y="374"/>
                </a:lnTo>
                <a:lnTo>
                  <a:pt x="292" y="386"/>
                </a:lnTo>
                <a:lnTo>
                  <a:pt x="330" y="442"/>
                </a:lnTo>
                <a:lnTo>
                  <a:pt x="358" y="488"/>
                </a:lnTo>
                <a:lnTo>
                  <a:pt x="394" y="540"/>
                </a:lnTo>
                <a:lnTo>
                  <a:pt x="464" y="640"/>
                </a:lnTo>
                <a:lnTo>
                  <a:pt x="478" y="662"/>
                </a:lnTo>
                <a:lnTo>
                  <a:pt x="532" y="744"/>
                </a:lnTo>
                <a:lnTo>
                  <a:pt x="530" y="744"/>
                </a:lnTo>
                <a:lnTo>
                  <a:pt x="530" y="748"/>
                </a:lnTo>
                <a:lnTo>
                  <a:pt x="530" y="750"/>
                </a:lnTo>
                <a:lnTo>
                  <a:pt x="530" y="754"/>
                </a:lnTo>
                <a:lnTo>
                  <a:pt x="532" y="760"/>
                </a:lnTo>
                <a:lnTo>
                  <a:pt x="532" y="764"/>
                </a:lnTo>
                <a:lnTo>
                  <a:pt x="536" y="766"/>
                </a:lnTo>
                <a:lnTo>
                  <a:pt x="538" y="766"/>
                </a:lnTo>
                <a:lnTo>
                  <a:pt x="538" y="770"/>
                </a:lnTo>
                <a:lnTo>
                  <a:pt x="540" y="780"/>
                </a:lnTo>
                <a:lnTo>
                  <a:pt x="538" y="780"/>
                </a:lnTo>
                <a:lnTo>
                  <a:pt x="540" y="782"/>
                </a:lnTo>
                <a:lnTo>
                  <a:pt x="542" y="788"/>
                </a:lnTo>
                <a:lnTo>
                  <a:pt x="540" y="792"/>
                </a:lnTo>
                <a:lnTo>
                  <a:pt x="542" y="794"/>
                </a:lnTo>
                <a:lnTo>
                  <a:pt x="544" y="796"/>
                </a:lnTo>
                <a:lnTo>
                  <a:pt x="546" y="798"/>
                </a:lnTo>
                <a:lnTo>
                  <a:pt x="552" y="804"/>
                </a:lnTo>
                <a:lnTo>
                  <a:pt x="554" y="806"/>
                </a:lnTo>
                <a:lnTo>
                  <a:pt x="554" y="808"/>
                </a:lnTo>
                <a:lnTo>
                  <a:pt x="554" y="812"/>
                </a:lnTo>
                <a:lnTo>
                  <a:pt x="544" y="816"/>
                </a:lnTo>
                <a:lnTo>
                  <a:pt x="542" y="820"/>
                </a:lnTo>
                <a:lnTo>
                  <a:pt x="538" y="820"/>
                </a:lnTo>
                <a:lnTo>
                  <a:pt x="530" y="822"/>
                </a:lnTo>
                <a:lnTo>
                  <a:pt x="530" y="824"/>
                </a:lnTo>
                <a:lnTo>
                  <a:pt x="528" y="828"/>
                </a:lnTo>
                <a:lnTo>
                  <a:pt x="522" y="834"/>
                </a:lnTo>
                <a:lnTo>
                  <a:pt x="524" y="836"/>
                </a:lnTo>
                <a:lnTo>
                  <a:pt x="520" y="842"/>
                </a:lnTo>
                <a:lnTo>
                  <a:pt x="522" y="842"/>
                </a:lnTo>
                <a:lnTo>
                  <a:pt x="520" y="844"/>
                </a:lnTo>
                <a:lnTo>
                  <a:pt x="520" y="850"/>
                </a:lnTo>
                <a:lnTo>
                  <a:pt x="520" y="852"/>
                </a:lnTo>
                <a:lnTo>
                  <a:pt x="520" y="854"/>
                </a:lnTo>
                <a:lnTo>
                  <a:pt x="516" y="856"/>
                </a:lnTo>
                <a:lnTo>
                  <a:pt x="516" y="858"/>
                </a:lnTo>
                <a:lnTo>
                  <a:pt x="514" y="860"/>
                </a:lnTo>
                <a:lnTo>
                  <a:pt x="514" y="866"/>
                </a:lnTo>
                <a:lnTo>
                  <a:pt x="514" y="868"/>
                </a:lnTo>
                <a:lnTo>
                  <a:pt x="510" y="870"/>
                </a:lnTo>
                <a:lnTo>
                  <a:pt x="508" y="872"/>
                </a:lnTo>
                <a:lnTo>
                  <a:pt x="506" y="872"/>
                </a:lnTo>
                <a:lnTo>
                  <a:pt x="506" y="874"/>
                </a:lnTo>
                <a:lnTo>
                  <a:pt x="502" y="876"/>
                </a:lnTo>
                <a:lnTo>
                  <a:pt x="498" y="876"/>
                </a:lnTo>
                <a:lnTo>
                  <a:pt x="498" y="882"/>
                </a:lnTo>
                <a:lnTo>
                  <a:pt x="496" y="886"/>
                </a:lnTo>
                <a:lnTo>
                  <a:pt x="498" y="888"/>
                </a:lnTo>
                <a:lnTo>
                  <a:pt x="498" y="890"/>
                </a:lnTo>
                <a:lnTo>
                  <a:pt x="498" y="892"/>
                </a:lnTo>
                <a:lnTo>
                  <a:pt x="496" y="898"/>
                </a:lnTo>
                <a:lnTo>
                  <a:pt x="494" y="902"/>
                </a:lnTo>
                <a:lnTo>
                  <a:pt x="494" y="904"/>
                </a:lnTo>
                <a:lnTo>
                  <a:pt x="496" y="910"/>
                </a:lnTo>
                <a:lnTo>
                  <a:pt x="498" y="910"/>
                </a:lnTo>
                <a:lnTo>
                  <a:pt x="500" y="912"/>
                </a:lnTo>
                <a:lnTo>
                  <a:pt x="502" y="912"/>
                </a:lnTo>
                <a:lnTo>
                  <a:pt x="506" y="912"/>
                </a:lnTo>
                <a:lnTo>
                  <a:pt x="510" y="916"/>
                </a:lnTo>
                <a:lnTo>
                  <a:pt x="508" y="920"/>
                </a:lnTo>
                <a:lnTo>
                  <a:pt x="508" y="928"/>
                </a:lnTo>
                <a:lnTo>
                  <a:pt x="502" y="930"/>
                </a:lnTo>
                <a:lnTo>
                  <a:pt x="500" y="932"/>
                </a:lnTo>
                <a:lnTo>
                  <a:pt x="500" y="934"/>
                </a:lnTo>
                <a:lnTo>
                  <a:pt x="498" y="934"/>
                </a:lnTo>
                <a:lnTo>
                  <a:pt x="498" y="936"/>
                </a:lnTo>
                <a:lnTo>
                  <a:pt x="496" y="936"/>
                </a:lnTo>
                <a:lnTo>
                  <a:pt x="494" y="936"/>
                </a:lnTo>
                <a:lnTo>
                  <a:pt x="490" y="934"/>
                </a:lnTo>
                <a:lnTo>
                  <a:pt x="486" y="934"/>
                </a:lnTo>
                <a:lnTo>
                  <a:pt x="386" y="922"/>
                </a:lnTo>
                <a:lnTo>
                  <a:pt x="312" y="914"/>
                </a:lnTo>
                <a:lnTo>
                  <a:pt x="310" y="898"/>
                </a:lnTo>
                <a:lnTo>
                  <a:pt x="314" y="910"/>
                </a:lnTo>
                <a:lnTo>
                  <a:pt x="314" y="902"/>
                </a:lnTo>
                <a:lnTo>
                  <a:pt x="312" y="896"/>
                </a:lnTo>
                <a:lnTo>
                  <a:pt x="308" y="900"/>
                </a:lnTo>
                <a:lnTo>
                  <a:pt x="308" y="886"/>
                </a:lnTo>
                <a:lnTo>
                  <a:pt x="310" y="882"/>
                </a:lnTo>
                <a:lnTo>
                  <a:pt x="310" y="864"/>
                </a:lnTo>
                <a:lnTo>
                  <a:pt x="304" y="852"/>
                </a:lnTo>
                <a:lnTo>
                  <a:pt x="296" y="834"/>
                </a:lnTo>
                <a:lnTo>
                  <a:pt x="266" y="796"/>
                </a:lnTo>
                <a:lnTo>
                  <a:pt x="256" y="792"/>
                </a:lnTo>
                <a:lnTo>
                  <a:pt x="254" y="796"/>
                </a:lnTo>
                <a:lnTo>
                  <a:pt x="244" y="792"/>
                </a:lnTo>
                <a:lnTo>
                  <a:pt x="244" y="790"/>
                </a:lnTo>
                <a:lnTo>
                  <a:pt x="248" y="784"/>
                </a:lnTo>
                <a:lnTo>
                  <a:pt x="248" y="780"/>
                </a:lnTo>
                <a:lnTo>
                  <a:pt x="242" y="764"/>
                </a:lnTo>
                <a:lnTo>
                  <a:pt x="224" y="762"/>
                </a:lnTo>
                <a:lnTo>
                  <a:pt x="214" y="758"/>
                </a:lnTo>
                <a:lnTo>
                  <a:pt x="196" y="744"/>
                </a:lnTo>
                <a:lnTo>
                  <a:pt x="196" y="734"/>
                </a:lnTo>
                <a:lnTo>
                  <a:pt x="186" y="720"/>
                </a:lnTo>
                <a:lnTo>
                  <a:pt x="176" y="714"/>
                </a:lnTo>
                <a:lnTo>
                  <a:pt x="158" y="710"/>
                </a:lnTo>
                <a:lnTo>
                  <a:pt x="150" y="704"/>
                </a:lnTo>
                <a:lnTo>
                  <a:pt x="142" y="700"/>
                </a:lnTo>
                <a:lnTo>
                  <a:pt x="118" y="698"/>
                </a:lnTo>
                <a:lnTo>
                  <a:pt x="116" y="690"/>
                </a:lnTo>
                <a:lnTo>
                  <a:pt x="108" y="684"/>
                </a:lnTo>
                <a:lnTo>
                  <a:pt x="114" y="672"/>
                </a:lnTo>
                <a:lnTo>
                  <a:pt x="114" y="668"/>
                </a:lnTo>
                <a:lnTo>
                  <a:pt x="118" y="660"/>
                </a:lnTo>
                <a:lnTo>
                  <a:pt x="114" y="654"/>
                </a:lnTo>
                <a:lnTo>
                  <a:pt x="118" y="648"/>
                </a:lnTo>
                <a:lnTo>
                  <a:pt x="120" y="642"/>
                </a:lnTo>
                <a:lnTo>
                  <a:pt x="120" y="634"/>
                </a:lnTo>
                <a:lnTo>
                  <a:pt x="108" y="626"/>
                </a:lnTo>
                <a:lnTo>
                  <a:pt x="106" y="622"/>
                </a:lnTo>
                <a:lnTo>
                  <a:pt x="112" y="612"/>
                </a:lnTo>
                <a:lnTo>
                  <a:pt x="112" y="608"/>
                </a:lnTo>
                <a:lnTo>
                  <a:pt x="104" y="602"/>
                </a:lnTo>
                <a:lnTo>
                  <a:pt x="98" y="584"/>
                </a:lnTo>
                <a:lnTo>
                  <a:pt x="90" y="580"/>
                </a:lnTo>
                <a:lnTo>
                  <a:pt x="90" y="568"/>
                </a:lnTo>
                <a:lnTo>
                  <a:pt x="84" y="558"/>
                </a:lnTo>
                <a:lnTo>
                  <a:pt x="74" y="528"/>
                </a:lnTo>
                <a:lnTo>
                  <a:pt x="66" y="516"/>
                </a:lnTo>
                <a:lnTo>
                  <a:pt x="66" y="490"/>
                </a:lnTo>
                <a:lnTo>
                  <a:pt x="70" y="486"/>
                </a:lnTo>
                <a:lnTo>
                  <a:pt x="72" y="490"/>
                </a:lnTo>
                <a:lnTo>
                  <a:pt x="76" y="488"/>
                </a:lnTo>
                <a:lnTo>
                  <a:pt x="84" y="474"/>
                </a:lnTo>
                <a:lnTo>
                  <a:pt x="84" y="472"/>
                </a:lnTo>
                <a:lnTo>
                  <a:pt x="80" y="460"/>
                </a:lnTo>
                <a:lnTo>
                  <a:pt x="68" y="458"/>
                </a:lnTo>
                <a:lnTo>
                  <a:pt x="60" y="450"/>
                </a:lnTo>
                <a:lnTo>
                  <a:pt x="58" y="442"/>
                </a:lnTo>
                <a:lnTo>
                  <a:pt x="52" y="428"/>
                </a:lnTo>
                <a:lnTo>
                  <a:pt x="56" y="418"/>
                </a:lnTo>
                <a:lnTo>
                  <a:pt x="56" y="406"/>
                </a:lnTo>
                <a:lnTo>
                  <a:pt x="52" y="402"/>
                </a:lnTo>
                <a:lnTo>
                  <a:pt x="56" y="386"/>
                </a:lnTo>
                <a:lnTo>
                  <a:pt x="58" y="380"/>
                </a:lnTo>
                <a:lnTo>
                  <a:pt x="66" y="380"/>
                </a:lnTo>
                <a:lnTo>
                  <a:pt x="68" y="388"/>
                </a:lnTo>
                <a:lnTo>
                  <a:pt x="66" y="388"/>
                </a:lnTo>
                <a:lnTo>
                  <a:pt x="62" y="398"/>
                </a:lnTo>
                <a:lnTo>
                  <a:pt x="76" y="416"/>
                </a:lnTo>
                <a:lnTo>
                  <a:pt x="86" y="416"/>
                </a:lnTo>
                <a:lnTo>
                  <a:pt x="80" y="412"/>
                </a:lnTo>
                <a:lnTo>
                  <a:pt x="76" y="390"/>
                </a:lnTo>
                <a:lnTo>
                  <a:pt x="70" y="384"/>
                </a:lnTo>
                <a:lnTo>
                  <a:pt x="74" y="374"/>
                </a:lnTo>
                <a:lnTo>
                  <a:pt x="70" y="372"/>
                </a:lnTo>
                <a:lnTo>
                  <a:pt x="70" y="366"/>
                </a:lnTo>
                <a:lnTo>
                  <a:pt x="76" y="366"/>
                </a:lnTo>
                <a:lnTo>
                  <a:pt x="98" y="368"/>
                </a:lnTo>
                <a:lnTo>
                  <a:pt x="116" y="374"/>
                </a:lnTo>
                <a:lnTo>
                  <a:pt x="120" y="370"/>
                </a:lnTo>
                <a:lnTo>
                  <a:pt x="126" y="372"/>
                </a:lnTo>
                <a:lnTo>
                  <a:pt x="126" y="374"/>
                </a:lnTo>
                <a:lnTo>
                  <a:pt x="128" y="374"/>
                </a:lnTo>
                <a:lnTo>
                  <a:pt x="128" y="370"/>
                </a:lnTo>
                <a:lnTo>
                  <a:pt x="130" y="368"/>
                </a:lnTo>
                <a:lnTo>
                  <a:pt x="120" y="370"/>
                </a:lnTo>
                <a:lnTo>
                  <a:pt x="122" y="364"/>
                </a:lnTo>
              </a:path>
            </a:pathLst>
          </a:custGeom>
          <a:solidFill>
            <a:srgbClr val="00B050"/>
          </a:solidFill>
          <a:ln>
            <a:solidFill>
              <a:schemeClr val="tx1"/>
            </a:solidFill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2110" name="Freeform 62"/>
          <p:cNvSpPr>
            <a:spLocks/>
          </p:cNvSpPr>
          <p:nvPr/>
        </p:nvSpPr>
        <p:spPr bwMode="auto">
          <a:xfrm>
            <a:off x="6121400" y="2990850"/>
            <a:ext cx="454025" cy="517525"/>
          </a:xfrm>
          <a:custGeom>
            <a:avLst/>
            <a:gdLst>
              <a:gd name="T0" fmla="*/ 2147483647 w 286"/>
              <a:gd name="T1" fmla="*/ 2147483647 h 326"/>
              <a:gd name="T2" fmla="*/ 2147483647 w 286"/>
              <a:gd name="T3" fmla="*/ 2147483647 h 326"/>
              <a:gd name="T4" fmla="*/ 2147483647 w 286"/>
              <a:gd name="T5" fmla="*/ 2147483647 h 326"/>
              <a:gd name="T6" fmla="*/ 2147483647 w 286"/>
              <a:gd name="T7" fmla="*/ 2147483647 h 326"/>
              <a:gd name="T8" fmla="*/ 2147483647 w 286"/>
              <a:gd name="T9" fmla="*/ 2147483647 h 326"/>
              <a:gd name="T10" fmla="*/ 2147483647 w 286"/>
              <a:gd name="T11" fmla="*/ 2147483647 h 326"/>
              <a:gd name="T12" fmla="*/ 2147483647 w 286"/>
              <a:gd name="T13" fmla="*/ 2147483647 h 326"/>
              <a:gd name="T14" fmla="*/ 2147483647 w 286"/>
              <a:gd name="T15" fmla="*/ 2147483647 h 326"/>
              <a:gd name="T16" fmla="*/ 2147483647 w 286"/>
              <a:gd name="T17" fmla="*/ 2147483647 h 326"/>
              <a:gd name="T18" fmla="*/ 2147483647 w 286"/>
              <a:gd name="T19" fmla="*/ 2147483647 h 326"/>
              <a:gd name="T20" fmla="*/ 2147483647 w 286"/>
              <a:gd name="T21" fmla="*/ 2147483647 h 326"/>
              <a:gd name="T22" fmla="*/ 2147483647 w 286"/>
              <a:gd name="T23" fmla="*/ 2147483647 h 326"/>
              <a:gd name="T24" fmla="*/ 2147483647 w 286"/>
              <a:gd name="T25" fmla="*/ 2147483647 h 326"/>
              <a:gd name="T26" fmla="*/ 0 w 286"/>
              <a:gd name="T27" fmla="*/ 2147483647 h 326"/>
              <a:gd name="T28" fmla="*/ 2147483647 w 286"/>
              <a:gd name="T29" fmla="*/ 2147483647 h 326"/>
              <a:gd name="T30" fmla="*/ 2147483647 w 286"/>
              <a:gd name="T31" fmla="*/ 2147483647 h 326"/>
              <a:gd name="T32" fmla="*/ 2147483647 w 286"/>
              <a:gd name="T33" fmla="*/ 2147483647 h 326"/>
              <a:gd name="T34" fmla="*/ 2147483647 w 286"/>
              <a:gd name="T35" fmla="*/ 2147483647 h 326"/>
              <a:gd name="T36" fmla="*/ 2147483647 w 286"/>
              <a:gd name="T37" fmla="*/ 2147483647 h 326"/>
              <a:gd name="T38" fmla="*/ 2147483647 w 286"/>
              <a:gd name="T39" fmla="*/ 2147483647 h 326"/>
              <a:gd name="T40" fmla="*/ 2147483647 w 286"/>
              <a:gd name="T41" fmla="*/ 2147483647 h 326"/>
              <a:gd name="T42" fmla="*/ 2147483647 w 286"/>
              <a:gd name="T43" fmla="*/ 2147483647 h 326"/>
              <a:gd name="T44" fmla="*/ 2147483647 w 286"/>
              <a:gd name="T45" fmla="*/ 2147483647 h 326"/>
              <a:gd name="T46" fmla="*/ 2147483647 w 286"/>
              <a:gd name="T47" fmla="*/ 2147483647 h 326"/>
              <a:gd name="T48" fmla="*/ 2147483647 w 286"/>
              <a:gd name="T49" fmla="*/ 2147483647 h 326"/>
              <a:gd name="T50" fmla="*/ 2147483647 w 286"/>
              <a:gd name="T51" fmla="*/ 2147483647 h 326"/>
              <a:gd name="T52" fmla="*/ 2147483647 w 286"/>
              <a:gd name="T53" fmla="*/ 2147483647 h 326"/>
              <a:gd name="T54" fmla="*/ 2147483647 w 286"/>
              <a:gd name="T55" fmla="*/ 2147483647 h 326"/>
              <a:gd name="T56" fmla="*/ 2147483647 w 286"/>
              <a:gd name="T57" fmla="*/ 2147483647 h 326"/>
              <a:gd name="T58" fmla="*/ 2147483647 w 286"/>
              <a:gd name="T59" fmla="*/ 2147483647 h 326"/>
              <a:gd name="T60" fmla="*/ 2147483647 w 286"/>
              <a:gd name="T61" fmla="*/ 2147483647 h 326"/>
              <a:gd name="T62" fmla="*/ 2147483647 w 286"/>
              <a:gd name="T63" fmla="*/ 2147483647 h 326"/>
              <a:gd name="T64" fmla="*/ 2147483647 w 286"/>
              <a:gd name="T65" fmla="*/ 2147483647 h 326"/>
              <a:gd name="T66" fmla="*/ 2147483647 w 286"/>
              <a:gd name="T67" fmla="*/ 2147483647 h 326"/>
              <a:gd name="T68" fmla="*/ 2147483647 w 286"/>
              <a:gd name="T69" fmla="*/ 2147483647 h 326"/>
              <a:gd name="T70" fmla="*/ 2147483647 w 286"/>
              <a:gd name="T71" fmla="*/ 2147483647 h 326"/>
              <a:gd name="T72" fmla="*/ 2147483647 w 286"/>
              <a:gd name="T73" fmla="*/ 2147483647 h 326"/>
              <a:gd name="T74" fmla="*/ 2147483647 w 286"/>
              <a:gd name="T75" fmla="*/ 2147483647 h 326"/>
              <a:gd name="T76" fmla="*/ 2147483647 w 286"/>
              <a:gd name="T77" fmla="*/ 2147483647 h 326"/>
              <a:gd name="T78" fmla="*/ 2147483647 w 286"/>
              <a:gd name="T79" fmla="*/ 2147483647 h 326"/>
              <a:gd name="T80" fmla="*/ 2147483647 w 286"/>
              <a:gd name="T81" fmla="*/ 2147483647 h 326"/>
              <a:gd name="T82" fmla="*/ 2147483647 w 286"/>
              <a:gd name="T83" fmla="*/ 2147483647 h 326"/>
              <a:gd name="T84" fmla="*/ 2147483647 w 286"/>
              <a:gd name="T85" fmla="*/ 2147483647 h 326"/>
              <a:gd name="T86" fmla="*/ 2147483647 w 286"/>
              <a:gd name="T87" fmla="*/ 2147483647 h 326"/>
              <a:gd name="T88" fmla="*/ 2147483647 w 286"/>
              <a:gd name="T89" fmla="*/ 2147483647 h 326"/>
              <a:gd name="T90" fmla="*/ 2147483647 w 286"/>
              <a:gd name="T91" fmla="*/ 2147483647 h 326"/>
              <a:gd name="T92" fmla="*/ 2147483647 w 286"/>
              <a:gd name="T93" fmla="*/ 2147483647 h 326"/>
              <a:gd name="T94" fmla="*/ 2147483647 w 286"/>
              <a:gd name="T95" fmla="*/ 2147483647 h 326"/>
              <a:gd name="T96" fmla="*/ 2147483647 w 286"/>
              <a:gd name="T97" fmla="*/ 2147483647 h 32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286"/>
              <a:gd name="T148" fmla="*/ 0 h 326"/>
              <a:gd name="T149" fmla="*/ 286 w 286"/>
              <a:gd name="T150" fmla="*/ 326 h 32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286" h="326">
                <a:moveTo>
                  <a:pt x="132" y="316"/>
                </a:moveTo>
                <a:lnTo>
                  <a:pt x="132" y="318"/>
                </a:lnTo>
                <a:lnTo>
                  <a:pt x="130" y="318"/>
                </a:lnTo>
                <a:lnTo>
                  <a:pt x="130" y="316"/>
                </a:lnTo>
                <a:lnTo>
                  <a:pt x="124" y="314"/>
                </a:lnTo>
                <a:lnTo>
                  <a:pt x="120" y="314"/>
                </a:lnTo>
                <a:lnTo>
                  <a:pt x="116" y="310"/>
                </a:lnTo>
                <a:lnTo>
                  <a:pt x="108" y="314"/>
                </a:lnTo>
                <a:lnTo>
                  <a:pt x="108" y="316"/>
                </a:lnTo>
                <a:lnTo>
                  <a:pt x="108" y="318"/>
                </a:lnTo>
                <a:lnTo>
                  <a:pt x="106" y="318"/>
                </a:lnTo>
                <a:lnTo>
                  <a:pt x="106" y="320"/>
                </a:lnTo>
                <a:lnTo>
                  <a:pt x="104" y="318"/>
                </a:lnTo>
                <a:lnTo>
                  <a:pt x="100" y="318"/>
                </a:lnTo>
                <a:lnTo>
                  <a:pt x="98" y="314"/>
                </a:lnTo>
                <a:lnTo>
                  <a:pt x="94" y="314"/>
                </a:lnTo>
                <a:lnTo>
                  <a:pt x="92" y="310"/>
                </a:lnTo>
                <a:lnTo>
                  <a:pt x="88" y="308"/>
                </a:lnTo>
                <a:lnTo>
                  <a:pt x="86" y="308"/>
                </a:lnTo>
                <a:lnTo>
                  <a:pt x="78" y="310"/>
                </a:lnTo>
                <a:lnTo>
                  <a:pt x="76" y="310"/>
                </a:lnTo>
                <a:lnTo>
                  <a:pt x="70" y="308"/>
                </a:lnTo>
                <a:lnTo>
                  <a:pt x="68" y="306"/>
                </a:lnTo>
                <a:lnTo>
                  <a:pt x="64" y="302"/>
                </a:lnTo>
                <a:lnTo>
                  <a:pt x="62" y="300"/>
                </a:lnTo>
                <a:lnTo>
                  <a:pt x="60" y="296"/>
                </a:lnTo>
                <a:lnTo>
                  <a:pt x="58" y="290"/>
                </a:lnTo>
                <a:lnTo>
                  <a:pt x="56" y="288"/>
                </a:lnTo>
                <a:lnTo>
                  <a:pt x="54" y="290"/>
                </a:lnTo>
                <a:lnTo>
                  <a:pt x="52" y="288"/>
                </a:lnTo>
                <a:lnTo>
                  <a:pt x="52" y="286"/>
                </a:lnTo>
                <a:lnTo>
                  <a:pt x="48" y="284"/>
                </a:lnTo>
                <a:lnTo>
                  <a:pt x="46" y="284"/>
                </a:lnTo>
                <a:lnTo>
                  <a:pt x="44" y="286"/>
                </a:lnTo>
                <a:lnTo>
                  <a:pt x="40" y="288"/>
                </a:lnTo>
                <a:lnTo>
                  <a:pt x="38" y="288"/>
                </a:lnTo>
                <a:lnTo>
                  <a:pt x="36" y="288"/>
                </a:lnTo>
                <a:lnTo>
                  <a:pt x="28" y="284"/>
                </a:lnTo>
                <a:lnTo>
                  <a:pt x="26" y="286"/>
                </a:lnTo>
                <a:lnTo>
                  <a:pt x="26" y="288"/>
                </a:lnTo>
                <a:lnTo>
                  <a:pt x="24" y="270"/>
                </a:lnTo>
                <a:lnTo>
                  <a:pt x="22" y="250"/>
                </a:lnTo>
                <a:lnTo>
                  <a:pt x="22" y="246"/>
                </a:lnTo>
                <a:lnTo>
                  <a:pt x="18" y="232"/>
                </a:lnTo>
                <a:lnTo>
                  <a:pt x="16" y="216"/>
                </a:lnTo>
                <a:lnTo>
                  <a:pt x="16" y="210"/>
                </a:lnTo>
                <a:lnTo>
                  <a:pt x="14" y="182"/>
                </a:lnTo>
                <a:lnTo>
                  <a:pt x="14" y="180"/>
                </a:lnTo>
                <a:lnTo>
                  <a:pt x="12" y="158"/>
                </a:lnTo>
                <a:lnTo>
                  <a:pt x="10" y="148"/>
                </a:lnTo>
                <a:lnTo>
                  <a:pt x="8" y="128"/>
                </a:lnTo>
                <a:lnTo>
                  <a:pt x="8" y="124"/>
                </a:lnTo>
                <a:lnTo>
                  <a:pt x="6" y="102"/>
                </a:lnTo>
                <a:lnTo>
                  <a:pt x="6" y="98"/>
                </a:lnTo>
                <a:lnTo>
                  <a:pt x="2" y="88"/>
                </a:lnTo>
                <a:lnTo>
                  <a:pt x="0" y="78"/>
                </a:lnTo>
                <a:lnTo>
                  <a:pt x="0" y="64"/>
                </a:lnTo>
                <a:lnTo>
                  <a:pt x="26" y="60"/>
                </a:lnTo>
                <a:lnTo>
                  <a:pt x="28" y="60"/>
                </a:lnTo>
                <a:lnTo>
                  <a:pt x="58" y="54"/>
                </a:lnTo>
                <a:lnTo>
                  <a:pt x="64" y="52"/>
                </a:lnTo>
                <a:lnTo>
                  <a:pt x="84" y="50"/>
                </a:lnTo>
                <a:lnTo>
                  <a:pt x="104" y="58"/>
                </a:lnTo>
                <a:lnTo>
                  <a:pt x="116" y="62"/>
                </a:lnTo>
                <a:lnTo>
                  <a:pt x="130" y="62"/>
                </a:lnTo>
                <a:lnTo>
                  <a:pt x="130" y="64"/>
                </a:lnTo>
                <a:lnTo>
                  <a:pt x="114" y="72"/>
                </a:lnTo>
                <a:lnTo>
                  <a:pt x="122" y="72"/>
                </a:lnTo>
                <a:lnTo>
                  <a:pt x="136" y="66"/>
                </a:lnTo>
                <a:lnTo>
                  <a:pt x="148" y="72"/>
                </a:lnTo>
                <a:lnTo>
                  <a:pt x="160" y="66"/>
                </a:lnTo>
                <a:lnTo>
                  <a:pt x="180" y="54"/>
                </a:lnTo>
                <a:lnTo>
                  <a:pt x="182" y="54"/>
                </a:lnTo>
                <a:lnTo>
                  <a:pt x="196" y="54"/>
                </a:lnTo>
                <a:lnTo>
                  <a:pt x="212" y="42"/>
                </a:lnTo>
                <a:lnTo>
                  <a:pt x="220" y="32"/>
                </a:lnTo>
                <a:lnTo>
                  <a:pt x="240" y="16"/>
                </a:lnTo>
                <a:lnTo>
                  <a:pt x="268" y="0"/>
                </a:lnTo>
                <a:lnTo>
                  <a:pt x="270" y="12"/>
                </a:lnTo>
                <a:lnTo>
                  <a:pt x="274" y="42"/>
                </a:lnTo>
                <a:lnTo>
                  <a:pt x="274" y="44"/>
                </a:lnTo>
                <a:lnTo>
                  <a:pt x="280" y="74"/>
                </a:lnTo>
                <a:lnTo>
                  <a:pt x="284" y="94"/>
                </a:lnTo>
                <a:lnTo>
                  <a:pt x="284" y="96"/>
                </a:lnTo>
                <a:lnTo>
                  <a:pt x="286" y="114"/>
                </a:lnTo>
                <a:lnTo>
                  <a:pt x="284" y="118"/>
                </a:lnTo>
                <a:lnTo>
                  <a:pt x="282" y="118"/>
                </a:lnTo>
                <a:lnTo>
                  <a:pt x="280" y="120"/>
                </a:lnTo>
                <a:lnTo>
                  <a:pt x="280" y="122"/>
                </a:lnTo>
                <a:lnTo>
                  <a:pt x="282" y="124"/>
                </a:lnTo>
                <a:lnTo>
                  <a:pt x="282" y="128"/>
                </a:lnTo>
                <a:lnTo>
                  <a:pt x="284" y="128"/>
                </a:lnTo>
                <a:lnTo>
                  <a:pt x="284" y="138"/>
                </a:lnTo>
                <a:lnTo>
                  <a:pt x="286" y="138"/>
                </a:lnTo>
                <a:lnTo>
                  <a:pt x="286" y="144"/>
                </a:lnTo>
                <a:lnTo>
                  <a:pt x="286" y="148"/>
                </a:lnTo>
                <a:lnTo>
                  <a:pt x="284" y="150"/>
                </a:lnTo>
                <a:lnTo>
                  <a:pt x="284" y="154"/>
                </a:lnTo>
                <a:lnTo>
                  <a:pt x="282" y="156"/>
                </a:lnTo>
                <a:lnTo>
                  <a:pt x="282" y="158"/>
                </a:lnTo>
                <a:lnTo>
                  <a:pt x="282" y="170"/>
                </a:lnTo>
                <a:lnTo>
                  <a:pt x="282" y="174"/>
                </a:lnTo>
                <a:lnTo>
                  <a:pt x="282" y="178"/>
                </a:lnTo>
                <a:lnTo>
                  <a:pt x="282" y="180"/>
                </a:lnTo>
                <a:lnTo>
                  <a:pt x="280" y="180"/>
                </a:lnTo>
                <a:lnTo>
                  <a:pt x="280" y="182"/>
                </a:lnTo>
                <a:lnTo>
                  <a:pt x="282" y="184"/>
                </a:lnTo>
                <a:lnTo>
                  <a:pt x="280" y="186"/>
                </a:lnTo>
                <a:lnTo>
                  <a:pt x="280" y="188"/>
                </a:lnTo>
                <a:lnTo>
                  <a:pt x="276" y="194"/>
                </a:lnTo>
                <a:lnTo>
                  <a:pt x="276" y="196"/>
                </a:lnTo>
                <a:lnTo>
                  <a:pt x="280" y="198"/>
                </a:lnTo>
                <a:lnTo>
                  <a:pt x="280" y="200"/>
                </a:lnTo>
                <a:lnTo>
                  <a:pt x="276" y="202"/>
                </a:lnTo>
                <a:lnTo>
                  <a:pt x="276" y="208"/>
                </a:lnTo>
                <a:lnTo>
                  <a:pt x="274" y="208"/>
                </a:lnTo>
                <a:lnTo>
                  <a:pt x="272" y="212"/>
                </a:lnTo>
                <a:lnTo>
                  <a:pt x="270" y="214"/>
                </a:lnTo>
                <a:lnTo>
                  <a:pt x="270" y="216"/>
                </a:lnTo>
                <a:lnTo>
                  <a:pt x="266" y="218"/>
                </a:lnTo>
                <a:lnTo>
                  <a:pt x="266" y="220"/>
                </a:lnTo>
                <a:lnTo>
                  <a:pt x="260" y="226"/>
                </a:lnTo>
                <a:lnTo>
                  <a:pt x="260" y="228"/>
                </a:lnTo>
                <a:lnTo>
                  <a:pt x="258" y="228"/>
                </a:lnTo>
                <a:lnTo>
                  <a:pt x="258" y="230"/>
                </a:lnTo>
                <a:lnTo>
                  <a:pt x="254" y="230"/>
                </a:lnTo>
                <a:lnTo>
                  <a:pt x="252" y="234"/>
                </a:lnTo>
                <a:lnTo>
                  <a:pt x="250" y="234"/>
                </a:lnTo>
                <a:lnTo>
                  <a:pt x="244" y="230"/>
                </a:lnTo>
                <a:lnTo>
                  <a:pt x="242" y="230"/>
                </a:lnTo>
                <a:lnTo>
                  <a:pt x="238" y="236"/>
                </a:lnTo>
                <a:lnTo>
                  <a:pt x="238" y="244"/>
                </a:lnTo>
                <a:lnTo>
                  <a:pt x="230" y="244"/>
                </a:lnTo>
                <a:lnTo>
                  <a:pt x="230" y="246"/>
                </a:lnTo>
                <a:lnTo>
                  <a:pt x="230" y="248"/>
                </a:lnTo>
                <a:lnTo>
                  <a:pt x="228" y="250"/>
                </a:lnTo>
                <a:lnTo>
                  <a:pt x="226" y="254"/>
                </a:lnTo>
                <a:lnTo>
                  <a:pt x="228" y="258"/>
                </a:lnTo>
                <a:lnTo>
                  <a:pt x="228" y="260"/>
                </a:lnTo>
                <a:lnTo>
                  <a:pt x="226" y="262"/>
                </a:lnTo>
                <a:lnTo>
                  <a:pt x="224" y="262"/>
                </a:lnTo>
                <a:lnTo>
                  <a:pt x="224" y="264"/>
                </a:lnTo>
                <a:lnTo>
                  <a:pt x="226" y="266"/>
                </a:lnTo>
                <a:lnTo>
                  <a:pt x="228" y="272"/>
                </a:lnTo>
                <a:lnTo>
                  <a:pt x="228" y="274"/>
                </a:lnTo>
                <a:lnTo>
                  <a:pt x="228" y="276"/>
                </a:lnTo>
                <a:lnTo>
                  <a:pt x="224" y="274"/>
                </a:lnTo>
                <a:lnTo>
                  <a:pt x="224" y="278"/>
                </a:lnTo>
                <a:lnTo>
                  <a:pt x="222" y="280"/>
                </a:lnTo>
                <a:lnTo>
                  <a:pt x="220" y="280"/>
                </a:lnTo>
                <a:lnTo>
                  <a:pt x="220" y="278"/>
                </a:lnTo>
                <a:lnTo>
                  <a:pt x="220" y="276"/>
                </a:lnTo>
                <a:lnTo>
                  <a:pt x="218" y="272"/>
                </a:lnTo>
                <a:lnTo>
                  <a:pt x="214" y="272"/>
                </a:lnTo>
                <a:lnTo>
                  <a:pt x="212" y="270"/>
                </a:lnTo>
                <a:lnTo>
                  <a:pt x="210" y="270"/>
                </a:lnTo>
                <a:lnTo>
                  <a:pt x="208" y="272"/>
                </a:lnTo>
                <a:lnTo>
                  <a:pt x="208" y="274"/>
                </a:lnTo>
                <a:lnTo>
                  <a:pt x="206" y="276"/>
                </a:lnTo>
                <a:lnTo>
                  <a:pt x="206" y="280"/>
                </a:lnTo>
                <a:lnTo>
                  <a:pt x="206" y="286"/>
                </a:lnTo>
                <a:lnTo>
                  <a:pt x="200" y="290"/>
                </a:lnTo>
                <a:lnTo>
                  <a:pt x="200" y="292"/>
                </a:lnTo>
                <a:lnTo>
                  <a:pt x="204" y="296"/>
                </a:lnTo>
                <a:lnTo>
                  <a:pt x="204" y="300"/>
                </a:lnTo>
                <a:lnTo>
                  <a:pt x="206" y="304"/>
                </a:lnTo>
                <a:lnTo>
                  <a:pt x="206" y="308"/>
                </a:lnTo>
                <a:lnTo>
                  <a:pt x="204" y="308"/>
                </a:lnTo>
                <a:lnTo>
                  <a:pt x="200" y="308"/>
                </a:lnTo>
                <a:lnTo>
                  <a:pt x="198" y="310"/>
                </a:lnTo>
                <a:lnTo>
                  <a:pt x="198" y="320"/>
                </a:lnTo>
                <a:lnTo>
                  <a:pt x="198" y="322"/>
                </a:lnTo>
                <a:lnTo>
                  <a:pt x="194" y="324"/>
                </a:lnTo>
                <a:lnTo>
                  <a:pt x="192" y="324"/>
                </a:lnTo>
                <a:lnTo>
                  <a:pt x="188" y="326"/>
                </a:lnTo>
                <a:lnTo>
                  <a:pt x="184" y="326"/>
                </a:lnTo>
                <a:lnTo>
                  <a:pt x="182" y="326"/>
                </a:lnTo>
                <a:lnTo>
                  <a:pt x="180" y="326"/>
                </a:lnTo>
                <a:lnTo>
                  <a:pt x="178" y="322"/>
                </a:lnTo>
                <a:lnTo>
                  <a:pt x="174" y="320"/>
                </a:lnTo>
                <a:lnTo>
                  <a:pt x="174" y="318"/>
                </a:lnTo>
                <a:lnTo>
                  <a:pt x="168" y="316"/>
                </a:lnTo>
                <a:lnTo>
                  <a:pt x="164" y="318"/>
                </a:lnTo>
                <a:lnTo>
                  <a:pt x="164" y="316"/>
                </a:lnTo>
                <a:lnTo>
                  <a:pt x="162" y="314"/>
                </a:lnTo>
                <a:lnTo>
                  <a:pt x="160" y="308"/>
                </a:lnTo>
                <a:lnTo>
                  <a:pt x="158" y="306"/>
                </a:lnTo>
                <a:lnTo>
                  <a:pt x="158" y="304"/>
                </a:lnTo>
                <a:lnTo>
                  <a:pt x="158" y="302"/>
                </a:lnTo>
                <a:lnTo>
                  <a:pt x="154" y="302"/>
                </a:lnTo>
                <a:lnTo>
                  <a:pt x="152" y="304"/>
                </a:lnTo>
                <a:lnTo>
                  <a:pt x="148" y="306"/>
                </a:lnTo>
                <a:lnTo>
                  <a:pt x="146" y="308"/>
                </a:lnTo>
                <a:lnTo>
                  <a:pt x="144" y="310"/>
                </a:lnTo>
                <a:lnTo>
                  <a:pt x="140" y="316"/>
                </a:lnTo>
                <a:lnTo>
                  <a:pt x="138" y="316"/>
                </a:lnTo>
                <a:lnTo>
                  <a:pt x="134" y="316"/>
                </a:lnTo>
                <a:lnTo>
                  <a:pt x="132" y="316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11" name="Freeform 63"/>
          <p:cNvSpPr>
            <a:spLocks/>
          </p:cNvSpPr>
          <p:nvPr/>
        </p:nvSpPr>
        <p:spPr bwMode="auto">
          <a:xfrm>
            <a:off x="6121400" y="2990850"/>
            <a:ext cx="454025" cy="517525"/>
          </a:xfrm>
          <a:custGeom>
            <a:avLst/>
            <a:gdLst>
              <a:gd name="T0" fmla="*/ 2147483647 w 286"/>
              <a:gd name="T1" fmla="*/ 2147483647 h 326"/>
              <a:gd name="T2" fmla="*/ 2147483647 w 286"/>
              <a:gd name="T3" fmla="*/ 2147483647 h 326"/>
              <a:gd name="T4" fmla="*/ 2147483647 w 286"/>
              <a:gd name="T5" fmla="*/ 2147483647 h 326"/>
              <a:gd name="T6" fmla="*/ 2147483647 w 286"/>
              <a:gd name="T7" fmla="*/ 2147483647 h 326"/>
              <a:gd name="T8" fmla="*/ 2147483647 w 286"/>
              <a:gd name="T9" fmla="*/ 2147483647 h 326"/>
              <a:gd name="T10" fmla="*/ 2147483647 w 286"/>
              <a:gd name="T11" fmla="*/ 2147483647 h 326"/>
              <a:gd name="T12" fmla="*/ 2147483647 w 286"/>
              <a:gd name="T13" fmla="*/ 2147483647 h 326"/>
              <a:gd name="T14" fmla="*/ 2147483647 w 286"/>
              <a:gd name="T15" fmla="*/ 2147483647 h 326"/>
              <a:gd name="T16" fmla="*/ 2147483647 w 286"/>
              <a:gd name="T17" fmla="*/ 2147483647 h 326"/>
              <a:gd name="T18" fmla="*/ 2147483647 w 286"/>
              <a:gd name="T19" fmla="*/ 2147483647 h 326"/>
              <a:gd name="T20" fmla="*/ 2147483647 w 286"/>
              <a:gd name="T21" fmla="*/ 2147483647 h 326"/>
              <a:gd name="T22" fmla="*/ 2147483647 w 286"/>
              <a:gd name="T23" fmla="*/ 2147483647 h 326"/>
              <a:gd name="T24" fmla="*/ 2147483647 w 286"/>
              <a:gd name="T25" fmla="*/ 2147483647 h 326"/>
              <a:gd name="T26" fmla="*/ 0 w 286"/>
              <a:gd name="T27" fmla="*/ 2147483647 h 326"/>
              <a:gd name="T28" fmla="*/ 2147483647 w 286"/>
              <a:gd name="T29" fmla="*/ 2147483647 h 326"/>
              <a:gd name="T30" fmla="*/ 2147483647 w 286"/>
              <a:gd name="T31" fmla="*/ 2147483647 h 326"/>
              <a:gd name="T32" fmla="*/ 2147483647 w 286"/>
              <a:gd name="T33" fmla="*/ 2147483647 h 326"/>
              <a:gd name="T34" fmla="*/ 2147483647 w 286"/>
              <a:gd name="T35" fmla="*/ 2147483647 h 326"/>
              <a:gd name="T36" fmla="*/ 2147483647 w 286"/>
              <a:gd name="T37" fmla="*/ 2147483647 h 326"/>
              <a:gd name="T38" fmla="*/ 2147483647 w 286"/>
              <a:gd name="T39" fmla="*/ 2147483647 h 326"/>
              <a:gd name="T40" fmla="*/ 2147483647 w 286"/>
              <a:gd name="T41" fmla="*/ 2147483647 h 326"/>
              <a:gd name="T42" fmla="*/ 2147483647 w 286"/>
              <a:gd name="T43" fmla="*/ 2147483647 h 326"/>
              <a:gd name="T44" fmla="*/ 2147483647 w 286"/>
              <a:gd name="T45" fmla="*/ 2147483647 h 326"/>
              <a:gd name="T46" fmla="*/ 2147483647 w 286"/>
              <a:gd name="T47" fmla="*/ 2147483647 h 326"/>
              <a:gd name="T48" fmla="*/ 2147483647 w 286"/>
              <a:gd name="T49" fmla="*/ 2147483647 h 326"/>
              <a:gd name="T50" fmla="*/ 2147483647 w 286"/>
              <a:gd name="T51" fmla="*/ 2147483647 h 326"/>
              <a:gd name="T52" fmla="*/ 2147483647 w 286"/>
              <a:gd name="T53" fmla="*/ 2147483647 h 326"/>
              <a:gd name="T54" fmla="*/ 2147483647 w 286"/>
              <a:gd name="T55" fmla="*/ 2147483647 h 326"/>
              <a:gd name="T56" fmla="*/ 2147483647 w 286"/>
              <a:gd name="T57" fmla="*/ 2147483647 h 326"/>
              <a:gd name="T58" fmla="*/ 2147483647 w 286"/>
              <a:gd name="T59" fmla="*/ 2147483647 h 326"/>
              <a:gd name="T60" fmla="*/ 2147483647 w 286"/>
              <a:gd name="T61" fmla="*/ 2147483647 h 326"/>
              <a:gd name="T62" fmla="*/ 2147483647 w 286"/>
              <a:gd name="T63" fmla="*/ 2147483647 h 326"/>
              <a:gd name="T64" fmla="*/ 2147483647 w 286"/>
              <a:gd name="T65" fmla="*/ 2147483647 h 326"/>
              <a:gd name="T66" fmla="*/ 2147483647 w 286"/>
              <a:gd name="T67" fmla="*/ 2147483647 h 326"/>
              <a:gd name="T68" fmla="*/ 2147483647 w 286"/>
              <a:gd name="T69" fmla="*/ 2147483647 h 326"/>
              <a:gd name="T70" fmla="*/ 2147483647 w 286"/>
              <a:gd name="T71" fmla="*/ 2147483647 h 326"/>
              <a:gd name="T72" fmla="*/ 2147483647 w 286"/>
              <a:gd name="T73" fmla="*/ 2147483647 h 326"/>
              <a:gd name="T74" fmla="*/ 2147483647 w 286"/>
              <a:gd name="T75" fmla="*/ 2147483647 h 326"/>
              <a:gd name="T76" fmla="*/ 2147483647 w 286"/>
              <a:gd name="T77" fmla="*/ 2147483647 h 326"/>
              <a:gd name="T78" fmla="*/ 2147483647 w 286"/>
              <a:gd name="T79" fmla="*/ 2147483647 h 326"/>
              <a:gd name="T80" fmla="*/ 2147483647 w 286"/>
              <a:gd name="T81" fmla="*/ 2147483647 h 326"/>
              <a:gd name="T82" fmla="*/ 2147483647 w 286"/>
              <a:gd name="T83" fmla="*/ 2147483647 h 326"/>
              <a:gd name="T84" fmla="*/ 2147483647 w 286"/>
              <a:gd name="T85" fmla="*/ 2147483647 h 326"/>
              <a:gd name="T86" fmla="*/ 2147483647 w 286"/>
              <a:gd name="T87" fmla="*/ 2147483647 h 326"/>
              <a:gd name="T88" fmla="*/ 2147483647 w 286"/>
              <a:gd name="T89" fmla="*/ 2147483647 h 326"/>
              <a:gd name="T90" fmla="*/ 2147483647 w 286"/>
              <a:gd name="T91" fmla="*/ 2147483647 h 326"/>
              <a:gd name="T92" fmla="*/ 2147483647 w 286"/>
              <a:gd name="T93" fmla="*/ 2147483647 h 326"/>
              <a:gd name="T94" fmla="*/ 2147483647 w 286"/>
              <a:gd name="T95" fmla="*/ 2147483647 h 326"/>
              <a:gd name="T96" fmla="*/ 2147483647 w 286"/>
              <a:gd name="T97" fmla="*/ 2147483647 h 32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286"/>
              <a:gd name="T148" fmla="*/ 0 h 326"/>
              <a:gd name="T149" fmla="*/ 286 w 286"/>
              <a:gd name="T150" fmla="*/ 326 h 32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286" h="326">
                <a:moveTo>
                  <a:pt x="132" y="316"/>
                </a:moveTo>
                <a:lnTo>
                  <a:pt x="132" y="318"/>
                </a:lnTo>
                <a:lnTo>
                  <a:pt x="130" y="318"/>
                </a:lnTo>
                <a:lnTo>
                  <a:pt x="130" y="316"/>
                </a:lnTo>
                <a:lnTo>
                  <a:pt x="124" y="314"/>
                </a:lnTo>
                <a:lnTo>
                  <a:pt x="120" y="314"/>
                </a:lnTo>
                <a:lnTo>
                  <a:pt x="116" y="310"/>
                </a:lnTo>
                <a:lnTo>
                  <a:pt x="108" y="314"/>
                </a:lnTo>
                <a:lnTo>
                  <a:pt x="108" y="316"/>
                </a:lnTo>
                <a:lnTo>
                  <a:pt x="108" y="318"/>
                </a:lnTo>
                <a:lnTo>
                  <a:pt x="106" y="318"/>
                </a:lnTo>
                <a:lnTo>
                  <a:pt x="106" y="320"/>
                </a:lnTo>
                <a:lnTo>
                  <a:pt x="104" y="318"/>
                </a:lnTo>
                <a:lnTo>
                  <a:pt x="100" y="318"/>
                </a:lnTo>
                <a:lnTo>
                  <a:pt x="98" y="314"/>
                </a:lnTo>
                <a:lnTo>
                  <a:pt x="94" y="314"/>
                </a:lnTo>
                <a:lnTo>
                  <a:pt x="92" y="310"/>
                </a:lnTo>
                <a:lnTo>
                  <a:pt x="88" y="308"/>
                </a:lnTo>
                <a:lnTo>
                  <a:pt x="86" y="308"/>
                </a:lnTo>
                <a:lnTo>
                  <a:pt x="78" y="310"/>
                </a:lnTo>
                <a:lnTo>
                  <a:pt x="76" y="310"/>
                </a:lnTo>
                <a:lnTo>
                  <a:pt x="70" y="308"/>
                </a:lnTo>
                <a:lnTo>
                  <a:pt x="68" y="306"/>
                </a:lnTo>
                <a:lnTo>
                  <a:pt x="64" y="302"/>
                </a:lnTo>
                <a:lnTo>
                  <a:pt x="62" y="300"/>
                </a:lnTo>
                <a:lnTo>
                  <a:pt x="60" y="296"/>
                </a:lnTo>
                <a:lnTo>
                  <a:pt x="58" y="290"/>
                </a:lnTo>
                <a:lnTo>
                  <a:pt x="56" y="288"/>
                </a:lnTo>
                <a:lnTo>
                  <a:pt x="54" y="290"/>
                </a:lnTo>
                <a:lnTo>
                  <a:pt x="52" y="288"/>
                </a:lnTo>
                <a:lnTo>
                  <a:pt x="52" y="286"/>
                </a:lnTo>
                <a:lnTo>
                  <a:pt x="48" y="284"/>
                </a:lnTo>
                <a:lnTo>
                  <a:pt x="46" y="284"/>
                </a:lnTo>
                <a:lnTo>
                  <a:pt x="44" y="286"/>
                </a:lnTo>
                <a:lnTo>
                  <a:pt x="40" y="288"/>
                </a:lnTo>
                <a:lnTo>
                  <a:pt x="38" y="288"/>
                </a:lnTo>
                <a:lnTo>
                  <a:pt x="36" y="288"/>
                </a:lnTo>
                <a:lnTo>
                  <a:pt x="28" y="284"/>
                </a:lnTo>
                <a:lnTo>
                  <a:pt x="26" y="286"/>
                </a:lnTo>
                <a:lnTo>
                  <a:pt x="26" y="288"/>
                </a:lnTo>
                <a:lnTo>
                  <a:pt x="24" y="270"/>
                </a:lnTo>
                <a:lnTo>
                  <a:pt x="22" y="250"/>
                </a:lnTo>
                <a:lnTo>
                  <a:pt x="22" y="246"/>
                </a:lnTo>
                <a:lnTo>
                  <a:pt x="18" y="232"/>
                </a:lnTo>
                <a:lnTo>
                  <a:pt x="16" y="216"/>
                </a:lnTo>
                <a:lnTo>
                  <a:pt x="16" y="210"/>
                </a:lnTo>
                <a:lnTo>
                  <a:pt x="14" y="182"/>
                </a:lnTo>
                <a:lnTo>
                  <a:pt x="14" y="180"/>
                </a:lnTo>
                <a:lnTo>
                  <a:pt x="12" y="158"/>
                </a:lnTo>
                <a:lnTo>
                  <a:pt x="10" y="148"/>
                </a:lnTo>
                <a:lnTo>
                  <a:pt x="8" y="128"/>
                </a:lnTo>
                <a:lnTo>
                  <a:pt x="8" y="124"/>
                </a:lnTo>
                <a:lnTo>
                  <a:pt x="6" y="102"/>
                </a:lnTo>
                <a:lnTo>
                  <a:pt x="6" y="98"/>
                </a:lnTo>
                <a:lnTo>
                  <a:pt x="2" y="88"/>
                </a:lnTo>
                <a:lnTo>
                  <a:pt x="0" y="78"/>
                </a:lnTo>
                <a:lnTo>
                  <a:pt x="0" y="64"/>
                </a:lnTo>
                <a:lnTo>
                  <a:pt x="26" y="60"/>
                </a:lnTo>
                <a:lnTo>
                  <a:pt x="28" y="60"/>
                </a:lnTo>
                <a:lnTo>
                  <a:pt x="58" y="54"/>
                </a:lnTo>
                <a:lnTo>
                  <a:pt x="64" y="52"/>
                </a:lnTo>
                <a:lnTo>
                  <a:pt x="84" y="50"/>
                </a:lnTo>
                <a:lnTo>
                  <a:pt x="104" y="58"/>
                </a:lnTo>
                <a:lnTo>
                  <a:pt x="116" y="62"/>
                </a:lnTo>
                <a:lnTo>
                  <a:pt x="130" y="62"/>
                </a:lnTo>
                <a:lnTo>
                  <a:pt x="130" y="64"/>
                </a:lnTo>
                <a:lnTo>
                  <a:pt x="114" y="72"/>
                </a:lnTo>
                <a:lnTo>
                  <a:pt x="122" y="72"/>
                </a:lnTo>
                <a:lnTo>
                  <a:pt x="136" y="66"/>
                </a:lnTo>
                <a:lnTo>
                  <a:pt x="148" y="72"/>
                </a:lnTo>
                <a:lnTo>
                  <a:pt x="160" y="66"/>
                </a:lnTo>
                <a:lnTo>
                  <a:pt x="180" y="54"/>
                </a:lnTo>
                <a:lnTo>
                  <a:pt x="182" y="54"/>
                </a:lnTo>
                <a:lnTo>
                  <a:pt x="196" y="54"/>
                </a:lnTo>
                <a:lnTo>
                  <a:pt x="212" y="42"/>
                </a:lnTo>
                <a:lnTo>
                  <a:pt x="220" y="32"/>
                </a:lnTo>
                <a:lnTo>
                  <a:pt x="240" y="16"/>
                </a:lnTo>
                <a:lnTo>
                  <a:pt x="268" y="0"/>
                </a:lnTo>
                <a:lnTo>
                  <a:pt x="270" y="12"/>
                </a:lnTo>
                <a:lnTo>
                  <a:pt x="274" y="42"/>
                </a:lnTo>
                <a:lnTo>
                  <a:pt x="274" y="44"/>
                </a:lnTo>
                <a:lnTo>
                  <a:pt x="280" y="74"/>
                </a:lnTo>
                <a:lnTo>
                  <a:pt x="284" y="94"/>
                </a:lnTo>
                <a:lnTo>
                  <a:pt x="284" y="96"/>
                </a:lnTo>
                <a:lnTo>
                  <a:pt x="286" y="114"/>
                </a:lnTo>
                <a:lnTo>
                  <a:pt x="284" y="118"/>
                </a:lnTo>
                <a:lnTo>
                  <a:pt x="282" y="118"/>
                </a:lnTo>
                <a:lnTo>
                  <a:pt x="280" y="120"/>
                </a:lnTo>
                <a:lnTo>
                  <a:pt x="280" y="122"/>
                </a:lnTo>
                <a:lnTo>
                  <a:pt x="282" y="124"/>
                </a:lnTo>
                <a:lnTo>
                  <a:pt x="282" y="128"/>
                </a:lnTo>
                <a:lnTo>
                  <a:pt x="284" y="128"/>
                </a:lnTo>
                <a:lnTo>
                  <a:pt x="284" y="138"/>
                </a:lnTo>
                <a:lnTo>
                  <a:pt x="286" y="138"/>
                </a:lnTo>
                <a:lnTo>
                  <a:pt x="286" y="144"/>
                </a:lnTo>
                <a:lnTo>
                  <a:pt x="286" y="148"/>
                </a:lnTo>
                <a:lnTo>
                  <a:pt x="284" y="150"/>
                </a:lnTo>
                <a:lnTo>
                  <a:pt x="284" y="154"/>
                </a:lnTo>
                <a:lnTo>
                  <a:pt x="282" y="156"/>
                </a:lnTo>
                <a:lnTo>
                  <a:pt x="282" y="158"/>
                </a:lnTo>
                <a:lnTo>
                  <a:pt x="282" y="170"/>
                </a:lnTo>
                <a:lnTo>
                  <a:pt x="282" y="174"/>
                </a:lnTo>
                <a:lnTo>
                  <a:pt x="282" y="178"/>
                </a:lnTo>
                <a:lnTo>
                  <a:pt x="282" y="180"/>
                </a:lnTo>
                <a:lnTo>
                  <a:pt x="280" y="180"/>
                </a:lnTo>
                <a:lnTo>
                  <a:pt x="280" y="182"/>
                </a:lnTo>
                <a:lnTo>
                  <a:pt x="282" y="184"/>
                </a:lnTo>
                <a:lnTo>
                  <a:pt x="280" y="186"/>
                </a:lnTo>
                <a:lnTo>
                  <a:pt x="280" y="188"/>
                </a:lnTo>
                <a:lnTo>
                  <a:pt x="276" y="194"/>
                </a:lnTo>
                <a:lnTo>
                  <a:pt x="276" y="196"/>
                </a:lnTo>
                <a:lnTo>
                  <a:pt x="280" y="198"/>
                </a:lnTo>
                <a:lnTo>
                  <a:pt x="280" y="200"/>
                </a:lnTo>
                <a:lnTo>
                  <a:pt x="276" y="202"/>
                </a:lnTo>
                <a:lnTo>
                  <a:pt x="276" y="208"/>
                </a:lnTo>
                <a:lnTo>
                  <a:pt x="274" y="208"/>
                </a:lnTo>
                <a:lnTo>
                  <a:pt x="272" y="212"/>
                </a:lnTo>
                <a:lnTo>
                  <a:pt x="270" y="214"/>
                </a:lnTo>
                <a:lnTo>
                  <a:pt x="270" y="216"/>
                </a:lnTo>
                <a:lnTo>
                  <a:pt x="266" y="218"/>
                </a:lnTo>
                <a:lnTo>
                  <a:pt x="266" y="220"/>
                </a:lnTo>
                <a:lnTo>
                  <a:pt x="260" y="226"/>
                </a:lnTo>
                <a:lnTo>
                  <a:pt x="260" y="228"/>
                </a:lnTo>
                <a:lnTo>
                  <a:pt x="258" y="228"/>
                </a:lnTo>
                <a:lnTo>
                  <a:pt x="258" y="230"/>
                </a:lnTo>
                <a:lnTo>
                  <a:pt x="254" y="230"/>
                </a:lnTo>
                <a:lnTo>
                  <a:pt x="252" y="234"/>
                </a:lnTo>
                <a:lnTo>
                  <a:pt x="250" y="234"/>
                </a:lnTo>
                <a:lnTo>
                  <a:pt x="244" y="230"/>
                </a:lnTo>
                <a:lnTo>
                  <a:pt x="242" y="230"/>
                </a:lnTo>
                <a:lnTo>
                  <a:pt x="238" y="236"/>
                </a:lnTo>
                <a:lnTo>
                  <a:pt x="238" y="244"/>
                </a:lnTo>
                <a:lnTo>
                  <a:pt x="230" y="244"/>
                </a:lnTo>
                <a:lnTo>
                  <a:pt x="230" y="246"/>
                </a:lnTo>
                <a:lnTo>
                  <a:pt x="230" y="248"/>
                </a:lnTo>
                <a:lnTo>
                  <a:pt x="228" y="250"/>
                </a:lnTo>
                <a:lnTo>
                  <a:pt x="226" y="254"/>
                </a:lnTo>
                <a:lnTo>
                  <a:pt x="228" y="258"/>
                </a:lnTo>
                <a:lnTo>
                  <a:pt x="228" y="260"/>
                </a:lnTo>
                <a:lnTo>
                  <a:pt x="226" y="262"/>
                </a:lnTo>
                <a:lnTo>
                  <a:pt x="224" y="262"/>
                </a:lnTo>
                <a:lnTo>
                  <a:pt x="224" y="264"/>
                </a:lnTo>
                <a:lnTo>
                  <a:pt x="226" y="266"/>
                </a:lnTo>
                <a:lnTo>
                  <a:pt x="228" y="272"/>
                </a:lnTo>
                <a:lnTo>
                  <a:pt x="228" y="274"/>
                </a:lnTo>
                <a:lnTo>
                  <a:pt x="228" y="276"/>
                </a:lnTo>
                <a:lnTo>
                  <a:pt x="224" y="274"/>
                </a:lnTo>
                <a:lnTo>
                  <a:pt x="224" y="278"/>
                </a:lnTo>
                <a:lnTo>
                  <a:pt x="222" y="280"/>
                </a:lnTo>
                <a:lnTo>
                  <a:pt x="220" y="280"/>
                </a:lnTo>
                <a:lnTo>
                  <a:pt x="220" y="278"/>
                </a:lnTo>
                <a:lnTo>
                  <a:pt x="220" y="276"/>
                </a:lnTo>
                <a:lnTo>
                  <a:pt x="218" y="272"/>
                </a:lnTo>
                <a:lnTo>
                  <a:pt x="214" y="272"/>
                </a:lnTo>
                <a:lnTo>
                  <a:pt x="212" y="270"/>
                </a:lnTo>
                <a:lnTo>
                  <a:pt x="210" y="270"/>
                </a:lnTo>
                <a:lnTo>
                  <a:pt x="208" y="272"/>
                </a:lnTo>
                <a:lnTo>
                  <a:pt x="208" y="274"/>
                </a:lnTo>
                <a:lnTo>
                  <a:pt x="206" y="276"/>
                </a:lnTo>
                <a:lnTo>
                  <a:pt x="206" y="280"/>
                </a:lnTo>
                <a:lnTo>
                  <a:pt x="206" y="286"/>
                </a:lnTo>
                <a:lnTo>
                  <a:pt x="200" y="290"/>
                </a:lnTo>
                <a:lnTo>
                  <a:pt x="200" y="292"/>
                </a:lnTo>
                <a:lnTo>
                  <a:pt x="204" y="296"/>
                </a:lnTo>
                <a:lnTo>
                  <a:pt x="204" y="300"/>
                </a:lnTo>
                <a:lnTo>
                  <a:pt x="206" y="304"/>
                </a:lnTo>
                <a:lnTo>
                  <a:pt x="206" y="308"/>
                </a:lnTo>
                <a:lnTo>
                  <a:pt x="204" y="308"/>
                </a:lnTo>
                <a:lnTo>
                  <a:pt x="200" y="308"/>
                </a:lnTo>
                <a:lnTo>
                  <a:pt x="198" y="310"/>
                </a:lnTo>
                <a:lnTo>
                  <a:pt x="198" y="320"/>
                </a:lnTo>
                <a:lnTo>
                  <a:pt x="198" y="322"/>
                </a:lnTo>
                <a:lnTo>
                  <a:pt x="194" y="324"/>
                </a:lnTo>
                <a:lnTo>
                  <a:pt x="192" y="324"/>
                </a:lnTo>
                <a:lnTo>
                  <a:pt x="188" y="326"/>
                </a:lnTo>
                <a:lnTo>
                  <a:pt x="184" y="326"/>
                </a:lnTo>
                <a:lnTo>
                  <a:pt x="182" y="326"/>
                </a:lnTo>
                <a:lnTo>
                  <a:pt x="180" y="326"/>
                </a:lnTo>
                <a:lnTo>
                  <a:pt x="178" y="322"/>
                </a:lnTo>
                <a:lnTo>
                  <a:pt x="174" y="320"/>
                </a:lnTo>
                <a:lnTo>
                  <a:pt x="174" y="318"/>
                </a:lnTo>
                <a:lnTo>
                  <a:pt x="168" y="316"/>
                </a:lnTo>
                <a:lnTo>
                  <a:pt x="164" y="318"/>
                </a:lnTo>
                <a:lnTo>
                  <a:pt x="164" y="316"/>
                </a:lnTo>
                <a:lnTo>
                  <a:pt x="162" y="314"/>
                </a:lnTo>
                <a:lnTo>
                  <a:pt x="160" y="308"/>
                </a:lnTo>
                <a:lnTo>
                  <a:pt x="158" y="306"/>
                </a:lnTo>
                <a:lnTo>
                  <a:pt x="158" y="304"/>
                </a:lnTo>
                <a:lnTo>
                  <a:pt x="158" y="302"/>
                </a:lnTo>
                <a:lnTo>
                  <a:pt x="154" y="302"/>
                </a:lnTo>
                <a:lnTo>
                  <a:pt x="152" y="304"/>
                </a:lnTo>
                <a:lnTo>
                  <a:pt x="148" y="306"/>
                </a:lnTo>
                <a:lnTo>
                  <a:pt x="146" y="308"/>
                </a:lnTo>
                <a:lnTo>
                  <a:pt x="144" y="310"/>
                </a:lnTo>
                <a:lnTo>
                  <a:pt x="140" y="316"/>
                </a:lnTo>
                <a:lnTo>
                  <a:pt x="138" y="316"/>
                </a:lnTo>
                <a:lnTo>
                  <a:pt x="134" y="316"/>
                </a:lnTo>
                <a:lnTo>
                  <a:pt x="132" y="316"/>
                </a:lnTo>
              </a:path>
            </a:pathLst>
          </a:custGeom>
          <a:solidFill>
            <a:srgbClr val="FF5050"/>
          </a:solidFill>
          <a:ln w="6350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12" name="Freeform 64"/>
          <p:cNvSpPr>
            <a:spLocks/>
          </p:cNvSpPr>
          <p:nvPr/>
        </p:nvSpPr>
        <p:spPr bwMode="auto">
          <a:xfrm>
            <a:off x="5445125" y="3016250"/>
            <a:ext cx="434975" cy="765175"/>
          </a:xfrm>
          <a:custGeom>
            <a:avLst/>
            <a:gdLst>
              <a:gd name="T0" fmla="*/ 2147483647 w 274"/>
              <a:gd name="T1" fmla="*/ 2147483647 h 482"/>
              <a:gd name="T2" fmla="*/ 2147483647 w 274"/>
              <a:gd name="T3" fmla="*/ 2147483647 h 482"/>
              <a:gd name="T4" fmla="*/ 2147483647 w 274"/>
              <a:gd name="T5" fmla="*/ 2147483647 h 482"/>
              <a:gd name="T6" fmla="*/ 2147483647 w 274"/>
              <a:gd name="T7" fmla="*/ 2147483647 h 482"/>
              <a:gd name="T8" fmla="*/ 2147483647 w 274"/>
              <a:gd name="T9" fmla="*/ 2147483647 h 482"/>
              <a:gd name="T10" fmla="*/ 2147483647 w 274"/>
              <a:gd name="T11" fmla="*/ 2147483647 h 482"/>
              <a:gd name="T12" fmla="*/ 2147483647 w 274"/>
              <a:gd name="T13" fmla="*/ 2147483647 h 482"/>
              <a:gd name="T14" fmla="*/ 2147483647 w 274"/>
              <a:gd name="T15" fmla="*/ 2147483647 h 482"/>
              <a:gd name="T16" fmla="*/ 2147483647 w 274"/>
              <a:gd name="T17" fmla="*/ 2147483647 h 482"/>
              <a:gd name="T18" fmla="*/ 2147483647 w 274"/>
              <a:gd name="T19" fmla="*/ 2147483647 h 482"/>
              <a:gd name="T20" fmla="*/ 2147483647 w 274"/>
              <a:gd name="T21" fmla="*/ 2147483647 h 482"/>
              <a:gd name="T22" fmla="*/ 2147483647 w 274"/>
              <a:gd name="T23" fmla="*/ 2147483647 h 482"/>
              <a:gd name="T24" fmla="*/ 2147483647 w 274"/>
              <a:gd name="T25" fmla="*/ 2147483647 h 482"/>
              <a:gd name="T26" fmla="*/ 2147483647 w 274"/>
              <a:gd name="T27" fmla="*/ 2147483647 h 482"/>
              <a:gd name="T28" fmla="*/ 2147483647 w 274"/>
              <a:gd name="T29" fmla="*/ 2147483647 h 482"/>
              <a:gd name="T30" fmla="*/ 2147483647 w 274"/>
              <a:gd name="T31" fmla="*/ 2147483647 h 482"/>
              <a:gd name="T32" fmla="*/ 2147483647 w 274"/>
              <a:gd name="T33" fmla="*/ 2147483647 h 482"/>
              <a:gd name="T34" fmla="*/ 2147483647 w 274"/>
              <a:gd name="T35" fmla="*/ 2147483647 h 482"/>
              <a:gd name="T36" fmla="*/ 2147483647 w 274"/>
              <a:gd name="T37" fmla="*/ 2147483647 h 482"/>
              <a:gd name="T38" fmla="*/ 2147483647 w 274"/>
              <a:gd name="T39" fmla="*/ 2147483647 h 482"/>
              <a:gd name="T40" fmla="*/ 2147483647 w 274"/>
              <a:gd name="T41" fmla="*/ 2147483647 h 482"/>
              <a:gd name="T42" fmla="*/ 2147483647 w 274"/>
              <a:gd name="T43" fmla="*/ 2147483647 h 482"/>
              <a:gd name="T44" fmla="*/ 2147483647 w 274"/>
              <a:gd name="T45" fmla="*/ 2147483647 h 482"/>
              <a:gd name="T46" fmla="*/ 2147483647 w 274"/>
              <a:gd name="T47" fmla="*/ 2147483647 h 482"/>
              <a:gd name="T48" fmla="*/ 2147483647 w 274"/>
              <a:gd name="T49" fmla="*/ 2147483647 h 482"/>
              <a:gd name="T50" fmla="*/ 0 w 274"/>
              <a:gd name="T51" fmla="*/ 2147483647 h 482"/>
              <a:gd name="T52" fmla="*/ 2147483647 w 274"/>
              <a:gd name="T53" fmla="*/ 2147483647 h 482"/>
              <a:gd name="T54" fmla="*/ 2147483647 w 274"/>
              <a:gd name="T55" fmla="*/ 2147483647 h 482"/>
              <a:gd name="T56" fmla="*/ 2147483647 w 274"/>
              <a:gd name="T57" fmla="*/ 2147483647 h 482"/>
              <a:gd name="T58" fmla="*/ 2147483647 w 274"/>
              <a:gd name="T59" fmla="*/ 2147483647 h 482"/>
              <a:gd name="T60" fmla="*/ 2147483647 w 274"/>
              <a:gd name="T61" fmla="*/ 2147483647 h 482"/>
              <a:gd name="T62" fmla="*/ 2147483647 w 274"/>
              <a:gd name="T63" fmla="*/ 2147483647 h 482"/>
              <a:gd name="T64" fmla="*/ 2147483647 w 274"/>
              <a:gd name="T65" fmla="*/ 2147483647 h 482"/>
              <a:gd name="T66" fmla="*/ 2147483647 w 274"/>
              <a:gd name="T67" fmla="*/ 2147483647 h 482"/>
              <a:gd name="T68" fmla="*/ 2147483647 w 274"/>
              <a:gd name="T69" fmla="*/ 2147483647 h 482"/>
              <a:gd name="T70" fmla="*/ 2147483647 w 274"/>
              <a:gd name="T71" fmla="*/ 2147483647 h 482"/>
              <a:gd name="T72" fmla="*/ 2147483647 w 274"/>
              <a:gd name="T73" fmla="*/ 2147483647 h 482"/>
              <a:gd name="T74" fmla="*/ 2147483647 w 274"/>
              <a:gd name="T75" fmla="*/ 2147483647 h 482"/>
              <a:gd name="T76" fmla="*/ 2147483647 w 274"/>
              <a:gd name="T77" fmla="*/ 2147483647 h 482"/>
              <a:gd name="T78" fmla="*/ 2147483647 w 274"/>
              <a:gd name="T79" fmla="*/ 2147483647 h 482"/>
              <a:gd name="T80" fmla="*/ 2147483647 w 274"/>
              <a:gd name="T81" fmla="*/ 2147483647 h 482"/>
              <a:gd name="T82" fmla="*/ 2147483647 w 274"/>
              <a:gd name="T83" fmla="*/ 2147483647 h 482"/>
              <a:gd name="T84" fmla="*/ 2147483647 w 274"/>
              <a:gd name="T85" fmla="*/ 2147483647 h 482"/>
              <a:gd name="T86" fmla="*/ 2147483647 w 274"/>
              <a:gd name="T87" fmla="*/ 2147483647 h 482"/>
              <a:gd name="T88" fmla="*/ 2147483647 w 274"/>
              <a:gd name="T89" fmla="*/ 2147483647 h 482"/>
              <a:gd name="T90" fmla="*/ 2147483647 w 274"/>
              <a:gd name="T91" fmla="*/ 2147483647 h 482"/>
              <a:gd name="T92" fmla="*/ 2147483647 w 274"/>
              <a:gd name="T93" fmla="*/ 2147483647 h 482"/>
              <a:gd name="T94" fmla="*/ 2147483647 w 274"/>
              <a:gd name="T95" fmla="*/ 2147483647 h 482"/>
              <a:gd name="T96" fmla="*/ 2147483647 w 274"/>
              <a:gd name="T97" fmla="*/ 2147483647 h 482"/>
              <a:gd name="T98" fmla="*/ 2147483647 w 274"/>
              <a:gd name="T99" fmla="*/ 2147483647 h 482"/>
              <a:gd name="T100" fmla="*/ 2147483647 w 274"/>
              <a:gd name="T101" fmla="*/ 2147483647 h 482"/>
              <a:gd name="T102" fmla="*/ 2147483647 w 274"/>
              <a:gd name="T103" fmla="*/ 2147483647 h 482"/>
              <a:gd name="T104" fmla="*/ 2147483647 w 274"/>
              <a:gd name="T105" fmla="*/ 2147483647 h 482"/>
              <a:gd name="T106" fmla="*/ 2147483647 w 274"/>
              <a:gd name="T107" fmla="*/ 2147483647 h 482"/>
              <a:gd name="T108" fmla="*/ 2147483647 w 274"/>
              <a:gd name="T109" fmla="*/ 2147483647 h 482"/>
              <a:gd name="T110" fmla="*/ 2147483647 w 274"/>
              <a:gd name="T111" fmla="*/ 2147483647 h 482"/>
              <a:gd name="T112" fmla="*/ 2147483647 w 274"/>
              <a:gd name="T113" fmla="*/ 2147483647 h 482"/>
              <a:gd name="T114" fmla="*/ 2147483647 w 274"/>
              <a:gd name="T115" fmla="*/ 2147483647 h 482"/>
              <a:gd name="T116" fmla="*/ 2147483647 w 274"/>
              <a:gd name="T117" fmla="*/ 2147483647 h 482"/>
              <a:gd name="T118" fmla="*/ 2147483647 w 274"/>
              <a:gd name="T119" fmla="*/ 2147483647 h 482"/>
              <a:gd name="T120" fmla="*/ 2147483647 w 274"/>
              <a:gd name="T121" fmla="*/ 2147483647 h 482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w 274"/>
              <a:gd name="T184" fmla="*/ 0 h 482"/>
              <a:gd name="T185" fmla="*/ 274 w 274"/>
              <a:gd name="T186" fmla="*/ 482 h 482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T183" t="T184" r="T185" b="T186"/>
            <a:pathLst>
              <a:path w="274" h="482">
                <a:moveTo>
                  <a:pt x="246" y="430"/>
                </a:moveTo>
                <a:lnTo>
                  <a:pt x="244" y="432"/>
                </a:lnTo>
                <a:lnTo>
                  <a:pt x="230" y="438"/>
                </a:lnTo>
                <a:lnTo>
                  <a:pt x="226" y="440"/>
                </a:lnTo>
                <a:lnTo>
                  <a:pt x="224" y="440"/>
                </a:lnTo>
                <a:lnTo>
                  <a:pt x="220" y="442"/>
                </a:lnTo>
                <a:lnTo>
                  <a:pt x="216" y="452"/>
                </a:lnTo>
                <a:lnTo>
                  <a:pt x="220" y="454"/>
                </a:lnTo>
                <a:lnTo>
                  <a:pt x="222" y="458"/>
                </a:lnTo>
                <a:lnTo>
                  <a:pt x="224" y="462"/>
                </a:lnTo>
                <a:lnTo>
                  <a:pt x="224" y="468"/>
                </a:lnTo>
                <a:lnTo>
                  <a:pt x="222" y="470"/>
                </a:lnTo>
                <a:lnTo>
                  <a:pt x="220" y="470"/>
                </a:lnTo>
                <a:lnTo>
                  <a:pt x="220" y="472"/>
                </a:lnTo>
                <a:lnTo>
                  <a:pt x="214" y="470"/>
                </a:lnTo>
                <a:lnTo>
                  <a:pt x="212" y="468"/>
                </a:lnTo>
                <a:lnTo>
                  <a:pt x="206" y="466"/>
                </a:lnTo>
                <a:lnTo>
                  <a:pt x="202" y="466"/>
                </a:lnTo>
                <a:lnTo>
                  <a:pt x="194" y="460"/>
                </a:lnTo>
                <a:lnTo>
                  <a:pt x="190" y="460"/>
                </a:lnTo>
                <a:lnTo>
                  <a:pt x="184" y="460"/>
                </a:lnTo>
                <a:lnTo>
                  <a:pt x="180" y="462"/>
                </a:lnTo>
                <a:lnTo>
                  <a:pt x="178" y="470"/>
                </a:lnTo>
                <a:lnTo>
                  <a:pt x="176" y="472"/>
                </a:lnTo>
                <a:lnTo>
                  <a:pt x="174" y="474"/>
                </a:lnTo>
                <a:lnTo>
                  <a:pt x="174" y="480"/>
                </a:lnTo>
                <a:lnTo>
                  <a:pt x="176" y="482"/>
                </a:lnTo>
                <a:lnTo>
                  <a:pt x="178" y="482"/>
                </a:lnTo>
                <a:lnTo>
                  <a:pt x="174" y="482"/>
                </a:lnTo>
                <a:lnTo>
                  <a:pt x="170" y="480"/>
                </a:lnTo>
                <a:lnTo>
                  <a:pt x="168" y="476"/>
                </a:lnTo>
                <a:lnTo>
                  <a:pt x="166" y="474"/>
                </a:lnTo>
                <a:lnTo>
                  <a:pt x="166" y="472"/>
                </a:lnTo>
                <a:lnTo>
                  <a:pt x="164" y="474"/>
                </a:lnTo>
                <a:lnTo>
                  <a:pt x="164" y="476"/>
                </a:lnTo>
                <a:lnTo>
                  <a:pt x="168" y="480"/>
                </a:lnTo>
                <a:lnTo>
                  <a:pt x="166" y="482"/>
                </a:lnTo>
                <a:lnTo>
                  <a:pt x="164" y="482"/>
                </a:lnTo>
                <a:lnTo>
                  <a:pt x="160" y="476"/>
                </a:lnTo>
                <a:lnTo>
                  <a:pt x="160" y="472"/>
                </a:lnTo>
                <a:lnTo>
                  <a:pt x="156" y="470"/>
                </a:lnTo>
                <a:lnTo>
                  <a:pt x="154" y="468"/>
                </a:lnTo>
                <a:lnTo>
                  <a:pt x="152" y="462"/>
                </a:lnTo>
                <a:lnTo>
                  <a:pt x="152" y="460"/>
                </a:lnTo>
                <a:lnTo>
                  <a:pt x="150" y="460"/>
                </a:lnTo>
                <a:lnTo>
                  <a:pt x="150" y="458"/>
                </a:lnTo>
                <a:lnTo>
                  <a:pt x="148" y="456"/>
                </a:lnTo>
                <a:lnTo>
                  <a:pt x="150" y="454"/>
                </a:lnTo>
                <a:lnTo>
                  <a:pt x="152" y="452"/>
                </a:lnTo>
                <a:lnTo>
                  <a:pt x="154" y="452"/>
                </a:lnTo>
                <a:lnTo>
                  <a:pt x="154" y="446"/>
                </a:lnTo>
                <a:lnTo>
                  <a:pt x="152" y="442"/>
                </a:lnTo>
                <a:lnTo>
                  <a:pt x="150" y="440"/>
                </a:lnTo>
                <a:lnTo>
                  <a:pt x="146" y="432"/>
                </a:lnTo>
                <a:lnTo>
                  <a:pt x="148" y="428"/>
                </a:lnTo>
                <a:lnTo>
                  <a:pt x="146" y="426"/>
                </a:lnTo>
                <a:lnTo>
                  <a:pt x="146" y="424"/>
                </a:lnTo>
                <a:lnTo>
                  <a:pt x="146" y="422"/>
                </a:lnTo>
                <a:lnTo>
                  <a:pt x="140" y="422"/>
                </a:lnTo>
                <a:lnTo>
                  <a:pt x="136" y="420"/>
                </a:lnTo>
                <a:lnTo>
                  <a:pt x="134" y="414"/>
                </a:lnTo>
                <a:lnTo>
                  <a:pt x="134" y="412"/>
                </a:lnTo>
                <a:lnTo>
                  <a:pt x="132" y="410"/>
                </a:lnTo>
                <a:lnTo>
                  <a:pt x="122" y="406"/>
                </a:lnTo>
                <a:lnTo>
                  <a:pt x="122" y="408"/>
                </a:lnTo>
                <a:lnTo>
                  <a:pt x="120" y="408"/>
                </a:lnTo>
                <a:lnTo>
                  <a:pt x="116" y="408"/>
                </a:lnTo>
                <a:lnTo>
                  <a:pt x="114" y="406"/>
                </a:lnTo>
                <a:lnTo>
                  <a:pt x="116" y="400"/>
                </a:lnTo>
                <a:lnTo>
                  <a:pt x="110" y="400"/>
                </a:lnTo>
                <a:lnTo>
                  <a:pt x="108" y="398"/>
                </a:lnTo>
                <a:lnTo>
                  <a:pt x="104" y="396"/>
                </a:lnTo>
                <a:lnTo>
                  <a:pt x="102" y="394"/>
                </a:lnTo>
                <a:lnTo>
                  <a:pt x="96" y="392"/>
                </a:lnTo>
                <a:lnTo>
                  <a:pt x="94" y="390"/>
                </a:lnTo>
                <a:lnTo>
                  <a:pt x="90" y="384"/>
                </a:lnTo>
                <a:lnTo>
                  <a:pt x="88" y="382"/>
                </a:lnTo>
                <a:lnTo>
                  <a:pt x="86" y="380"/>
                </a:lnTo>
                <a:lnTo>
                  <a:pt x="86" y="370"/>
                </a:lnTo>
                <a:lnTo>
                  <a:pt x="86" y="368"/>
                </a:lnTo>
                <a:lnTo>
                  <a:pt x="88" y="366"/>
                </a:lnTo>
                <a:lnTo>
                  <a:pt x="90" y="362"/>
                </a:lnTo>
                <a:lnTo>
                  <a:pt x="90" y="354"/>
                </a:lnTo>
                <a:lnTo>
                  <a:pt x="90" y="352"/>
                </a:lnTo>
                <a:lnTo>
                  <a:pt x="92" y="350"/>
                </a:lnTo>
                <a:lnTo>
                  <a:pt x="96" y="346"/>
                </a:lnTo>
                <a:lnTo>
                  <a:pt x="94" y="340"/>
                </a:lnTo>
                <a:lnTo>
                  <a:pt x="94" y="338"/>
                </a:lnTo>
                <a:lnTo>
                  <a:pt x="94" y="336"/>
                </a:lnTo>
                <a:lnTo>
                  <a:pt x="96" y="332"/>
                </a:lnTo>
                <a:lnTo>
                  <a:pt x="100" y="332"/>
                </a:lnTo>
                <a:lnTo>
                  <a:pt x="100" y="330"/>
                </a:lnTo>
                <a:lnTo>
                  <a:pt x="100" y="326"/>
                </a:lnTo>
                <a:lnTo>
                  <a:pt x="96" y="324"/>
                </a:lnTo>
                <a:lnTo>
                  <a:pt x="90" y="320"/>
                </a:lnTo>
                <a:lnTo>
                  <a:pt x="88" y="320"/>
                </a:lnTo>
                <a:lnTo>
                  <a:pt x="86" y="320"/>
                </a:lnTo>
                <a:lnTo>
                  <a:pt x="78" y="316"/>
                </a:lnTo>
                <a:lnTo>
                  <a:pt x="74" y="318"/>
                </a:lnTo>
                <a:lnTo>
                  <a:pt x="72" y="322"/>
                </a:lnTo>
                <a:lnTo>
                  <a:pt x="70" y="324"/>
                </a:lnTo>
                <a:lnTo>
                  <a:pt x="64" y="324"/>
                </a:lnTo>
                <a:lnTo>
                  <a:pt x="62" y="320"/>
                </a:lnTo>
                <a:lnTo>
                  <a:pt x="58" y="310"/>
                </a:lnTo>
                <a:lnTo>
                  <a:pt x="58" y="308"/>
                </a:lnTo>
                <a:lnTo>
                  <a:pt x="60" y="306"/>
                </a:lnTo>
                <a:lnTo>
                  <a:pt x="58" y="302"/>
                </a:lnTo>
                <a:lnTo>
                  <a:pt x="58" y="298"/>
                </a:lnTo>
                <a:lnTo>
                  <a:pt x="56" y="294"/>
                </a:lnTo>
                <a:lnTo>
                  <a:pt x="56" y="292"/>
                </a:lnTo>
                <a:lnTo>
                  <a:pt x="54" y="288"/>
                </a:lnTo>
                <a:lnTo>
                  <a:pt x="48" y="286"/>
                </a:lnTo>
                <a:lnTo>
                  <a:pt x="42" y="280"/>
                </a:lnTo>
                <a:lnTo>
                  <a:pt x="34" y="276"/>
                </a:lnTo>
                <a:lnTo>
                  <a:pt x="32" y="274"/>
                </a:lnTo>
                <a:lnTo>
                  <a:pt x="30" y="270"/>
                </a:lnTo>
                <a:lnTo>
                  <a:pt x="26" y="268"/>
                </a:lnTo>
                <a:lnTo>
                  <a:pt x="24" y="264"/>
                </a:lnTo>
                <a:lnTo>
                  <a:pt x="14" y="258"/>
                </a:lnTo>
                <a:lnTo>
                  <a:pt x="12" y="254"/>
                </a:lnTo>
                <a:lnTo>
                  <a:pt x="12" y="250"/>
                </a:lnTo>
                <a:lnTo>
                  <a:pt x="10" y="246"/>
                </a:lnTo>
                <a:lnTo>
                  <a:pt x="4" y="242"/>
                </a:lnTo>
                <a:lnTo>
                  <a:pt x="4" y="240"/>
                </a:lnTo>
                <a:lnTo>
                  <a:pt x="8" y="240"/>
                </a:lnTo>
                <a:lnTo>
                  <a:pt x="8" y="238"/>
                </a:lnTo>
                <a:lnTo>
                  <a:pt x="4" y="234"/>
                </a:lnTo>
                <a:lnTo>
                  <a:pt x="2" y="230"/>
                </a:lnTo>
                <a:lnTo>
                  <a:pt x="0" y="226"/>
                </a:lnTo>
                <a:lnTo>
                  <a:pt x="0" y="218"/>
                </a:lnTo>
                <a:lnTo>
                  <a:pt x="0" y="214"/>
                </a:lnTo>
                <a:lnTo>
                  <a:pt x="0" y="210"/>
                </a:lnTo>
                <a:lnTo>
                  <a:pt x="0" y="202"/>
                </a:lnTo>
                <a:lnTo>
                  <a:pt x="2" y="198"/>
                </a:lnTo>
                <a:lnTo>
                  <a:pt x="4" y="196"/>
                </a:lnTo>
                <a:lnTo>
                  <a:pt x="8" y="196"/>
                </a:lnTo>
                <a:lnTo>
                  <a:pt x="10" y="196"/>
                </a:lnTo>
                <a:lnTo>
                  <a:pt x="8" y="192"/>
                </a:lnTo>
                <a:lnTo>
                  <a:pt x="8" y="186"/>
                </a:lnTo>
                <a:lnTo>
                  <a:pt x="8" y="184"/>
                </a:lnTo>
                <a:lnTo>
                  <a:pt x="4" y="182"/>
                </a:lnTo>
                <a:lnTo>
                  <a:pt x="4" y="180"/>
                </a:lnTo>
                <a:lnTo>
                  <a:pt x="8" y="178"/>
                </a:lnTo>
                <a:lnTo>
                  <a:pt x="14" y="174"/>
                </a:lnTo>
                <a:lnTo>
                  <a:pt x="18" y="174"/>
                </a:lnTo>
                <a:lnTo>
                  <a:pt x="20" y="172"/>
                </a:lnTo>
                <a:lnTo>
                  <a:pt x="24" y="170"/>
                </a:lnTo>
                <a:lnTo>
                  <a:pt x="24" y="168"/>
                </a:lnTo>
                <a:lnTo>
                  <a:pt x="26" y="164"/>
                </a:lnTo>
                <a:lnTo>
                  <a:pt x="26" y="156"/>
                </a:lnTo>
                <a:lnTo>
                  <a:pt x="28" y="152"/>
                </a:lnTo>
                <a:lnTo>
                  <a:pt x="32" y="150"/>
                </a:lnTo>
                <a:lnTo>
                  <a:pt x="32" y="148"/>
                </a:lnTo>
                <a:lnTo>
                  <a:pt x="32" y="136"/>
                </a:lnTo>
                <a:lnTo>
                  <a:pt x="32" y="134"/>
                </a:lnTo>
                <a:lnTo>
                  <a:pt x="30" y="128"/>
                </a:lnTo>
                <a:lnTo>
                  <a:pt x="28" y="128"/>
                </a:lnTo>
                <a:lnTo>
                  <a:pt x="26" y="126"/>
                </a:lnTo>
                <a:lnTo>
                  <a:pt x="24" y="122"/>
                </a:lnTo>
                <a:lnTo>
                  <a:pt x="24" y="120"/>
                </a:lnTo>
                <a:lnTo>
                  <a:pt x="24" y="112"/>
                </a:lnTo>
                <a:lnTo>
                  <a:pt x="26" y="108"/>
                </a:lnTo>
                <a:lnTo>
                  <a:pt x="26" y="106"/>
                </a:lnTo>
                <a:lnTo>
                  <a:pt x="28" y="106"/>
                </a:lnTo>
                <a:lnTo>
                  <a:pt x="32" y="106"/>
                </a:lnTo>
                <a:lnTo>
                  <a:pt x="38" y="104"/>
                </a:lnTo>
                <a:lnTo>
                  <a:pt x="42" y="104"/>
                </a:lnTo>
                <a:lnTo>
                  <a:pt x="46" y="102"/>
                </a:lnTo>
                <a:lnTo>
                  <a:pt x="50" y="102"/>
                </a:lnTo>
                <a:lnTo>
                  <a:pt x="54" y="96"/>
                </a:lnTo>
                <a:lnTo>
                  <a:pt x="58" y="94"/>
                </a:lnTo>
                <a:lnTo>
                  <a:pt x="62" y="94"/>
                </a:lnTo>
                <a:lnTo>
                  <a:pt x="64" y="94"/>
                </a:lnTo>
                <a:lnTo>
                  <a:pt x="64" y="92"/>
                </a:lnTo>
                <a:lnTo>
                  <a:pt x="70" y="90"/>
                </a:lnTo>
                <a:lnTo>
                  <a:pt x="70" y="88"/>
                </a:lnTo>
                <a:lnTo>
                  <a:pt x="70" y="82"/>
                </a:lnTo>
                <a:lnTo>
                  <a:pt x="70" y="78"/>
                </a:lnTo>
                <a:lnTo>
                  <a:pt x="72" y="74"/>
                </a:lnTo>
                <a:lnTo>
                  <a:pt x="74" y="72"/>
                </a:lnTo>
                <a:lnTo>
                  <a:pt x="78" y="68"/>
                </a:lnTo>
                <a:lnTo>
                  <a:pt x="80" y="60"/>
                </a:lnTo>
                <a:lnTo>
                  <a:pt x="80" y="56"/>
                </a:lnTo>
                <a:lnTo>
                  <a:pt x="80" y="50"/>
                </a:lnTo>
                <a:lnTo>
                  <a:pt x="78" y="48"/>
                </a:lnTo>
                <a:lnTo>
                  <a:pt x="78" y="44"/>
                </a:lnTo>
                <a:lnTo>
                  <a:pt x="78" y="42"/>
                </a:lnTo>
                <a:lnTo>
                  <a:pt x="76" y="42"/>
                </a:lnTo>
                <a:lnTo>
                  <a:pt x="74" y="38"/>
                </a:lnTo>
                <a:lnTo>
                  <a:pt x="68" y="36"/>
                </a:lnTo>
                <a:lnTo>
                  <a:pt x="64" y="34"/>
                </a:lnTo>
                <a:lnTo>
                  <a:pt x="62" y="32"/>
                </a:lnTo>
                <a:lnTo>
                  <a:pt x="62" y="30"/>
                </a:lnTo>
                <a:lnTo>
                  <a:pt x="60" y="26"/>
                </a:lnTo>
                <a:lnTo>
                  <a:pt x="60" y="22"/>
                </a:lnTo>
                <a:lnTo>
                  <a:pt x="56" y="20"/>
                </a:lnTo>
                <a:lnTo>
                  <a:pt x="50" y="18"/>
                </a:lnTo>
                <a:lnTo>
                  <a:pt x="48" y="14"/>
                </a:lnTo>
                <a:lnTo>
                  <a:pt x="46" y="14"/>
                </a:lnTo>
                <a:lnTo>
                  <a:pt x="46" y="12"/>
                </a:lnTo>
                <a:lnTo>
                  <a:pt x="60" y="10"/>
                </a:lnTo>
                <a:lnTo>
                  <a:pt x="92" y="10"/>
                </a:lnTo>
                <a:lnTo>
                  <a:pt x="96" y="6"/>
                </a:lnTo>
                <a:lnTo>
                  <a:pt x="124" y="6"/>
                </a:lnTo>
                <a:lnTo>
                  <a:pt x="126" y="6"/>
                </a:lnTo>
                <a:lnTo>
                  <a:pt x="154" y="4"/>
                </a:lnTo>
                <a:lnTo>
                  <a:pt x="166" y="4"/>
                </a:lnTo>
                <a:lnTo>
                  <a:pt x="168" y="4"/>
                </a:lnTo>
                <a:lnTo>
                  <a:pt x="196" y="2"/>
                </a:lnTo>
                <a:lnTo>
                  <a:pt x="200" y="2"/>
                </a:lnTo>
                <a:lnTo>
                  <a:pt x="226" y="0"/>
                </a:lnTo>
                <a:lnTo>
                  <a:pt x="226" y="14"/>
                </a:lnTo>
                <a:lnTo>
                  <a:pt x="232" y="28"/>
                </a:lnTo>
                <a:lnTo>
                  <a:pt x="238" y="34"/>
                </a:lnTo>
                <a:lnTo>
                  <a:pt x="244" y="52"/>
                </a:lnTo>
                <a:lnTo>
                  <a:pt x="250" y="64"/>
                </a:lnTo>
                <a:lnTo>
                  <a:pt x="252" y="86"/>
                </a:lnTo>
                <a:lnTo>
                  <a:pt x="254" y="102"/>
                </a:lnTo>
                <a:lnTo>
                  <a:pt x="254" y="110"/>
                </a:lnTo>
                <a:lnTo>
                  <a:pt x="256" y="124"/>
                </a:lnTo>
                <a:lnTo>
                  <a:pt x="258" y="148"/>
                </a:lnTo>
                <a:lnTo>
                  <a:pt x="258" y="170"/>
                </a:lnTo>
                <a:lnTo>
                  <a:pt x="260" y="198"/>
                </a:lnTo>
                <a:lnTo>
                  <a:pt x="262" y="224"/>
                </a:lnTo>
                <a:lnTo>
                  <a:pt x="266" y="246"/>
                </a:lnTo>
                <a:lnTo>
                  <a:pt x="268" y="258"/>
                </a:lnTo>
                <a:lnTo>
                  <a:pt x="268" y="270"/>
                </a:lnTo>
                <a:lnTo>
                  <a:pt x="262" y="270"/>
                </a:lnTo>
                <a:lnTo>
                  <a:pt x="262" y="272"/>
                </a:lnTo>
                <a:lnTo>
                  <a:pt x="262" y="274"/>
                </a:lnTo>
                <a:lnTo>
                  <a:pt x="262" y="276"/>
                </a:lnTo>
                <a:lnTo>
                  <a:pt x="266" y="278"/>
                </a:lnTo>
                <a:lnTo>
                  <a:pt x="266" y="280"/>
                </a:lnTo>
                <a:lnTo>
                  <a:pt x="266" y="284"/>
                </a:lnTo>
                <a:lnTo>
                  <a:pt x="262" y="286"/>
                </a:lnTo>
                <a:lnTo>
                  <a:pt x="260" y="288"/>
                </a:lnTo>
                <a:lnTo>
                  <a:pt x="260" y="290"/>
                </a:lnTo>
                <a:lnTo>
                  <a:pt x="262" y="290"/>
                </a:lnTo>
                <a:lnTo>
                  <a:pt x="262" y="292"/>
                </a:lnTo>
                <a:lnTo>
                  <a:pt x="266" y="292"/>
                </a:lnTo>
                <a:lnTo>
                  <a:pt x="268" y="294"/>
                </a:lnTo>
                <a:lnTo>
                  <a:pt x="268" y="300"/>
                </a:lnTo>
                <a:lnTo>
                  <a:pt x="270" y="302"/>
                </a:lnTo>
                <a:lnTo>
                  <a:pt x="272" y="302"/>
                </a:lnTo>
                <a:lnTo>
                  <a:pt x="272" y="304"/>
                </a:lnTo>
                <a:lnTo>
                  <a:pt x="272" y="306"/>
                </a:lnTo>
                <a:lnTo>
                  <a:pt x="270" y="310"/>
                </a:lnTo>
                <a:lnTo>
                  <a:pt x="274" y="316"/>
                </a:lnTo>
                <a:lnTo>
                  <a:pt x="274" y="318"/>
                </a:lnTo>
                <a:lnTo>
                  <a:pt x="274" y="322"/>
                </a:lnTo>
                <a:lnTo>
                  <a:pt x="272" y="326"/>
                </a:lnTo>
                <a:lnTo>
                  <a:pt x="270" y="326"/>
                </a:lnTo>
                <a:lnTo>
                  <a:pt x="268" y="330"/>
                </a:lnTo>
                <a:lnTo>
                  <a:pt x="268" y="332"/>
                </a:lnTo>
                <a:lnTo>
                  <a:pt x="268" y="334"/>
                </a:lnTo>
                <a:lnTo>
                  <a:pt x="266" y="336"/>
                </a:lnTo>
                <a:lnTo>
                  <a:pt x="266" y="338"/>
                </a:lnTo>
                <a:lnTo>
                  <a:pt x="268" y="340"/>
                </a:lnTo>
                <a:lnTo>
                  <a:pt x="268" y="344"/>
                </a:lnTo>
                <a:lnTo>
                  <a:pt x="266" y="344"/>
                </a:lnTo>
                <a:lnTo>
                  <a:pt x="266" y="346"/>
                </a:lnTo>
                <a:lnTo>
                  <a:pt x="260" y="346"/>
                </a:lnTo>
                <a:lnTo>
                  <a:pt x="260" y="348"/>
                </a:lnTo>
                <a:lnTo>
                  <a:pt x="260" y="350"/>
                </a:lnTo>
                <a:lnTo>
                  <a:pt x="258" y="354"/>
                </a:lnTo>
                <a:lnTo>
                  <a:pt x="256" y="356"/>
                </a:lnTo>
                <a:lnTo>
                  <a:pt x="256" y="362"/>
                </a:lnTo>
                <a:lnTo>
                  <a:pt x="254" y="362"/>
                </a:lnTo>
                <a:lnTo>
                  <a:pt x="254" y="360"/>
                </a:lnTo>
                <a:lnTo>
                  <a:pt x="252" y="362"/>
                </a:lnTo>
                <a:lnTo>
                  <a:pt x="252" y="364"/>
                </a:lnTo>
                <a:lnTo>
                  <a:pt x="252" y="362"/>
                </a:lnTo>
                <a:lnTo>
                  <a:pt x="250" y="362"/>
                </a:lnTo>
                <a:lnTo>
                  <a:pt x="246" y="366"/>
                </a:lnTo>
                <a:lnTo>
                  <a:pt x="246" y="368"/>
                </a:lnTo>
                <a:lnTo>
                  <a:pt x="246" y="370"/>
                </a:lnTo>
                <a:lnTo>
                  <a:pt x="252" y="374"/>
                </a:lnTo>
                <a:lnTo>
                  <a:pt x="250" y="376"/>
                </a:lnTo>
                <a:lnTo>
                  <a:pt x="246" y="376"/>
                </a:lnTo>
                <a:lnTo>
                  <a:pt x="244" y="380"/>
                </a:lnTo>
                <a:lnTo>
                  <a:pt x="250" y="380"/>
                </a:lnTo>
                <a:lnTo>
                  <a:pt x="250" y="382"/>
                </a:lnTo>
                <a:lnTo>
                  <a:pt x="244" y="382"/>
                </a:lnTo>
                <a:lnTo>
                  <a:pt x="244" y="384"/>
                </a:lnTo>
                <a:lnTo>
                  <a:pt x="244" y="386"/>
                </a:lnTo>
                <a:lnTo>
                  <a:pt x="246" y="390"/>
                </a:lnTo>
                <a:lnTo>
                  <a:pt x="244" y="392"/>
                </a:lnTo>
                <a:lnTo>
                  <a:pt x="244" y="394"/>
                </a:lnTo>
                <a:lnTo>
                  <a:pt x="242" y="394"/>
                </a:lnTo>
                <a:lnTo>
                  <a:pt x="244" y="396"/>
                </a:lnTo>
                <a:lnTo>
                  <a:pt x="246" y="396"/>
                </a:lnTo>
                <a:lnTo>
                  <a:pt x="244" y="396"/>
                </a:lnTo>
                <a:lnTo>
                  <a:pt x="240" y="396"/>
                </a:lnTo>
                <a:lnTo>
                  <a:pt x="240" y="398"/>
                </a:lnTo>
                <a:lnTo>
                  <a:pt x="242" y="400"/>
                </a:lnTo>
                <a:lnTo>
                  <a:pt x="246" y="400"/>
                </a:lnTo>
                <a:lnTo>
                  <a:pt x="244" y="402"/>
                </a:lnTo>
                <a:lnTo>
                  <a:pt x="242" y="402"/>
                </a:lnTo>
                <a:lnTo>
                  <a:pt x="246" y="406"/>
                </a:lnTo>
                <a:lnTo>
                  <a:pt x="244" y="410"/>
                </a:lnTo>
                <a:lnTo>
                  <a:pt x="240" y="414"/>
                </a:lnTo>
                <a:lnTo>
                  <a:pt x="238" y="416"/>
                </a:lnTo>
                <a:lnTo>
                  <a:pt x="240" y="422"/>
                </a:lnTo>
                <a:lnTo>
                  <a:pt x="240" y="424"/>
                </a:lnTo>
                <a:lnTo>
                  <a:pt x="246" y="430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13" name="Freeform 65"/>
          <p:cNvSpPr>
            <a:spLocks/>
          </p:cNvSpPr>
          <p:nvPr/>
        </p:nvSpPr>
        <p:spPr bwMode="auto">
          <a:xfrm>
            <a:off x="5445125" y="3016250"/>
            <a:ext cx="434975" cy="765175"/>
          </a:xfrm>
          <a:custGeom>
            <a:avLst/>
            <a:gdLst>
              <a:gd name="T0" fmla="*/ 2147483647 w 274"/>
              <a:gd name="T1" fmla="*/ 2147483647 h 482"/>
              <a:gd name="T2" fmla="*/ 2147483647 w 274"/>
              <a:gd name="T3" fmla="*/ 2147483647 h 482"/>
              <a:gd name="T4" fmla="*/ 2147483647 w 274"/>
              <a:gd name="T5" fmla="*/ 2147483647 h 482"/>
              <a:gd name="T6" fmla="*/ 2147483647 w 274"/>
              <a:gd name="T7" fmla="*/ 2147483647 h 482"/>
              <a:gd name="T8" fmla="*/ 2147483647 w 274"/>
              <a:gd name="T9" fmla="*/ 2147483647 h 482"/>
              <a:gd name="T10" fmla="*/ 2147483647 w 274"/>
              <a:gd name="T11" fmla="*/ 2147483647 h 482"/>
              <a:gd name="T12" fmla="*/ 2147483647 w 274"/>
              <a:gd name="T13" fmla="*/ 2147483647 h 482"/>
              <a:gd name="T14" fmla="*/ 2147483647 w 274"/>
              <a:gd name="T15" fmla="*/ 2147483647 h 482"/>
              <a:gd name="T16" fmla="*/ 2147483647 w 274"/>
              <a:gd name="T17" fmla="*/ 2147483647 h 482"/>
              <a:gd name="T18" fmla="*/ 2147483647 w 274"/>
              <a:gd name="T19" fmla="*/ 2147483647 h 482"/>
              <a:gd name="T20" fmla="*/ 2147483647 w 274"/>
              <a:gd name="T21" fmla="*/ 2147483647 h 482"/>
              <a:gd name="T22" fmla="*/ 2147483647 w 274"/>
              <a:gd name="T23" fmla="*/ 2147483647 h 482"/>
              <a:gd name="T24" fmla="*/ 2147483647 w 274"/>
              <a:gd name="T25" fmla="*/ 2147483647 h 482"/>
              <a:gd name="T26" fmla="*/ 2147483647 w 274"/>
              <a:gd name="T27" fmla="*/ 2147483647 h 482"/>
              <a:gd name="T28" fmla="*/ 2147483647 w 274"/>
              <a:gd name="T29" fmla="*/ 2147483647 h 482"/>
              <a:gd name="T30" fmla="*/ 2147483647 w 274"/>
              <a:gd name="T31" fmla="*/ 2147483647 h 482"/>
              <a:gd name="T32" fmla="*/ 2147483647 w 274"/>
              <a:gd name="T33" fmla="*/ 2147483647 h 482"/>
              <a:gd name="T34" fmla="*/ 2147483647 w 274"/>
              <a:gd name="T35" fmla="*/ 2147483647 h 482"/>
              <a:gd name="T36" fmla="*/ 2147483647 w 274"/>
              <a:gd name="T37" fmla="*/ 2147483647 h 482"/>
              <a:gd name="T38" fmla="*/ 2147483647 w 274"/>
              <a:gd name="T39" fmla="*/ 2147483647 h 482"/>
              <a:gd name="T40" fmla="*/ 2147483647 w 274"/>
              <a:gd name="T41" fmla="*/ 2147483647 h 482"/>
              <a:gd name="T42" fmla="*/ 2147483647 w 274"/>
              <a:gd name="T43" fmla="*/ 2147483647 h 482"/>
              <a:gd name="T44" fmla="*/ 2147483647 w 274"/>
              <a:gd name="T45" fmla="*/ 2147483647 h 482"/>
              <a:gd name="T46" fmla="*/ 2147483647 w 274"/>
              <a:gd name="T47" fmla="*/ 2147483647 h 482"/>
              <a:gd name="T48" fmla="*/ 2147483647 w 274"/>
              <a:gd name="T49" fmla="*/ 2147483647 h 482"/>
              <a:gd name="T50" fmla="*/ 0 w 274"/>
              <a:gd name="T51" fmla="*/ 2147483647 h 482"/>
              <a:gd name="T52" fmla="*/ 2147483647 w 274"/>
              <a:gd name="T53" fmla="*/ 2147483647 h 482"/>
              <a:gd name="T54" fmla="*/ 2147483647 w 274"/>
              <a:gd name="T55" fmla="*/ 2147483647 h 482"/>
              <a:gd name="T56" fmla="*/ 2147483647 w 274"/>
              <a:gd name="T57" fmla="*/ 2147483647 h 482"/>
              <a:gd name="T58" fmla="*/ 2147483647 w 274"/>
              <a:gd name="T59" fmla="*/ 2147483647 h 482"/>
              <a:gd name="T60" fmla="*/ 2147483647 w 274"/>
              <a:gd name="T61" fmla="*/ 2147483647 h 482"/>
              <a:gd name="T62" fmla="*/ 2147483647 w 274"/>
              <a:gd name="T63" fmla="*/ 2147483647 h 482"/>
              <a:gd name="T64" fmla="*/ 2147483647 w 274"/>
              <a:gd name="T65" fmla="*/ 2147483647 h 482"/>
              <a:gd name="T66" fmla="*/ 2147483647 w 274"/>
              <a:gd name="T67" fmla="*/ 2147483647 h 482"/>
              <a:gd name="T68" fmla="*/ 2147483647 w 274"/>
              <a:gd name="T69" fmla="*/ 2147483647 h 482"/>
              <a:gd name="T70" fmla="*/ 2147483647 w 274"/>
              <a:gd name="T71" fmla="*/ 2147483647 h 482"/>
              <a:gd name="T72" fmla="*/ 2147483647 w 274"/>
              <a:gd name="T73" fmla="*/ 2147483647 h 482"/>
              <a:gd name="T74" fmla="*/ 2147483647 w 274"/>
              <a:gd name="T75" fmla="*/ 2147483647 h 482"/>
              <a:gd name="T76" fmla="*/ 2147483647 w 274"/>
              <a:gd name="T77" fmla="*/ 2147483647 h 482"/>
              <a:gd name="T78" fmla="*/ 2147483647 w 274"/>
              <a:gd name="T79" fmla="*/ 2147483647 h 482"/>
              <a:gd name="T80" fmla="*/ 2147483647 w 274"/>
              <a:gd name="T81" fmla="*/ 2147483647 h 482"/>
              <a:gd name="T82" fmla="*/ 2147483647 w 274"/>
              <a:gd name="T83" fmla="*/ 2147483647 h 482"/>
              <a:gd name="T84" fmla="*/ 2147483647 w 274"/>
              <a:gd name="T85" fmla="*/ 2147483647 h 482"/>
              <a:gd name="T86" fmla="*/ 2147483647 w 274"/>
              <a:gd name="T87" fmla="*/ 2147483647 h 482"/>
              <a:gd name="T88" fmla="*/ 2147483647 w 274"/>
              <a:gd name="T89" fmla="*/ 2147483647 h 482"/>
              <a:gd name="T90" fmla="*/ 2147483647 w 274"/>
              <a:gd name="T91" fmla="*/ 2147483647 h 482"/>
              <a:gd name="T92" fmla="*/ 2147483647 w 274"/>
              <a:gd name="T93" fmla="*/ 2147483647 h 482"/>
              <a:gd name="T94" fmla="*/ 2147483647 w 274"/>
              <a:gd name="T95" fmla="*/ 2147483647 h 482"/>
              <a:gd name="T96" fmla="*/ 2147483647 w 274"/>
              <a:gd name="T97" fmla="*/ 2147483647 h 482"/>
              <a:gd name="T98" fmla="*/ 2147483647 w 274"/>
              <a:gd name="T99" fmla="*/ 2147483647 h 482"/>
              <a:gd name="T100" fmla="*/ 2147483647 w 274"/>
              <a:gd name="T101" fmla="*/ 2147483647 h 482"/>
              <a:gd name="T102" fmla="*/ 2147483647 w 274"/>
              <a:gd name="T103" fmla="*/ 2147483647 h 482"/>
              <a:gd name="T104" fmla="*/ 2147483647 w 274"/>
              <a:gd name="T105" fmla="*/ 2147483647 h 482"/>
              <a:gd name="T106" fmla="*/ 2147483647 w 274"/>
              <a:gd name="T107" fmla="*/ 2147483647 h 482"/>
              <a:gd name="T108" fmla="*/ 2147483647 w 274"/>
              <a:gd name="T109" fmla="*/ 2147483647 h 482"/>
              <a:gd name="T110" fmla="*/ 2147483647 w 274"/>
              <a:gd name="T111" fmla="*/ 2147483647 h 482"/>
              <a:gd name="T112" fmla="*/ 2147483647 w 274"/>
              <a:gd name="T113" fmla="*/ 2147483647 h 482"/>
              <a:gd name="T114" fmla="*/ 2147483647 w 274"/>
              <a:gd name="T115" fmla="*/ 2147483647 h 482"/>
              <a:gd name="T116" fmla="*/ 2147483647 w 274"/>
              <a:gd name="T117" fmla="*/ 2147483647 h 482"/>
              <a:gd name="T118" fmla="*/ 2147483647 w 274"/>
              <a:gd name="T119" fmla="*/ 2147483647 h 482"/>
              <a:gd name="T120" fmla="*/ 2147483647 w 274"/>
              <a:gd name="T121" fmla="*/ 2147483647 h 482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w 274"/>
              <a:gd name="T184" fmla="*/ 0 h 482"/>
              <a:gd name="T185" fmla="*/ 274 w 274"/>
              <a:gd name="T186" fmla="*/ 482 h 482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T183" t="T184" r="T185" b="T186"/>
            <a:pathLst>
              <a:path w="274" h="482">
                <a:moveTo>
                  <a:pt x="246" y="430"/>
                </a:moveTo>
                <a:lnTo>
                  <a:pt x="244" y="432"/>
                </a:lnTo>
                <a:lnTo>
                  <a:pt x="230" y="438"/>
                </a:lnTo>
                <a:lnTo>
                  <a:pt x="226" y="440"/>
                </a:lnTo>
                <a:lnTo>
                  <a:pt x="224" y="440"/>
                </a:lnTo>
                <a:lnTo>
                  <a:pt x="220" y="442"/>
                </a:lnTo>
                <a:lnTo>
                  <a:pt x="216" y="452"/>
                </a:lnTo>
                <a:lnTo>
                  <a:pt x="220" y="454"/>
                </a:lnTo>
                <a:lnTo>
                  <a:pt x="222" y="458"/>
                </a:lnTo>
                <a:lnTo>
                  <a:pt x="224" y="462"/>
                </a:lnTo>
                <a:lnTo>
                  <a:pt x="224" y="468"/>
                </a:lnTo>
                <a:lnTo>
                  <a:pt x="222" y="470"/>
                </a:lnTo>
                <a:lnTo>
                  <a:pt x="220" y="470"/>
                </a:lnTo>
                <a:lnTo>
                  <a:pt x="220" y="472"/>
                </a:lnTo>
                <a:lnTo>
                  <a:pt x="214" y="470"/>
                </a:lnTo>
                <a:lnTo>
                  <a:pt x="212" y="468"/>
                </a:lnTo>
                <a:lnTo>
                  <a:pt x="206" y="466"/>
                </a:lnTo>
                <a:lnTo>
                  <a:pt x="202" y="466"/>
                </a:lnTo>
                <a:lnTo>
                  <a:pt x="194" y="460"/>
                </a:lnTo>
                <a:lnTo>
                  <a:pt x="190" y="460"/>
                </a:lnTo>
                <a:lnTo>
                  <a:pt x="184" y="460"/>
                </a:lnTo>
                <a:lnTo>
                  <a:pt x="180" y="462"/>
                </a:lnTo>
                <a:lnTo>
                  <a:pt x="178" y="470"/>
                </a:lnTo>
                <a:lnTo>
                  <a:pt x="176" y="472"/>
                </a:lnTo>
                <a:lnTo>
                  <a:pt x="174" y="474"/>
                </a:lnTo>
                <a:lnTo>
                  <a:pt x="174" y="480"/>
                </a:lnTo>
                <a:lnTo>
                  <a:pt x="176" y="482"/>
                </a:lnTo>
                <a:lnTo>
                  <a:pt x="178" y="482"/>
                </a:lnTo>
                <a:lnTo>
                  <a:pt x="174" y="482"/>
                </a:lnTo>
                <a:lnTo>
                  <a:pt x="170" y="480"/>
                </a:lnTo>
                <a:lnTo>
                  <a:pt x="168" y="476"/>
                </a:lnTo>
                <a:lnTo>
                  <a:pt x="166" y="474"/>
                </a:lnTo>
                <a:lnTo>
                  <a:pt x="166" y="472"/>
                </a:lnTo>
                <a:lnTo>
                  <a:pt x="164" y="474"/>
                </a:lnTo>
                <a:lnTo>
                  <a:pt x="164" y="476"/>
                </a:lnTo>
                <a:lnTo>
                  <a:pt x="168" y="480"/>
                </a:lnTo>
                <a:lnTo>
                  <a:pt x="166" y="482"/>
                </a:lnTo>
                <a:lnTo>
                  <a:pt x="164" y="482"/>
                </a:lnTo>
                <a:lnTo>
                  <a:pt x="160" y="476"/>
                </a:lnTo>
                <a:lnTo>
                  <a:pt x="160" y="472"/>
                </a:lnTo>
                <a:lnTo>
                  <a:pt x="156" y="470"/>
                </a:lnTo>
                <a:lnTo>
                  <a:pt x="154" y="468"/>
                </a:lnTo>
                <a:lnTo>
                  <a:pt x="152" y="462"/>
                </a:lnTo>
                <a:lnTo>
                  <a:pt x="152" y="460"/>
                </a:lnTo>
                <a:lnTo>
                  <a:pt x="150" y="460"/>
                </a:lnTo>
                <a:lnTo>
                  <a:pt x="150" y="458"/>
                </a:lnTo>
                <a:lnTo>
                  <a:pt x="148" y="456"/>
                </a:lnTo>
                <a:lnTo>
                  <a:pt x="150" y="454"/>
                </a:lnTo>
                <a:lnTo>
                  <a:pt x="152" y="452"/>
                </a:lnTo>
                <a:lnTo>
                  <a:pt x="154" y="452"/>
                </a:lnTo>
                <a:lnTo>
                  <a:pt x="154" y="446"/>
                </a:lnTo>
                <a:lnTo>
                  <a:pt x="152" y="442"/>
                </a:lnTo>
                <a:lnTo>
                  <a:pt x="150" y="440"/>
                </a:lnTo>
                <a:lnTo>
                  <a:pt x="146" y="432"/>
                </a:lnTo>
                <a:lnTo>
                  <a:pt x="148" y="428"/>
                </a:lnTo>
                <a:lnTo>
                  <a:pt x="146" y="426"/>
                </a:lnTo>
                <a:lnTo>
                  <a:pt x="146" y="424"/>
                </a:lnTo>
                <a:lnTo>
                  <a:pt x="146" y="422"/>
                </a:lnTo>
                <a:lnTo>
                  <a:pt x="140" y="422"/>
                </a:lnTo>
                <a:lnTo>
                  <a:pt x="136" y="420"/>
                </a:lnTo>
                <a:lnTo>
                  <a:pt x="134" y="414"/>
                </a:lnTo>
                <a:lnTo>
                  <a:pt x="134" y="412"/>
                </a:lnTo>
                <a:lnTo>
                  <a:pt x="132" y="410"/>
                </a:lnTo>
                <a:lnTo>
                  <a:pt x="122" y="406"/>
                </a:lnTo>
                <a:lnTo>
                  <a:pt x="122" y="408"/>
                </a:lnTo>
                <a:lnTo>
                  <a:pt x="120" y="408"/>
                </a:lnTo>
                <a:lnTo>
                  <a:pt x="116" y="408"/>
                </a:lnTo>
                <a:lnTo>
                  <a:pt x="114" y="406"/>
                </a:lnTo>
                <a:lnTo>
                  <a:pt x="116" y="400"/>
                </a:lnTo>
                <a:lnTo>
                  <a:pt x="110" y="400"/>
                </a:lnTo>
                <a:lnTo>
                  <a:pt x="108" y="398"/>
                </a:lnTo>
                <a:lnTo>
                  <a:pt x="104" y="396"/>
                </a:lnTo>
                <a:lnTo>
                  <a:pt x="102" y="394"/>
                </a:lnTo>
                <a:lnTo>
                  <a:pt x="96" y="392"/>
                </a:lnTo>
                <a:lnTo>
                  <a:pt x="94" y="390"/>
                </a:lnTo>
                <a:lnTo>
                  <a:pt x="90" y="384"/>
                </a:lnTo>
                <a:lnTo>
                  <a:pt x="88" y="382"/>
                </a:lnTo>
                <a:lnTo>
                  <a:pt x="86" y="380"/>
                </a:lnTo>
                <a:lnTo>
                  <a:pt x="86" y="370"/>
                </a:lnTo>
                <a:lnTo>
                  <a:pt x="86" y="368"/>
                </a:lnTo>
                <a:lnTo>
                  <a:pt x="88" y="366"/>
                </a:lnTo>
                <a:lnTo>
                  <a:pt x="90" y="362"/>
                </a:lnTo>
                <a:lnTo>
                  <a:pt x="90" y="354"/>
                </a:lnTo>
                <a:lnTo>
                  <a:pt x="90" y="352"/>
                </a:lnTo>
                <a:lnTo>
                  <a:pt x="92" y="350"/>
                </a:lnTo>
                <a:lnTo>
                  <a:pt x="96" y="346"/>
                </a:lnTo>
                <a:lnTo>
                  <a:pt x="94" y="340"/>
                </a:lnTo>
                <a:lnTo>
                  <a:pt x="94" y="338"/>
                </a:lnTo>
                <a:lnTo>
                  <a:pt x="94" y="336"/>
                </a:lnTo>
                <a:lnTo>
                  <a:pt x="96" y="332"/>
                </a:lnTo>
                <a:lnTo>
                  <a:pt x="100" y="332"/>
                </a:lnTo>
                <a:lnTo>
                  <a:pt x="100" y="330"/>
                </a:lnTo>
                <a:lnTo>
                  <a:pt x="100" y="326"/>
                </a:lnTo>
                <a:lnTo>
                  <a:pt x="96" y="324"/>
                </a:lnTo>
                <a:lnTo>
                  <a:pt x="90" y="320"/>
                </a:lnTo>
                <a:lnTo>
                  <a:pt x="88" y="320"/>
                </a:lnTo>
                <a:lnTo>
                  <a:pt x="86" y="320"/>
                </a:lnTo>
                <a:lnTo>
                  <a:pt x="78" y="316"/>
                </a:lnTo>
                <a:lnTo>
                  <a:pt x="74" y="318"/>
                </a:lnTo>
                <a:lnTo>
                  <a:pt x="72" y="322"/>
                </a:lnTo>
                <a:lnTo>
                  <a:pt x="70" y="324"/>
                </a:lnTo>
                <a:lnTo>
                  <a:pt x="64" y="324"/>
                </a:lnTo>
                <a:lnTo>
                  <a:pt x="62" y="320"/>
                </a:lnTo>
                <a:lnTo>
                  <a:pt x="58" y="310"/>
                </a:lnTo>
                <a:lnTo>
                  <a:pt x="58" y="308"/>
                </a:lnTo>
                <a:lnTo>
                  <a:pt x="60" y="306"/>
                </a:lnTo>
                <a:lnTo>
                  <a:pt x="58" y="302"/>
                </a:lnTo>
                <a:lnTo>
                  <a:pt x="58" y="298"/>
                </a:lnTo>
                <a:lnTo>
                  <a:pt x="56" y="294"/>
                </a:lnTo>
                <a:lnTo>
                  <a:pt x="56" y="292"/>
                </a:lnTo>
                <a:lnTo>
                  <a:pt x="54" y="288"/>
                </a:lnTo>
                <a:lnTo>
                  <a:pt x="48" y="286"/>
                </a:lnTo>
                <a:lnTo>
                  <a:pt x="42" y="280"/>
                </a:lnTo>
                <a:lnTo>
                  <a:pt x="34" y="276"/>
                </a:lnTo>
                <a:lnTo>
                  <a:pt x="32" y="274"/>
                </a:lnTo>
                <a:lnTo>
                  <a:pt x="30" y="270"/>
                </a:lnTo>
                <a:lnTo>
                  <a:pt x="26" y="268"/>
                </a:lnTo>
                <a:lnTo>
                  <a:pt x="24" y="264"/>
                </a:lnTo>
                <a:lnTo>
                  <a:pt x="14" y="258"/>
                </a:lnTo>
                <a:lnTo>
                  <a:pt x="12" y="254"/>
                </a:lnTo>
                <a:lnTo>
                  <a:pt x="12" y="250"/>
                </a:lnTo>
                <a:lnTo>
                  <a:pt x="10" y="246"/>
                </a:lnTo>
                <a:lnTo>
                  <a:pt x="4" y="242"/>
                </a:lnTo>
                <a:lnTo>
                  <a:pt x="4" y="240"/>
                </a:lnTo>
                <a:lnTo>
                  <a:pt x="8" y="240"/>
                </a:lnTo>
                <a:lnTo>
                  <a:pt x="8" y="238"/>
                </a:lnTo>
                <a:lnTo>
                  <a:pt x="4" y="234"/>
                </a:lnTo>
                <a:lnTo>
                  <a:pt x="2" y="230"/>
                </a:lnTo>
                <a:lnTo>
                  <a:pt x="0" y="226"/>
                </a:lnTo>
                <a:lnTo>
                  <a:pt x="0" y="218"/>
                </a:lnTo>
                <a:lnTo>
                  <a:pt x="0" y="214"/>
                </a:lnTo>
                <a:lnTo>
                  <a:pt x="0" y="210"/>
                </a:lnTo>
                <a:lnTo>
                  <a:pt x="0" y="202"/>
                </a:lnTo>
                <a:lnTo>
                  <a:pt x="2" y="198"/>
                </a:lnTo>
                <a:lnTo>
                  <a:pt x="4" y="196"/>
                </a:lnTo>
                <a:lnTo>
                  <a:pt x="8" y="196"/>
                </a:lnTo>
                <a:lnTo>
                  <a:pt x="10" y="196"/>
                </a:lnTo>
                <a:lnTo>
                  <a:pt x="8" y="192"/>
                </a:lnTo>
                <a:lnTo>
                  <a:pt x="8" y="186"/>
                </a:lnTo>
                <a:lnTo>
                  <a:pt x="8" y="184"/>
                </a:lnTo>
                <a:lnTo>
                  <a:pt x="4" y="182"/>
                </a:lnTo>
                <a:lnTo>
                  <a:pt x="4" y="180"/>
                </a:lnTo>
                <a:lnTo>
                  <a:pt x="8" y="178"/>
                </a:lnTo>
                <a:lnTo>
                  <a:pt x="14" y="174"/>
                </a:lnTo>
                <a:lnTo>
                  <a:pt x="18" y="174"/>
                </a:lnTo>
                <a:lnTo>
                  <a:pt x="20" y="172"/>
                </a:lnTo>
                <a:lnTo>
                  <a:pt x="24" y="170"/>
                </a:lnTo>
                <a:lnTo>
                  <a:pt x="24" y="168"/>
                </a:lnTo>
                <a:lnTo>
                  <a:pt x="26" y="164"/>
                </a:lnTo>
                <a:lnTo>
                  <a:pt x="26" y="156"/>
                </a:lnTo>
                <a:lnTo>
                  <a:pt x="28" y="152"/>
                </a:lnTo>
                <a:lnTo>
                  <a:pt x="32" y="150"/>
                </a:lnTo>
                <a:lnTo>
                  <a:pt x="32" y="148"/>
                </a:lnTo>
                <a:lnTo>
                  <a:pt x="32" y="136"/>
                </a:lnTo>
                <a:lnTo>
                  <a:pt x="32" y="134"/>
                </a:lnTo>
                <a:lnTo>
                  <a:pt x="30" y="128"/>
                </a:lnTo>
                <a:lnTo>
                  <a:pt x="28" y="128"/>
                </a:lnTo>
                <a:lnTo>
                  <a:pt x="26" y="126"/>
                </a:lnTo>
                <a:lnTo>
                  <a:pt x="24" y="122"/>
                </a:lnTo>
                <a:lnTo>
                  <a:pt x="24" y="120"/>
                </a:lnTo>
                <a:lnTo>
                  <a:pt x="24" y="112"/>
                </a:lnTo>
                <a:lnTo>
                  <a:pt x="26" y="108"/>
                </a:lnTo>
                <a:lnTo>
                  <a:pt x="26" y="106"/>
                </a:lnTo>
                <a:lnTo>
                  <a:pt x="28" y="106"/>
                </a:lnTo>
                <a:lnTo>
                  <a:pt x="32" y="106"/>
                </a:lnTo>
                <a:lnTo>
                  <a:pt x="38" y="104"/>
                </a:lnTo>
                <a:lnTo>
                  <a:pt x="42" y="104"/>
                </a:lnTo>
                <a:lnTo>
                  <a:pt x="46" y="102"/>
                </a:lnTo>
                <a:lnTo>
                  <a:pt x="50" y="102"/>
                </a:lnTo>
                <a:lnTo>
                  <a:pt x="54" y="96"/>
                </a:lnTo>
                <a:lnTo>
                  <a:pt x="58" y="94"/>
                </a:lnTo>
                <a:lnTo>
                  <a:pt x="62" y="94"/>
                </a:lnTo>
                <a:lnTo>
                  <a:pt x="64" y="94"/>
                </a:lnTo>
                <a:lnTo>
                  <a:pt x="64" y="92"/>
                </a:lnTo>
                <a:lnTo>
                  <a:pt x="70" y="90"/>
                </a:lnTo>
                <a:lnTo>
                  <a:pt x="70" y="88"/>
                </a:lnTo>
                <a:lnTo>
                  <a:pt x="70" y="82"/>
                </a:lnTo>
                <a:lnTo>
                  <a:pt x="70" y="78"/>
                </a:lnTo>
                <a:lnTo>
                  <a:pt x="72" y="74"/>
                </a:lnTo>
                <a:lnTo>
                  <a:pt x="74" y="72"/>
                </a:lnTo>
                <a:lnTo>
                  <a:pt x="78" y="68"/>
                </a:lnTo>
                <a:lnTo>
                  <a:pt x="80" y="60"/>
                </a:lnTo>
                <a:lnTo>
                  <a:pt x="80" y="56"/>
                </a:lnTo>
                <a:lnTo>
                  <a:pt x="80" y="50"/>
                </a:lnTo>
                <a:lnTo>
                  <a:pt x="78" y="48"/>
                </a:lnTo>
                <a:lnTo>
                  <a:pt x="78" y="44"/>
                </a:lnTo>
                <a:lnTo>
                  <a:pt x="78" y="42"/>
                </a:lnTo>
                <a:lnTo>
                  <a:pt x="76" y="42"/>
                </a:lnTo>
                <a:lnTo>
                  <a:pt x="74" y="38"/>
                </a:lnTo>
                <a:lnTo>
                  <a:pt x="68" y="36"/>
                </a:lnTo>
                <a:lnTo>
                  <a:pt x="64" y="34"/>
                </a:lnTo>
                <a:lnTo>
                  <a:pt x="62" y="32"/>
                </a:lnTo>
                <a:lnTo>
                  <a:pt x="62" y="30"/>
                </a:lnTo>
                <a:lnTo>
                  <a:pt x="60" y="26"/>
                </a:lnTo>
                <a:lnTo>
                  <a:pt x="60" y="22"/>
                </a:lnTo>
                <a:lnTo>
                  <a:pt x="56" y="20"/>
                </a:lnTo>
                <a:lnTo>
                  <a:pt x="50" y="18"/>
                </a:lnTo>
                <a:lnTo>
                  <a:pt x="48" y="14"/>
                </a:lnTo>
                <a:lnTo>
                  <a:pt x="46" y="14"/>
                </a:lnTo>
                <a:lnTo>
                  <a:pt x="46" y="12"/>
                </a:lnTo>
                <a:lnTo>
                  <a:pt x="60" y="10"/>
                </a:lnTo>
                <a:lnTo>
                  <a:pt x="92" y="10"/>
                </a:lnTo>
                <a:lnTo>
                  <a:pt x="96" y="6"/>
                </a:lnTo>
                <a:lnTo>
                  <a:pt x="124" y="6"/>
                </a:lnTo>
                <a:lnTo>
                  <a:pt x="126" y="6"/>
                </a:lnTo>
                <a:lnTo>
                  <a:pt x="154" y="4"/>
                </a:lnTo>
                <a:lnTo>
                  <a:pt x="166" y="4"/>
                </a:lnTo>
                <a:lnTo>
                  <a:pt x="168" y="4"/>
                </a:lnTo>
                <a:lnTo>
                  <a:pt x="196" y="2"/>
                </a:lnTo>
                <a:lnTo>
                  <a:pt x="200" y="2"/>
                </a:lnTo>
                <a:lnTo>
                  <a:pt x="226" y="0"/>
                </a:lnTo>
                <a:lnTo>
                  <a:pt x="226" y="14"/>
                </a:lnTo>
                <a:lnTo>
                  <a:pt x="232" y="28"/>
                </a:lnTo>
                <a:lnTo>
                  <a:pt x="238" y="34"/>
                </a:lnTo>
                <a:lnTo>
                  <a:pt x="244" y="52"/>
                </a:lnTo>
                <a:lnTo>
                  <a:pt x="250" y="64"/>
                </a:lnTo>
                <a:lnTo>
                  <a:pt x="252" y="86"/>
                </a:lnTo>
                <a:lnTo>
                  <a:pt x="254" y="102"/>
                </a:lnTo>
                <a:lnTo>
                  <a:pt x="254" y="110"/>
                </a:lnTo>
                <a:lnTo>
                  <a:pt x="256" y="124"/>
                </a:lnTo>
                <a:lnTo>
                  <a:pt x="258" y="148"/>
                </a:lnTo>
                <a:lnTo>
                  <a:pt x="258" y="170"/>
                </a:lnTo>
                <a:lnTo>
                  <a:pt x="260" y="198"/>
                </a:lnTo>
                <a:lnTo>
                  <a:pt x="262" y="224"/>
                </a:lnTo>
                <a:lnTo>
                  <a:pt x="266" y="246"/>
                </a:lnTo>
                <a:lnTo>
                  <a:pt x="268" y="258"/>
                </a:lnTo>
                <a:lnTo>
                  <a:pt x="268" y="270"/>
                </a:lnTo>
                <a:lnTo>
                  <a:pt x="262" y="270"/>
                </a:lnTo>
                <a:lnTo>
                  <a:pt x="262" y="272"/>
                </a:lnTo>
                <a:lnTo>
                  <a:pt x="262" y="274"/>
                </a:lnTo>
                <a:lnTo>
                  <a:pt x="262" y="276"/>
                </a:lnTo>
                <a:lnTo>
                  <a:pt x="266" y="278"/>
                </a:lnTo>
                <a:lnTo>
                  <a:pt x="266" y="280"/>
                </a:lnTo>
                <a:lnTo>
                  <a:pt x="266" y="284"/>
                </a:lnTo>
                <a:lnTo>
                  <a:pt x="262" y="286"/>
                </a:lnTo>
                <a:lnTo>
                  <a:pt x="260" y="288"/>
                </a:lnTo>
                <a:lnTo>
                  <a:pt x="260" y="290"/>
                </a:lnTo>
                <a:lnTo>
                  <a:pt x="262" y="290"/>
                </a:lnTo>
                <a:lnTo>
                  <a:pt x="262" y="292"/>
                </a:lnTo>
                <a:lnTo>
                  <a:pt x="266" y="292"/>
                </a:lnTo>
                <a:lnTo>
                  <a:pt x="268" y="294"/>
                </a:lnTo>
                <a:lnTo>
                  <a:pt x="268" y="300"/>
                </a:lnTo>
                <a:lnTo>
                  <a:pt x="270" y="302"/>
                </a:lnTo>
                <a:lnTo>
                  <a:pt x="272" y="302"/>
                </a:lnTo>
                <a:lnTo>
                  <a:pt x="272" y="304"/>
                </a:lnTo>
                <a:lnTo>
                  <a:pt x="272" y="306"/>
                </a:lnTo>
                <a:lnTo>
                  <a:pt x="270" y="310"/>
                </a:lnTo>
                <a:lnTo>
                  <a:pt x="274" y="316"/>
                </a:lnTo>
                <a:lnTo>
                  <a:pt x="274" y="318"/>
                </a:lnTo>
                <a:lnTo>
                  <a:pt x="274" y="322"/>
                </a:lnTo>
                <a:lnTo>
                  <a:pt x="272" y="326"/>
                </a:lnTo>
                <a:lnTo>
                  <a:pt x="270" y="326"/>
                </a:lnTo>
                <a:lnTo>
                  <a:pt x="268" y="330"/>
                </a:lnTo>
                <a:lnTo>
                  <a:pt x="268" y="332"/>
                </a:lnTo>
                <a:lnTo>
                  <a:pt x="268" y="334"/>
                </a:lnTo>
                <a:lnTo>
                  <a:pt x="266" y="336"/>
                </a:lnTo>
                <a:lnTo>
                  <a:pt x="266" y="338"/>
                </a:lnTo>
                <a:lnTo>
                  <a:pt x="268" y="340"/>
                </a:lnTo>
                <a:lnTo>
                  <a:pt x="268" y="344"/>
                </a:lnTo>
                <a:lnTo>
                  <a:pt x="266" y="344"/>
                </a:lnTo>
                <a:lnTo>
                  <a:pt x="266" y="346"/>
                </a:lnTo>
                <a:lnTo>
                  <a:pt x="260" y="346"/>
                </a:lnTo>
                <a:lnTo>
                  <a:pt x="260" y="348"/>
                </a:lnTo>
                <a:lnTo>
                  <a:pt x="260" y="350"/>
                </a:lnTo>
                <a:lnTo>
                  <a:pt x="258" y="354"/>
                </a:lnTo>
                <a:lnTo>
                  <a:pt x="256" y="356"/>
                </a:lnTo>
                <a:lnTo>
                  <a:pt x="256" y="362"/>
                </a:lnTo>
                <a:lnTo>
                  <a:pt x="254" y="362"/>
                </a:lnTo>
                <a:lnTo>
                  <a:pt x="254" y="360"/>
                </a:lnTo>
                <a:lnTo>
                  <a:pt x="252" y="362"/>
                </a:lnTo>
                <a:lnTo>
                  <a:pt x="252" y="364"/>
                </a:lnTo>
                <a:lnTo>
                  <a:pt x="252" y="362"/>
                </a:lnTo>
                <a:lnTo>
                  <a:pt x="250" y="362"/>
                </a:lnTo>
                <a:lnTo>
                  <a:pt x="246" y="366"/>
                </a:lnTo>
                <a:lnTo>
                  <a:pt x="246" y="368"/>
                </a:lnTo>
                <a:lnTo>
                  <a:pt x="246" y="370"/>
                </a:lnTo>
                <a:lnTo>
                  <a:pt x="252" y="374"/>
                </a:lnTo>
                <a:lnTo>
                  <a:pt x="250" y="376"/>
                </a:lnTo>
                <a:lnTo>
                  <a:pt x="246" y="376"/>
                </a:lnTo>
                <a:lnTo>
                  <a:pt x="244" y="380"/>
                </a:lnTo>
                <a:lnTo>
                  <a:pt x="250" y="380"/>
                </a:lnTo>
                <a:lnTo>
                  <a:pt x="250" y="382"/>
                </a:lnTo>
                <a:lnTo>
                  <a:pt x="244" y="382"/>
                </a:lnTo>
                <a:lnTo>
                  <a:pt x="244" y="384"/>
                </a:lnTo>
                <a:lnTo>
                  <a:pt x="244" y="386"/>
                </a:lnTo>
                <a:lnTo>
                  <a:pt x="246" y="390"/>
                </a:lnTo>
                <a:lnTo>
                  <a:pt x="244" y="392"/>
                </a:lnTo>
                <a:lnTo>
                  <a:pt x="244" y="394"/>
                </a:lnTo>
                <a:lnTo>
                  <a:pt x="242" y="394"/>
                </a:lnTo>
                <a:lnTo>
                  <a:pt x="244" y="396"/>
                </a:lnTo>
                <a:lnTo>
                  <a:pt x="246" y="396"/>
                </a:lnTo>
                <a:lnTo>
                  <a:pt x="244" y="396"/>
                </a:lnTo>
                <a:lnTo>
                  <a:pt x="240" y="396"/>
                </a:lnTo>
                <a:lnTo>
                  <a:pt x="240" y="398"/>
                </a:lnTo>
                <a:lnTo>
                  <a:pt x="242" y="400"/>
                </a:lnTo>
                <a:lnTo>
                  <a:pt x="246" y="400"/>
                </a:lnTo>
                <a:lnTo>
                  <a:pt x="244" y="402"/>
                </a:lnTo>
                <a:lnTo>
                  <a:pt x="242" y="402"/>
                </a:lnTo>
                <a:lnTo>
                  <a:pt x="246" y="406"/>
                </a:lnTo>
                <a:lnTo>
                  <a:pt x="244" y="410"/>
                </a:lnTo>
                <a:lnTo>
                  <a:pt x="240" y="414"/>
                </a:lnTo>
                <a:lnTo>
                  <a:pt x="238" y="416"/>
                </a:lnTo>
                <a:lnTo>
                  <a:pt x="240" y="422"/>
                </a:lnTo>
                <a:lnTo>
                  <a:pt x="240" y="424"/>
                </a:lnTo>
                <a:lnTo>
                  <a:pt x="246" y="430"/>
                </a:lnTo>
              </a:path>
            </a:pathLst>
          </a:custGeom>
          <a:solidFill>
            <a:srgbClr val="0070C0"/>
          </a:solidFill>
          <a:ln w="6350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14" name="Freeform 66"/>
          <p:cNvSpPr>
            <a:spLocks/>
          </p:cNvSpPr>
          <p:nvPr/>
        </p:nvSpPr>
        <p:spPr bwMode="auto">
          <a:xfrm>
            <a:off x="6969125" y="3330575"/>
            <a:ext cx="28575" cy="25400"/>
          </a:xfrm>
          <a:custGeom>
            <a:avLst/>
            <a:gdLst>
              <a:gd name="T0" fmla="*/ 2147483647 w 18"/>
              <a:gd name="T1" fmla="*/ 2147483647 h 16"/>
              <a:gd name="T2" fmla="*/ 2147483647 w 18"/>
              <a:gd name="T3" fmla="*/ 2147483647 h 16"/>
              <a:gd name="T4" fmla="*/ 2147483647 w 18"/>
              <a:gd name="T5" fmla="*/ 2147483647 h 16"/>
              <a:gd name="T6" fmla="*/ 2147483647 w 18"/>
              <a:gd name="T7" fmla="*/ 2147483647 h 16"/>
              <a:gd name="T8" fmla="*/ 2147483647 w 18"/>
              <a:gd name="T9" fmla="*/ 2147483647 h 16"/>
              <a:gd name="T10" fmla="*/ 2147483647 w 18"/>
              <a:gd name="T11" fmla="*/ 2147483647 h 16"/>
              <a:gd name="T12" fmla="*/ 2147483647 w 18"/>
              <a:gd name="T13" fmla="*/ 2147483647 h 16"/>
              <a:gd name="T14" fmla="*/ 2147483647 w 18"/>
              <a:gd name="T15" fmla="*/ 2147483647 h 16"/>
              <a:gd name="T16" fmla="*/ 0 w 18"/>
              <a:gd name="T17" fmla="*/ 2147483647 h 16"/>
              <a:gd name="T18" fmla="*/ 2147483647 w 18"/>
              <a:gd name="T19" fmla="*/ 0 h 16"/>
              <a:gd name="T20" fmla="*/ 2147483647 w 18"/>
              <a:gd name="T21" fmla="*/ 2147483647 h 16"/>
              <a:gd name="T22" fmla="*/ 2147483647 w 18"/>
              <a:gd name="T23" fmla="*/ 2147483647 h 1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18"/>
              <a:gd name="T37" fmla="*/ 0 h 16"/>
              <a:gd name="T38" fmla="*/ 18 w 18"/>
              <a:gd name="T39" fmla="*/ 16 h 1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18" h="16">
                <a:moveTo>
                  <a:pt x="8" y="2"/>
                </a:moveTo>
                <a:lnTo>
                  <a:pt x="18" y="6"/>
                </a:lnTo>
                <a:lnTo>
                  <a:pt x="8" y="16"/>
                </a:lnTo>
                <a:lnTo>
                  <a:pt x="10" y="14"/>
                </a:lnTo>
                <a:lnTo>
                  <a:pt x="8" y="14"/>
                </a:lnTo>
                <a:lnTo>
                  <a:pt x="8" y="12"/>
                </a:lnTo>
                <a:lnTo>
                  <a:pt x="6" y="10"/>
                </a:lnTo>
                <a:lnTo>
                  <a:pt x="6" y="6"/>
                </a:lnTo>
                <a:lnTo>
                  <a:pt x="0" y="6"/>
                </a:lnTo>
                <a:lnTo>
                  <a:pt x="6" y="0"/>
                </a:lnTo>
                <a:lnTo>
                  <a:pt x="8" y="2"/>
                </a:lnTo>
                <a:close/>
              </a:path>
            </a:pathLst>
          </a:custGeom>
          <a:solidFill>
            <a:srgbClr val="FFFFB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15" name="Freeform 67"/>
          <p:cNvSpPr>
            <a:spLocks/>
          </p:cNvSpPr>
          <p:nvPr/>
        </p:nvSpPr>
        <p:spPr bwMode="auto">
          <a:xfrm>
            <a:off x="6969125" y="3330575"/>
            <a:ext cx="28575" cy="25400"/>
          </a:xfrm>
          <a:custGeom>
            <a:avLst/>
            <a:gdLst>
              <a:gd name="T0" fmla="*/ 2147483647 w 18"/>
              <a:gd name="T1" fmla="*/ 2147483647 h 16"/>
              <a:gd name="T2" fmla="*/ 2147483647 w 18"/>
              <a:gd name="T3" fmla="*/ 2147483647 h 16"/>
              <a:gd name="T4" fmla="*/ 2147483647 w 18"/>
              <a:gd name="T5" fmla="*/ 2147483647 h 16"/>
              <a:gd name="T6" fmla="*/ 2147483647 w 18"/>
              <a:gd name="T7" fmla="*/ 2147483647 h 16"/>
              <a:gd name="T8" fmla="*/ 2147483647 w 18"/>
              <a:gd name="T9" fmla="*/ 2147483647 h 16"/>
              <a:gd name="T10" fmla="*/ 2147483647 w 18"/>
              <a:gd name="T11" fmla="*/ 2147483647 h 16"/>
              <a:gd name="T12" fmla="*/ 2147483647 w 18"/>
              <a:gd name="T13" fmla="*/ 2147483647 h 16"/>
              <a:gd name="T14" fmla="*/ 2147483647 w 18"/>
              <a:gd name="T15" fmla="*/ 2147483647 h 16"/>
              <a:gd name="T16" fmla="*/ 0 w 18"/>
              <a:gd name="T17" fmla="*/ 2147483647 h 16"/>
              <a:gd name="T18" fmla="*/ 2147483647 w 18"/>
              <a:gd name="T19" fmla="*/ 0 h 16"/>
              <a:gd name="T20" fmla="*/ 2147483647 w 18"/>
              <a:gd name="T21" fmla="*/ 2147483647 h 1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8"/>
              <a:gd name="T34" fmla="*/ 0 h 16"/>
              <a:gd name="T35" fmla="*/ 18 w 18"/>
              <a:gd name="T36" fmla="*/ 16 h 1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8" h="16">
                <a:moveTo>
                  <a:pt x="8" y="2"/>
                </a:moveTo>
                <a:lnTo>
                  <a:pt x="18" y="6"/>
                </a:lnTo>
                <a:lnTo>
                  <a:pt x="8" y="16"/>
                </a:lnTo>
                <a:lnTo>
                  <a:pt x="10" y="14"/>
                </a:lnTo>
                <a:lnTo>
                  <a:pt x="8" y="14"/>
                </a:lnTo>
                <a:lnTo>
                  <a:pt x="8" y="12"/>
                </a:lnTo>
                <a:lnTo>
                  <a:pt x="6" y="10"/>
                </a:lnTo>
                <a:lnTo>
                  <a:pt x="6" y="6"/>
                </a:lnTo>
                <a:lnTo>
                  <a:pt x="0" y="6"/>
                </a:lnTo>
                <a:lnTo>
                  <a:pt x="6" y="0"/>
                </a:lnTo>
                <a:lnTo>
                  <a:pt x="8" y="2"/>
                </a:lnTo>
              </a:path>
            </a:pathLst>
          </a:custGeom>
          <a:noFill/>
          <a:ln w="6350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16" name="Freeform 68"/>
          <p:cNvSpPr>
            <a:spLocks/>
          </p:cNvSpPr>
          <p:nvPr/>
        </p:nvSpPr>
        <p:spPr bwMode="auto">
          <a:xfrm>
            <a:off x="7086600" y="3184525"/>
            <a:ext cx="114300" cy="187325"/>
          </a:xfrm>
          <a:custGeom>
            <a:avLst/>
            <a:gdLst>
              <a:gd name="T0" fmla="*/ 2147483647 w 72"/>
              <a:gd name="T1" fmla="*/ 2147483647 h 118"/>
              <a:gd name="T2" fmla="*/ 2147483647 w 72"/>
              <a:gd name="T3" fmla="*/ 2147483647 h 118"/>
              <a:gd name="T4" fmla="*/ 2147483647 w 72"/>
              <a:gd name="T5" fmla="*/ 2147483647 h 118"/>
              <a:gd name="T6" fmla="*/ 2147483647 w 72"/>
              <a:gd name="T7" fmla="*/ 2147483647 h 118"/>
              <a:gd name="T8" fmla="*/ 2147483647 w 72"/>
              <a:gd name="T9" fmla="*/ 2147483647 h 118"/>
              <a:gd name="T10" fmla="*/ 2147483647 w 72"/>
              <a:gd name="T11" fmla="*/ 2147483647 h 118"/>
              <a:gd name="T12" fmla="*/ 2147483647 w 72"/>
              <a:gd name="T13" fmla="*/ 2147483647 h 118"/>
              <a:gd name="T14" fmla="*/ 0 w 72"/>
              <a:gd name="T15" fmla="*/ 2147483647 h 118"/>
              <a:gd name="T16" fmla="*/ 0 w 72"/>
              <a:gd name="T17" fmla="*/ 2147483647 h 118"/>
              <a:gd name="T18" fmla="*/ 2147483647 w 72"/>
              <a:gd name="T19" fmla="*/ 2147483647 h 118"/>
              <a:gd name="T20" fmla="*/ 2147483647 w 72"/>
              <a:gd name="T21" fmla="*/ 2147483647 h 118"/>
              <a:gd name="T22" fmla="*/ 2147483647 w 72"/>
              <a:gd name="T23" fmla="*/ 0 h 118"/>
              <a:gd name="T24" fmla="*/ 2147483647 w 72"/>
              <a:gd name="T25" fmla="*/ 0 h 118"/>
              <a:gd name="T26" fmla="*/ 2147483647 w 72"/>
              <a:gd name="T27" fmla="*/ 0 h 118"/>
              <a:gd name="T28" fmla="*/ 2147483647 w 72"/>
              <a:gd name="T29" fmla="*/ 2147483647 h 118"/>
              <a:gd name="T30" fmla="*/ 2147483647 w 72"/>
              <a:gd name="T31" fmla="*/ 2147483647 h 118"/>
              <a:gd name="T32" fmla="*/ 2147483647 w 72"/>
              <a:gd name="T33" fmla="*/ 2147483647 h 118"/>
              <a:gd name="T34" fmla="*/ 2147483647 w 72"/>
              <a:gd name="T35" fmla="*/ 2147483647 h 118"/>
              <a:gd name="T36" fmla="*/ 2147483647 w 72"/>
              <a:gd name="T37" fmla="*/ 2147483647 h 118"/>
              <a:gd name="T38" fmla="*/ 2147483647 w 72"/>
              <a:gd name="T39" fmla="*/ 2147483647 h 118"/>
              <a:gd name="T40" fmla="*/ 2147483647 w 72"/>
              <a:gd name="T41" fmla="*/ 2147483647 h 118"/>
              <a:gd name="T42" fmla="*/ 2147483647 w 72"/>
              <a:gd name="T43" fmla="*/ 2147483647 h 118"/>
              <a:gd name="T44" fmla="*/ 2147483647 w 72"/>
              <a:gd name="T45" fmla="*/ 2147483647 h 118"/>
              <a:gd name="T46" fmla="*/ 2147483647 w 72"/>
              <a:gd name="T47" fmla="*/ 2147483647 h 118"/>
              <a:gd name="T48" fmla="*/ 2147483647 w 72"/>
              <a:gd name="T49" fmla="*/ 2147483647 h 118"/>
              <a:gd name="T50" fmla="*/ 2147483647 w 72"/>
              <a:gd name="T51" fmla="*/ 2147483647 h 118"/>
              <a:gd name="T52" fmla="*/ 2147483647 w 72"/>
              <a:gd name="T53" fmla="*/ 2147483647 h 118"/>
              <a:gd name="T54" fmla="*/ 2147483647 w 72"/>
              <a:gd name="T55" fmla="*/ 2147483647 h 118"/>
              <a:gd name="T56" fmla="*/ 2147483647 w 72"/>
              <a:gd name="T57" fmla="*/ 2147483647 h 118"/>
              <a:gd name="T58" fmla="*/ 2147483647 w 72"/>
              <a:gd name="T59" fmla="*/ 2147483647 h 118"/>
              <a:gd name="T60" fmla="*/ 2147483647 w 72"/>
              <a:gd name="T61" fmla="*/ 2147483647 h 118"/>
              <a:gd name="T62" fmla="*/ 2147483647 w 72"/>
              <a:gd name="T63" fmla="*/ 2147483647 h 118"/>
              <a:gd name="T64" fmla="*/ 2147483647 w 72"/>
              <a:gd name="T65" fmla="*/ 2147483647 h 118"/>
              <a:gd name="T66" fmla="*/ 2147483647 w 72"/>
              <a:gd name="T67" fmla="*/ 2147483647 h 118"/>
              <a:gd name="T68" fmla="*/ 2147483647 w 72"/>
              <a:gd name="T69" fmla="*/ 2147483647 h 118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72"/>
              <a:gd name="T106" fmla="*/ 0 h 118"/>
              <a:gd name="T107" fmla="*/ 72 w 72"/>
              <a:gd name="T108" fmla="*/ 118 h 118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72" h="118">
                <a:moveTo>
                  <a:pt x="26" y="110"/>
                </a:moveTo>
                <a:lnTo>
                  <a:pt x="26" y="104"/>
                </a:lnTo>
                <a:lnTo>
                  <a:pt x="22" y="88"/>
                </a:lnTo>
                <a:lnTo>
                  <a:pt x="12" y="62"/>
                </a:lnTo>
                <a:lnTo>
                  <a:pt x="10" y="52"/>
                </a:lnTo>
                <a:lnTo>
                  <a:pt x="10" y="48"/>
                </a:lnTo>
                <a:lnTo>
                  <a:pt x="8" y="42"/>
                </a:lnTo>
                <a:lnTo>
                  <a:pt x="0" y="14"/>
                </a:lnTo>
                <a:lnTo>
                  <a:pt x="0" y="12"/>
                </a:lnTo>
                <a:lnTo>
                  <a:pt x="4" y="6"/>
                </a:lnTo>
                <a:lnTo>
                  <a:pt x="6" y="2"/>
                </a:lnTo>
                <a:lnTo>
                  <a:pt x="8" y="0"/>
                </a:lnTo>
                <a:lnTo>
                  <a:pt x="12" y="0"/>
                </a:lnTo>
                <a:lnTo>
                  <a:pt x="20" y="0"/>
                </a:lnTo>
                <a:lnTo>
                  <a:pt x="24" y="2"/>
                </a:lnTo>
                <a:lnTo>
                  <a:pt x="22" y="4"/>
                </a:lnTo>
                <a:lnTo>
                  <a:pt x="20" y="6"/>
                </a:lnTo>
                <a:lnTo>
                  <a:pt x="22" y="8"/>
                </a:lnTo>
                <a:lnTo>
                  <a:pt x="20" y="8"/>
                </a:lnTo>
                <a:lnTo>
                  <a:pt x="14" y="20"/>
                </a:lnTo>
                <a:lnTo>
                  <a:pt x="16" y="22"/>
                </a:lnTo>
                <a:lnTo>
                  <a:pt x="16" y="32"/>
                </a:lnTo>
                <a:lnTo>
                  <a:pt x="24" y="38"/>
                </a:lnTo>
                <a:lnTo>
                  <a:pt x="32" y="46"/>
                </a:lnTo>
                <a:lnTo>
                  <a:pt x="38" y="62"/>
                </a:lnTo>
                <a:lnTo>
                  <a:pt x="44" y="66"/>
                </a:lnTo>
                <a:lnTo>
                  <a:pt x="46" y="72"/>
                </a:lnTo>
                <a:lnTo>
                  <a:pt x="56" y="80"/>
                </a:lnTo>
                <a:lnTo>
                  <a:pt x="62" y="80"/>
                </a:lnTo>
                <a:lnTo>
                  <a:pt x="72" y="110"/>
                </a:lnTo>
                <a:lnTo>
                  <a:pt x="70" y="110"/>
                </a:lnTo>
                <a:lnTo>
                  <a:pt x="52" y="112"/>
                </a:lnTo>
                <a:lnTo>
                  <a:pt x="28" y="118"/>
                </a:lnTo>
                <a:lnTo>
                  <a:pt x="26" y="110"/>
                </a:lnTo>
                <a:close/>
              </a:path>
            </a:pathLst>
          </a:custGeom>
          <a:solidFill>
            <a:srgbClr val="FFFFB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17" name="Freeform 69"/>
          <p:cNvSpPr>
            <a:spLocks/>
          </p:cNvSpPr>
          <p:nvPr/>
        </p:nvSpPr>
        <p:spPr bwMode="auto">
          <a:xfrm>
            <a:off x="7086600" y="3184525"/>
            <a:ext cx="114300" cy="187325"/>
          </a:xfrm>
          <a:custGeom>
            <a:avLst/>
            <a:gdLst>
              <a:gd name="T0" fmla="*/ 26 w 72"/>
              <a:gd name="T1" fmla="*/ 110 h 118"/>
              <a:gd name="T2" fmla="*/ 26 w 72"/>
              <a:gd name="T3" fmla="*/ 104 h 118"/>
              <a:gd name="T4" fmla="*/ 22 w 72"/>
              <a:gd name="T5" fmla="*/ 88 h 118"/>
              <a:gd name="T6" fmla="*/ 12 w 72"/>
              <a:gd name="T7" fmla="*/ 62 h 118"/>
              <a:gd name="T8" fmla="*/ 10 w 72"/>
              <a:gd name="T9" fmla="*/ 52 h 118"/>
              <a:gd name="T10" fmla="*/ 10 w 72"/>
              <a:gd name="T11" fmla="*/ 48 h 118"/>
              <a:gd name="T12" fmla="*/ 8 w 72"/>
              <a:gd name="T13" fmla="*/ 42 h 118"/>
              <a:gd name="T14" fmla="*/ 0 w 72"/>
              <a:gd name="T15" fmla="*/ 14 h 118"/>
              <a:gd name="T16" fmla="*/ 0 w 72"/>
              <a:gd name="T17" fmla="*/ 12 h 118"/>
              <a:gd name="T18" fmla="*/ 4 w 72"/>
              <a:gd name="T19" fmla="*/ 6 h 118"/>
              <a:gd name="T20" fmla="*/ 6 w 72"/>
              <a:gd name="T21" fmla="*/ 2 h 118"/>
              <a:gd name="T22" fmla="*/ 8 w 72"/>
              <a:gd name="T23" fmla="*/ 0 h 118"/>
              <a:gd name="T24" fmla="*/ 12 w 72"/>
              <a:gd name="T25" fmla="*/ 0 h 118"/>
              <a:gd name="T26" fmla="*/ 20 w 72"/>
              <a:gd name="T27" fmla="*/ 0 h 118"/>
              <a:gd name="T28" fmla="*/ 24 w 72"/>
              <a:gd name="T29" fmla="*/ 2 h 118"/>
              <a:gd name="T30" fmla="*/ 22 w 72"/>
              <a:gd name="T31" fmla="*/ 4 h 118"/>
              <a:gd name="T32" fmla="*/ 20 w 72"/>
              <a:gd name="T33" fmla="*/ 6 h 118"/>
              <a:gd name="T34" fmla="*/ 22 w 72"/>
              <a:gd name="T35" fmla="*/ 8 h 118"/>
              <a:gd name="T36" fmla="*/ 20 w 72"/>
              <a:gd name="T37" fmla="*/ 8 h 118"/>
              <a:gd name="T38" fmla="*/ 14 w 72"/>
              <a:gd name="T39" fmla="*/ 20 h 118"/>
              <a:gd name="T40" fmla="*/ 16 w 72"/>
              <a:gd name="T41" fmla="*/ 22 h 118"/>
              <a:gd name="T42" fmla="*/ 16 w 72"/>
              <a:gd name="T43" fmla="*/ 32 h 118"/>
              <a:gd name="T44" fmla="*/ 24 w 72"/>
              <a:gd name="T45" fmla="*/ 38 h 118"/>
              <a:gd name="T46" fmla="*/ 32 w 72"/>
              <a:gd name="T47" fmla="*/ 46 h 118"/>
              <a:gd name="T48" fmla="*/ 38 w 72"/>
              <a:gd name="T49" fmla="*/ 62 h 118"/>
              <a:gd name="T50" fmla="*/ 44 w 72"/>
              <a:gd name="T51" fmla="*/ 66 h 118"/>
              <a:gd name="T52" fmla="*/ 46 w 72"/>
              <a:gd name="T53" fmla="*/ 72 h 118"/>
              <a:gd name="T54" fmla="*/ 56 w 72"/>
              <a:gd name="T55" fmla="*/ 80 h 118"/>
              <a:gd name="T56" fmla="*/ 62 w 72"/>
              <a:gd name="T57" fmla="*/ 80 h 118"/>
              <a:gd name="T58" fmla="*/ 72 w 72"/>
              <a:gd name="T59" fmla="*/ 110 h 118"/>
              <a:gd name="T60" fmla="*/ 70 w 72"/>
              <a:gd name="T61" fmla="*/ 110 h 118"/>
              <a:gd name="T62" fmla="*/ 52 w 72"/>
              <a:gd name="T63" fmla="*/ 112 h 118"/>
              <a:gd name="T64" fmla="*/ 28 w 72"/>
              <a:gd name="T65" fmla="*/ 118 h 118"/>
              <a:gd name="T66" fmla="*/ 26 w 72"/>
              <a:gd name="T67" fmla="*/ 110 h 118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72"/>
              <a:gd name="T103" fmla="*/ 0 h 118"/>
              <a:gd name="T104" fmla="*/ 72 w 72"/>
              <a:gd name="T105" fmla="*/ 118 h 118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72" h="118">
                <a:moveTo>
                  <a:pt x="26" y="110"/>
                </a:moveTo>
                <a:lnTo>
                  <a:pt x="26" y="104"/>
                </a:lnTo>
                <a:lnTo>
                  <a:pt x="22" y="88"/>
                </a:lnTo>
                <a:lnTo>
                  <a:pt x="12" y="62"/>
                </a:lnTo>
                <a:lnTo>
                  <a:pt x="10" y="52"/>
                </a:lnTo>
                <a:lnTo>
                  <a:pt x="10" y="48"/>
                </a:lnTo>
                <a:lnTo>
                  <a:pt x="8" y="42"/>
                </a:lnTo>
                <a:lnTo>
                  <a:pt x="0" y="14"/>
                </a:lnTo>
                <a:lnTo>
                  <a:pt x="0" y="12"/>
                </a:lnTo>
                <a:lnTo>
                  <a:pt x="4" y="6"/>
                </a:lnTo>
                <a:lnTo>
                  <a:pt x="6" y="2"/>
                </a:lnTo>
                <a:lnTo>
                  <a:pt x="8" y="0"/>
                </a:lnTo>
                <a:lnTo>
                  <a:pt x="12" y="0"/>
                </a:lnTo>
                <a:lnTo>
                  <a:pt x="20" y="0"/>
                </a:lnTo>
                <a:lnTo>
                  <a:pt x="24" y="2"/>
                </a:lnTo>
                <a:lnTo>
                  <a:pt x="22" y="4"/>
                </a:lnTo>
                <a:lnTo>
                  <a:pt x="20" y="6"/>
                </a:lnTo>
                <a:lnTo>
                  <a:pt x="22" y="8"/>
                </a:lnTo>
                <a:lnTo>
                  <a:pt x="20" y="8"/>
                </a:lnTo>
                <a:lnTo>
                  <a:pt x="14" y="20"/>
                </a:lnTo>
                <a:lnTo>
                  <a:pt x="16" y="22"/>
                </a:lnTo>
                <a:lnTo>
                  <a:pt x="16" y="32"/>
                </a:lnTo>
                <a:lnTo>
                  <a:pt x="24" y="38"/>
                </a:lnTo>
                <a:lnTo>
                  <a:pt x="32" y="46"/>
                </a:lnTo>
                <a:lnTo>
                  <a:pt x="38" y="62"/>
                </a:lnTo>
                <a:lnTo>
                  <a:pt x="44" y="66"/>
                </a:lnTo>
                <a:lnTo>
                  <a:pt x="46" y="72"/>
                </a:lnTo>
                <a:lnTo>
                  <a:pt x="56" y="80"/>
                </a:lnTo>
                <a:lnTo>
                  <a:pt x="62" y="80"/>
                </a:lnTo>
                <a:lnTo>
                  <a:pt x="72" y="110"/>
                </a:lnTo>
                <a:lnTo>
                  <a:pt x="70" y="110"/>
                </a:lnTo>
                <a:lnTo>
                  <a:pt x="52" y="112"/>
                </a:lnTo>
                <a:lnTo>
                  <a:pt x="28" y="118"/>
                </a:lnTo>
                <a:lnTo>
                  <a:pt x="26" y="110"/>
                </a:lnTo>
              </a:path>
            </a:pathLst>
          </a:custGeom>
          <a:solidFill>
            <a:srgbClr val="FFFF00"/>
          </a:solidFill>
          <a:ln w="6350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118" name="Freeform 70"/>
          <p:cNvSpPr>
            <a:spLocks/>
          </p:cNvSpPr>
          <p:nvPr/>
        </p:nvSpPr>
        <p:spPr bwMode="auto">
          <a:xfrm>
            <a:off x="6407150" y="3171825"/>
            <a:ext cx="488950" cy="488950"/>
          </a:xfrm>
          <a:custGeom>
            <a:avLst/>
            <a:gdLst>
              <a:gd name="T0" fmla="*/ 2147483647 w 308"/>
              <a:gd name="T1" fmla="*/ 2147483647 h 308"/>
              <a:gd name="T2" fmla="*/ 2147483647 w 308"/>
              <a:gd name="T3" fmla="*/ 2147483647 h 308"/>
              <a:gd name="T4" fmla="*/ 2147483647 w 308"/>
              <a:gd name="T5" fmla="*/ 2147483647 h 308"/>
              <a:gd name="T6" fmla="*/ 2147483647 w 308"/>
              <a:gd name="T7" fmla="*/ 2147483647 h 308"/>
              <a:gd name="T8" fmla="*/ 2147483647 w 308"/>
              <a:gd name="T9" fmla="*/ 2147483647 h 308"/>
              <a:gd name="T10" fmla="*/ 2147483647 w 308"/>
              <a:gd name="T11" fmla="*/ 2147483647 h 308"/>
              <a:gd name="T12" fmla="*/ 2147483647 w 308"/>
              <a:gd name="T13" fmla="*/ 2147483647 h 308"/>
              <a:gd name="T14" fmla="*/ 2147483647 w 308"/>
              <a:gd name="T15" fmla="*/ 2147483647 h 308"/>
              <a:gd name="T16" fmla="*/ 2147483647 w 308"/>
              <a:gd name="T17" fmla="*/ 2147483647 h 308"/>
              <a:gd name="T18" fmla="*/ 2147483647 w 308"/>
              <a:gd name="T19" fmla="*/ 2147483647 h 308"/>
              <a:gd name="T20" fmla="*/ 2147483647 w 308"/>
              <a:gd name="T21" fmla="*/ 2147483647 h 308"/>
              <a:gd name="T22" fmla="*/ 2147483647 w 308"/>
              <a:gd name="T23" fmla="*/ 2147483647 h 308"/>
              <a:gd name="T24" fmla="*/ 2147483647 w 308"/>
              <a:gd name="T25" fmla="*/ 2147483647 h 308"/>
              <a:gd name="T26" fmla="*/ 2147483647 w 308"/>
              <a:gd name="T27" fmla="*/ 2147483647 h 308"/>
              <a:gd name="T28" fmla="*/ 2147483647 w 308"/>
              <a:gd name="T29" fmla="*/ 2147483647 h 308"/>
              <a:gd name="T30" fmla="*/ 2147483647 w 308"/>
              <a:gd name="T31" fmla="*/ 2147483647 h 308"/>
              <a:gd name="T32" fmla="*/ 2147483647 w 308"/>
              <a:gd name="T33" fmla="*/ 2147483647 h 308"/>
              <a:gd name="T34" fmla="*/ 2147483647 w 308"/>
              <a:gd name="T35" fmla="*/ 2147483647 h 308"/>
              <a:gd name="T36" fmla="*/ 2147483647 w 308"/>
              <a:gd name="T37" fmla="*/ 2147483647 h 308"/>
              <a:gd name="T38" fmla="*/ 0 w 308"/>
              <a:gd name="T39" fmla="*/ 2147483647 h 308"/>
              <a:gd name="T40" fmla="*/ 2147483647 w 308"/>
              <a:gd name="T41" fmla="*/ 2147483647 h 308"/>
              <a:gd name="T42" fmla="*/ 2147483647 w 308"/>
              <a:gd name="T43" fmla="*/ 2147483647 h 308"/>
              <a:gd name="T44" fmla="*/ 2147483647 w 308"/>
              <a:gd name="T45" fmla="*/ 2147483647 h 308"/>
              <a:gd name="T46" fmla="*/ 2147483647 w 308"/>
              <a:gd name="T47" fmla="*/ 2147483647 h 308"/>
              <a:gd name="T48" fmla="*/ 2147483647 w 308"/>
              <a:gd name="T49" fmla="*/ 2147483647 h 308"/>
              <a:gd name="T50" fmla="*/ 2147483647 w 308"/>
              <a:gd name="T51" fmla="*/ 2147483647 h 308"/>
              <a:gd name="T52" fmla="*/ 2147483647 w 308"/>
              <a:gd name="T53" fmla="*/ 2147483647 h 308"/>
              <a:gd name="T54" fmla="*/ 2147483647 w 308"/>
              <a:gd name="T55" fmla="*/ 2147483647 h 308"/>
              <a:gd name="T56" fmla="*/ 2147483647 w 308"/>
              <a:gd name="T57" fmla="*/ 2147483647 h 308"/>
              <a:gd name="T58" fmla="*/ 2147483647 w 308"/>
              <a:gd name="T59" fmla="*/ 2147483647 h 308"/>
              <a:gd name="T60" fmla="*/ 2147483647 w 308"/>
              <a:gd name="T61" fmla="*/ 2147483647 h 308"/>
              <a:gd name="T62" fmla="*/ 2147483647 w 308"/>
              <a:gd name="T63" fmla="*/ 2147483647 h 308"/>
              <a:gd name="T64" fmla="*/ 2147483647 w 308"/>
              <a:gd name="T65" fmla="*/ 2147483647 h 308"/>
              <a:gd name="T66" fmla="*/ 2147483647 w 308"/>
              <a:gd name="T67" fmla="*/ 2147483647 h 308"/>
              <a:gd name="T68" fmla="*/ 2147483647 w 308"/>
              <a:gd name="T69" fmla="*/ 2147483647 h 308"/>
              <a:gd name="T70" fmla="*/ 2147483647 w 308"/>
              <a:gd name="T71" fmla="*/ 2147483647 h 308"/>
              <a:gd name="T72" fmla="*/ 2147483647 w 308"/>
              <a:gd name="T73" fmla="*/ 2147483647 h 308"/>
              <a:gd name="T74" fmla="*/ 2147483647 w 308"/>
              <a:gd name="T75" fmla="*/ 2147483647 h 308"/>
              <a:gd name="T76" fmla="*/ 2147483647 w 308"/>
              <a:gd name="T77" fmla="*/ 2147483647 h 308"/>
              <a:gd name="T78" fmla="*/ 2147483647 w 308"/>
              <a:gd name="T79" fmla="*/ 2147483647 h 308"/>
              <a:gd name="T80" fmla="*/ 2147483647 w 308"/>
              <a:gd name="T81" fmla="*/ 2147483647 h 308"/>
              <a:gd name="T82" fmla="*/ 2147483647 w 308"/>
              <a:gd name="T83" fmla="*/ 2147483647 h 308"/>
              <a:gd name="T84" fmla="*/ 2147483647 w 308"/>
              <a:gd name="T85" fmla="*/ 2147483647 h 308"/>
              <a:gd name="T86" fmla="*/ 2147483647 w 308"/>
              <a:gd name="T87" fmla="*/ 2147483647 h 308"/>
              <a:gd name="T88" fmla="*/ 2147483647 w 308"/>
              <a:gd name="T89" fmla="*/ 2147483647 h 308"/>
              <a:gd name="T90" fmla="*/ 2147483647 w 308"/>
              <a:gd name="T91" fmla="*/ 2147483647 h 308"/>
              <a:gd name="T92" fmla="*/ 2147483647 w 308"/>
              <a:gd name="T93" fmla="*/ 2147483647 h 308"/>
              <a:gd name="T94" fmla="*/ 2147483647 w 308"/>
              <a:gd name="T95" fmla="*/ 2147483647 h 308"/>
              <a:gd name="T96" fmla="*/ 2147483647 w 308"/>
              <a:gd name="T97" fmla="*/ 2147483647 h 308"/>
              <a:gd name="T98" fmla="*/ 2147483647 w 308"/>
              <a:gd name="T99" fmla="*/ 2147483647 h 308"/>
              <a:gd name="T100" fmla="*/ 2147483647 w 308"/>
              <a:gd name="T101" fmla="*/ 2147483647 h 308"/>
              <a:gd name="T102" fmla="*/ 2147483647 w 308"/>
              <a:gd name="T103" fmla="*/ 2147483647 h 308"/>
              <a:gd name="T104" fmla="*/ 2147483647 w 308"/>
              <a:gd name="T105" fmla="*/ 2147483647 h 308"/>
              <a:gd name="T106" fmla="*/ 2147483647 w 308"/>
              <a:gd name="T107" fmla="*/ 2147483647 h 308"/>
              <a:gd name="T108" fmla="*/ 2147483647 w 308"/>
              <a:gd name="T109" fmla="*/ 2147483647 h 308"/>
              <a:gd name="T110" fmla="*/ 2147483647 w 308"/>
              <a:gd name="T111" fmla="*/ 2147483647 h 308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w 308"/>
              <a:gd name="T169" fmla="*/ 0 h 308"/>
              <a:gd name="T170" fmla="*/ 308 w 308"/>
              <a:gd name="T171" fmla="*/ 308 h 308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T168" t="T169" r="T170" b="T171"/>
            <a:pathLst>
              <a:path w="308" h="308">
                <a:moveTo>
                  <a:pt x="224" y="172"/>
                </a:moveTo>
                <a:lnTo>
                  <a:pt x="222" y="176"/>
                </a:lnTo>
                <a:lnTo>
                  <a:pt x="220" y="178"/>
                </a:lnTo>
                <a:lnTo>
                  <a:pt x="208" y="176"/>
                </a:lnTo>
                <a:lnTo>
                  <a:pt x="202" y="170"/>
                </a:lnTo>
                <a:lnTo>
                  <a:pt x="194" y="166"/>
                </a:lnTo>
                <a:lnTo>
                  <a:pt x="194" y="172"/>
                </a:lnTo>
                <a:lnTo>
                  <a:pt x="194" y="174"/>
                </a:lnTo>
                <a:lnTo>
                  <a:pt x="192" y="174"/>
                </a:lnTo>
                <a:lnTo>
                  <a:pt x="194" y="180"/>
                </a:lnTo>
                <a:lnTo>
                  <a:pt x="192" y="186"/>
                </a:lnTo>
                <a:lnTo>
                  <a:pt x="192" y="188"/>
                </a:lnTo>
                <a:lnTo>
                  <a:pt x="190" y="188"/>
                </a:lnTo>
                <a:lnTo>
                  <a:pt x="190" y="192"/>
                </a:lnTo>
                <a:lnTo>
                  <a:pt x="190" y="194"/>
                </a:lnTo>
                <a:lnTo>
                  <a:pt x="190" y="196"/>
                </a:lnTo>
                <a:lnTo>
                  <a:pt x="186" y="196"/>
                </a:lnTo>
                <a:lnTo>
                  <a:pt x="182" y="204"/>
                </a:lnTo>
                <a:lnTo>
                  <a:pt x="182" y="206"/>
                </a:lnTo>
                <a:lnTo>
                  <a:pt x="182" y="210"/>
                </a:lnTo>
                <a:lnTo>
                  <a:pt x="182" y="216"/>
                </a:lnTo>
                <a:lnTo>
                  <a:pt x="182" y="218"/>
                </a:lnTo>
                <a:lnTo>
                  <a:pt x="180" y="222"/>
                </a:lnTo>
                <a:lnTo>
                  <a:pt x="176" y="224"/>
                </a:lnTo>
                <a:lnTo>
                  <a:pt x="172" y="228"/>
                </a:lnTo>
                <a:lnTo>
                  <a:pt x="172" y="232"/>
                </a:lnTo>
                <a:lnTo>
                  <a:pt x="170" y="234"/>
                </a:lnTo>
                <a:lnTo>
                  <a:pt x="170" y="236"/>
                </a:lnTo>
                <a:lnTo>
                  <a:pt x="168" y="240"/>
                </a:lnTo>
                <a:lnTo>
                  <a:pt x="168" y="242"/>
                </a:lnTo>
                <a:lnTo>
                  <a:pt x="166" y="246"/>
                </a:lnTo>
                <a:lnTo>
                  <a:pt x="166" y="248"/>
                </a:lnTo>
                <a:lnTo>
                  <a:pt x="164" y="252"/>
                </a:lnTo>
                <a:lnTo>
                  <a:pt x="164" y="254"/>
                </a:lnTo>
                <a:lnTo>
                  <a:pt x="168" y="254"/>
                </a:lnTo>
                <a:lnTo>
                  <a:pt x="170" y="256"/>
                </a:lnTo>
                <a:lnTo>
                  <a:pt x="168" y="258"/>
                </a:lnTo>
                <a:lnTo>
                  <a:pt x="164" y="262"/>
                </a:lnTo>
                <a:lnTo>
                  <a:pt x="164" y="264"/>
                </a:lnTo>
                <a:lnTo>
                  <a:pt x="166" y="266"/>
                </a:lnTo>
                <a:lnTo>
                  <a:pt x="168" y="264"/>
                </a:lnTo>
                <a:lnTo>
                  <a:pt x="166" y="266"/>
                </a:lnTo>
                <a:lnTo>
                  <a:pt x="164" y="268"/>
                </a:lnTo>
                <a:lnTo>
                  <a:pt x="164" y="270"/>
                </a:lnTo>
                <a:lnTo>
                  <a:pt x="162" y="270"/>
                </a:lnTo>
                <a:lnTo>
                  <a:pt x="160" y="276"/>
                </a:lnTo>
                <a:lnTo>
                  <a:pt x="156" y="276"/>
                </a:lnTo>
                <a:lnTo>
                  <a:pt x="154" y="276"/>
                </a:lnTo>
                <a:lnTo>
                  <a:pt x="154" y="272"/>
                </a:lnTo>
                <a:lnTo>
                  <a:pt x="152" y="270"/>
                </a:lnTo>
                <a:lnTo>
                  <a:pt x="150" y="272"/>
                </a:lnTo>
                <a:lnTo>
                  <a:pt x="148" y="276"/>
                </a:lnTo>
                <a:lnTo>
                  <a:pt x="140" y="282"/>
                </a:lnTo>
                <a:lnTo>
                  <a:pt x="138" y="282"/>
                </a:lnTo>
                <a:lnTo>
                  <a:pt x="136" y="284"/>
                </a:lnTo>
                <a:lnTo>
                  <a:pt x="136" y="282"/>
                </a:lnTo>
                <a:lnTo>
                  <a:pt x="134" y="282"/>
                </a:lnTo>
                <a:lnTo>
                  <a:pt x="134" y="280"/>
                </a:lnTo>
                <a:lnTo>
                  <a:pt x="132" y="280"/>
                </a:lnTo>
                <a:lnTo>
                  <a:pt x="130" y="282"/>
                </a:lnTo>
                <a:lnTo>
                  <a:pt x="132" y="286"/>
                </a:lnTo>
                <a:lnTo>
                  <a:pt x="126" y="292"/>
                </a:lnTo>
                <a:lnTo>
                  <a:pt x="124" y="292"/>
                </a:lnTo>
                <a:lnTo>
                  <a:pt x="122" y="292"/>
                </a:lnTo>
                <a:lnTo>
                  <a:pt x="120" y="294"/>
                </a:lnTo>
                <a:lnTo>
                  <a:pt x="114" y="296"/>
                </a:lnTo>
                <a:lnTo>
                  <a:pt x="108" y="300"/>
                </a:lnTo>
                <a:lnTo>
                  <a:pt x="102" y="296"/>
                </a:lnTo>
                <a:lnTo>
                  <a:pt x="96" y="294"/>
                </a:lnTo>
                <a:lnTo>
                  <a:pt x="94" y="296"/>
                </a:lnTo>
                <a:lnTo>
                  <a:pt x="94" y="298"/>
                </a:lnTo>
                <a:lnTo>
                  <a:pt x="90" y="300"/>
                </a:lnTo>
                <a:lnTo>
                  <a:pt x="88" y="302"/>
                </a:lnTo>
                <a:lnTo>
                  <a:pt x="86" y="304"/>
                </a:lnTo>
                <a:lnTo>
                  <a:pt x="78" y="308"/>
                </a:lnTo>
                <a:lnTo>
                  <a:pt x="76" y="304"/>
                </a:lnTo>
                <a:lnTo>
                  <a:pt x="72" y="304"/>
                </a:lnTo>
                <a:lnTo>
                  <a:pt x="72" y="302"/>
                </a:lnTo>
                <a:lnTo>
                  <a:pt x="70" y="300"/>
                </a:lnTo>
                <a:lnTo>
                  <a:pt x="66" y="302"/>
                </a:lnTo>
                <a:lnTo>
                  <a:pt x="64" y="302"/>
                </a:lnTo>
                <a:lnTo>
                  <a:pt x="64" y="300"/>
                </a:lnTo>
                <a:lnTo>
                  <a:pt x="62" y="298"/>
                </a:lnTo>
                <a:lnTo>
                  <a:pt x="60" y="298"/>
                </a:lnTo>
                <a:lnTo>
                  <a:pt x="58" y="296"/>
                </a:lnTo>
                <a:lnTo>
                  <a:pt x="58" y="292"/>
                </a:lnTo>
                <a:lnTo>
                  <a:pt x="54" y="288"/>
                </a:lnTo>
                <a:lnTo>
                  <a:pt x="54" y="286"/>
                </a:lnTo>
                <a:lnTo>
                  <a:pt x="56" y="284"/>
                </a:lnTo>
                <a:lnTo>
                  <a:pt x="54" y="282"/>
                </a:lnTo>
                <a:lnTo>
                  <a:pt x="48" y="282"/>
                </a:lnTo>
                <a:lnTo>
                  <a:pt x="48" y="284"/>
                </a:lnTo>
                <a:lnTo>
                  <a:pt x="46" y="282"/>
                </a:lnTo>
                <a:lnTo>
                  <a:pt x="42" y="282"/>
                </a:lnTo>
                <a:lnTo>
                  <a:pt x="42" y="280"/>
                </a:lnTo>
                <a:lnTo>
                  <a:pt x="40" y="280"/>
                </a:lnTo>
                <a:lnTo>
                  <a:pt x="38" y="276"/>
                </a:lnTo>
                <a:lnTo>
                  <a:pt x="38" y="278"/>
                </a:lnTo>
                <a:lnTo>
                  <a:pt x="34" y="276"/>
                </a:lnTo>
                <a:lnTo>
                  <a:pt x="30" y="272"/>
                </a:lnTo>
                <a:lnTo>
                  <a:pt x="26" y="268"/>
                </a:lnTo>
                <a:lnTo>
                  <a:pt x="28" y="266"/>
                </a:lnTo>
                <a:lnTo>
                  <a:pt x="26" y="264"/>
                </a:lnTo>
                <a:lnTo>
                  <a:pt x="20" y="264"/>
                </a:lnTo>
                <a:lnTo>
                  <a:pt x="18" y="256"/>
                </a:lnTo>
                <a:lnTo>
                  <a:pt x="16" y="256"/>
                </a:lnTo>
                <a:lnTo>
                  <a:pt x="12" y="254"/>
                </a:lnTo>
                <a:lnTo>
                  <a:pt x="14" y="252"/>
                </a:lnTo>
                <a:lnTo>
                  <a:pt x="14" y="250"/>
                </a:lnTo>
                <a:lnTo>
                  <a:pt x="10" y="248"/>
                </a:lnTo>
                <a:lnTo>
                  <a:pt x="4" y="238"/>
                </a:lnTo>
                <a:lnTo>
                  <a:pt x="0" y="236"/>
                </a:lnTo>
                <a:lnTo>
                  <a:pt x="0" y="234"/>
                </a:lnTo>
                <a:lnTo>
                  <a:pt x="2" y="234"/>
                </a:lnTo>
                <a:lnTo>
                  <a:pt x="2" y="232"/>
                </a:lnTo>
                <a:lnTo>
                  <a:pt x="0" y="228"/>
                </a:lnTo>
                <a:lnTo>
                  <a:pt x="2" y="226"/>
                </a:lnTo>
                <a:lnTo>
                  <a:pt x="4" y="226"/>
                </a:lnTo>
                <a:lnTo>
                  <a:pt x="2" y="222"/>
                </a:lnTo>
                <a:lnTo>
                  <a:pt x="0" y="218"/>
                </a:lnTo>
                <a:lnTo>
                  <a:pt x="0" y="212"/>
                </a:lnTo>
                <a:lnTo>
                  <a:pt x="2" y="212"/>
                </a:lnTo>
                <a:lnTo>
                  <a:pt x="4" y="212"/>
                </a:lnTo>
                <a:lnTo>
                  <a:pt x="8" y="212"/>
                </a:lnTo>
                <a:lnTo>
                  <a:pt x="12" y="210"/>
                </a:lnTo>
                <a:lnTo>
                  <a:pt x="14" y="210"/>
                </a:lnTo>
                <a:lnTo>
                  <a:pt x="18" y="208"/>
                </a:lnTo>
                <a:lnTo>
                  <a:pt x="18" y="206"/>
                </a:lnTo>
                <a:lnTo>
                  <a:pt x="18" y="196"/>
                </a:lnTo>
                <a:lnTo>
                  <a:pt x="20" y="194"/>
                </a:lnTo>
                <a:lnTo>
                  <a:pt x="24" y="194"/>
                </a:lnTo>
                <a:lnTo>
                  <a:pt x="26" y="194"/>
                </a:lnTo>
                <a:lnTo>
                  <a:pt x="26" y="190"/>
                </a:lnTo>
                <a:lnTo>
                  <a:pt x="24" y="186"/>
                </a:lnTo>
                <a:lnTo>
                  <a:pt x="24" y="182"/>
                </a:lnTo>
                <a:lnTo>
                  <a:pt x="20" y="178"/>
                </a:lnTo>
                <a:lnTo>
                  <a:pt x="20" y="176"/>
                </a:lnTo>
                <a:lnTo>
                  <a:pt x="26" y="172"/>
                </a:lnTo>
                <a:lnTo>
                  <a:pt x="26" y="166"/>
                </a:lnTo>
                <a:lnTo>
                  <a:pt x="26" y="162"/>
                </a:lnTo>
                <a:lnTo>
                  <a:pt x="28" y="160"/>
                </a:lnTo>
                <a:lnTo>
                  <a:pt x="28" y="158"/>
                </a:lnTo>
                <a:lnTo>
                  <a:pt x="30" y="156"/>
                </a:lnTo>
                <a:lnTo>
                  <a:pt x="32" y="156"/>
                </a:lnTo>
                <a:lnTo>
                  <a:pt x="34" y="158"/>
                </a:lnTo>
                <a:lnTo>
                  <a:pt x="38" y="158"/>
                </a:lnTo>
                <a:lnTo>
                  <a:pt x="40" y="162"/>
                </a:lnTo>
                <a:lnTo>
                  <a:pt x="40" y="164"/>
                </a:lnTo>
                <a:lnTo>
                  <a:pt x="40" y="166"/>
                </a:lnTo>
                <a:lnTo>
                  <a:pt x="42" y="166"/>
                </a:lnTo>
                <a:lnTo>
                  <a:pt x="44" y="164"/>
                </a:lnTo>
                <a:lnTo>
                  <a:pt x="44" y="160"/>
                </a:lnTo>
                <a:lnTo>
                  <a:pt x="48" y="162"/>
                </a:lnTo>
                <a:lnTo>
                  <a:pt x="48" y="160"/>
                </a:lnTo>
                <a:lnTo>
                  <a:pt x="48" y="158"/>
                </a:lnTo>
                <a:lnTo>
                  <a:pt x="46" y="152"/>
                </a:lnTo>
                <a:lnTo>
                  <a:pt x="44" y="150"/>
                </a:lnTo>
                <a:lnTo>
                  <a:pt x="44" y="148"/>
                </a:lnTo>
                <a:lnTo>
                  <a:pt x="46" y="148"/>
                </a:lnTo>
                <a:lnTo>
                  <a:pt x="48" y="146"/>
                </a:lnTo>
                <a:lnTo>
                  <a:pt x="48" y="144"/>
                </a:lnTo>
                <a:lnTo>
                  <a:pt x="46" y="140"/>
                </a:lnTo>
                <a:lnTo>
                  <a:pt x="48" y="136"/>
                </a:lnTo>
                <a:lnTo>
                  <a:pt x="50" y="134"/>
                </a:lnTo>
                <a:lnTo>
                  <a:pt x="50" y="132"/>
                </a:lnTo>
                <a:lnTo>
                  <a:pt x="50" y="130"/>
                </a:lnTo>
                <a:lnTo>
                  <a:pt x="58" y="130"/>
                </a:lnTo>
                <a:lnTo>
                  <a:pt x="58" y="122"/>
                </a:lnTo>
                <a:lnTo>
                  <a:pt x="62" y="116"/>
                </a:lnTo>
                <a:lnTo>
                  <a:pt x="64" y="116"/>
                </a:lnTo>
                <a:lnTo>
                  <a:pt x="70" y="120"/>
                </a:lnTo>
                <a:lnTo>
                  <a:pt x="72" y="120"/>
                </a:lnTo>
                <a:lnTo>
                  <a:pt x="74" y="116"/>
                </a:lnTo>
                <a:lnTo>
                  <a:pt x="78" y="116"/>
                </a:lnTo>
                <a:lnTo>
                  <a:pt x="78" y="114"/>
                </a:lnTo>
                <a:lnTo>
                  <a:pt x="80" y="114"/>
                </a:lnTo>
                <a:lnTo>
                  <a:pt x="80" y="112"/>
                </a:lnTo>
                <a:lnTo>
                  <a:pt x="86" y="106"/>
                </a:lnTo>
                <a:lnTo>
                  <a:pt x="86" y="104"/>
                </a:lnTo>
                <a:lnTo>
                  <a:pt x="90" y="102"/>
                </a:lnTo>
                <a:lnTo>
                  <a:pt x="90" y="100"/>
                </a:lnTo>
                <a:lnTo>
                  <a:pt x="92" y="98"/>
                </a:lnTo>
                <a:lnTo>
                  <a:pt x="94" y="94"/>
                </a:lnTo>
                <a:lnTo>
                  <a:pt x="96" y="94"/>
                </a:lnTo>
                <a:lnTo>
                  <a:pt x="96" y="88"/>
                </a:lnTo>
                <a:lnTo>
                  <a:pt x="100" y="86"/>
                </a:lnTo>
                <a:lnTo>
                  <a:pt x="100" y="84"/>
                </a:lnTo>
                <a:lnTo>
                  <a:pt x="96" y="82"/>
                </a:lnTo>
                <a:lnTo>
                  <a:pt x="96" y="80"/>
                </a:lnTo>
                <a:lnTo>
                  <a:pt x="100" y="74"/>
                </a:lnTo>
                <a:lnTo>
                  <a:pt x="100" y="72"/>
                </a:lnTo>
                <a:lnTo>
                  <a:pt x="102" y="70"/>
                </a:lnTo>
                <a:lnTo>
                  <a:pt x="100" y="68"/>
                </a:lnTo>
                <a:lnTo>
                  <a:pt x="100" y="66"/>
                </a:lnTo>
                <a:lnTo>
                  <a:pt x="102" y="66"/>
                </a:lnTo>
                <a:lnTo>
                  <a:pt x="102" y="64"/>
                </a:lnTo>
                <a:lnTo>
                  <a:pt x="102" y="60"/>
                </a:lnTo>
                <a:lnTo>
                  <a:pt x="102" y="56"/>
                </a:lnTo>
                <a:lnTo>
                  <a:pt x="102" y="44"/>
                </a:lnTo>
                <a:lnTo>
                  <a:pt x="102" y="42"/>
                </a:lnTo>
                <a:lnTo>
                  <a:pt x="104" y="40"/>
                </a:lnTo>
                <a:lnTo>
                  <a:pt x="104" y="36"/>
                </a:lnTo>
                <a:lnTo>
                  <a:pt x="106" y="34"/>
                </a:lnTo>
                <a:lnTo>
                  <a:pt x="106" y="30"/>
                </a:lnTo>
                <a:lnTo>
                  <a:pt x="106" y="24"/>
                </a:lnTo>
                <a:lnTo>
                  <a:pt x="104" y="24"/>
                </a:lnTo>
                <a:lnTo>
                  <a:pt x="104" y="14"/>
                </a:lnTo>
                <a:lnTo>
                  <a:pt x="102" y="14"/>
                </a:lnTo>
                <a:lnTo>
                  <a:pt x="102" y="10"/>
                </a:lnTo>
                <a:lnTo>
                  <a:pt x="100" y="8"/>
                </a:lnTo>
                <a:lnTo>
                  <a:pt x="100" y="6"/>
                </a:lnTo>
                <a:lnTo>
                  <a:pt x="102" y="4"/>
                </a:lnTo>
                <a:lnTo>
                  <a:pt x="104" y="4"/>
                </a:lnTo>
                <a:lnTo>
                  <a:pt x="106" y="0"/>
                </a:lnTo>
                <a:lnTo>
                  <a:pt x="108" y="14"/>
                </a:lnTo>
                <a:lnTo>
                  <a:pt x="110" y="22"/>
                </a:lnTo>
                <a:lnTo>
                  <a:pt x="114" y="42"/>
                </a:lnTo>
                <a:lnTo>
                  <a:pt x="116" y="54"/>
                </a:lnTo>
                <a:lnTo>
                  <a:pt x="118" y="58"/>
                </a:lnTo>
                <a:lnTo>
                  <a:pt x="120" y="80"/>
                </a:lnTo>
                <a:lnTo>
                  <a:pt x="126" y="80"/>
                </a:lnTo>
                <a:lnTo>
                  <a:pt x="160" y="72"/>
                </a:lnTo>
                <a:lnTo>
                  <a:pt x="170" y="72"/>
                </a:lnTo>
                <a:lnTo>
                  <a:pt x="190" y="68"/>
                </a:lnTo>
                <a:lnTo>
                  <a:pt x="196" y="114"/>
                </a:lnTo>
                <a:lnTo>
                  <a:pt x="196" y="112"/>
                </a:lnTo>
                <a:lnTo>
                  <a:pt x="198" y="112"/>
                </a:lnTo>
                <a:lnTo>
                  <a:pt x="200" y="104"/>
                </a:lnTo>
                <a:lnTo>
                  <a:pt x="202" y="102"/>
                </a:lnTo>
                <a:lnTo>
                  <a:pt x="208" y="102"/>
                </a:lnTo>
                <a:lnTo>
                  <a:pt x="208" y="100"/>
                </a:lnTo>
                <a:lnTo>
                  <a:pt x="208" y="98"/>
                </a:lnTo>
                <a:lnTo>
                  <a:pt x="214" y="94"/>
                </a:lnTo>
                <a:lnTo>
                  <a:pt x="214" y="90"/>
                </a:lnTo>
                <a:lnTo>
                  <a:pt x="216" y="90"/>
                </a:lnTo>
                <a:lnTo>
                  <a:pt x="216" y="86"/>
                </a:lnTo>
                <a:lnTo>
                  <a:pt x="220" y="84"/>
                </a:lnTo>
                <a:lnTo>
                  <a:pt x="226" y="86"/>
                </a:lnTo>
                <a:lnTo>
                  <a:pt x="226" y="84"/>
                </a:lnTo>
                <a:lnTo>
                  <a:pt x="230" y="76"/>
                </a:lnTo>
                <a:lnTo>
                  <a:pt x="232" y="74"/>
                </a:lnTo>
                <a:lnTo>
                  <a:pt x="236" y="72"/>
                </a:lnTo>
                <a:lnTo>
                  <a:pt x="232" y="72"/>
                </a:lnTo>
                <a:lnTo>
                  <a:pt x="236" y="70"/>
                </a:lnTo>
                <a:lnTo>
                  <a:pt x="236" y="68"/>
                </a:lnTo>
                <a:lnTo>
                  <a:pt x="236" y="66"/>
                </a:lnTo>
                <a:lnTo>
                  <a:pt x="236" y="68"/>
                </a:lnTo>
                <a:lnTo>
                  <a:pt x="238" y="68"/>
                </a:lnTo>
                <a:lnTo>
                  <a:pt x="240" y="68"/>
                </a:lnTo>
                <a:lnTo>
                  <a:pt x="238" y="70"/>
                </a:lnTo>
                <a:lnTo>
                  <a:pt x="236" y="70"/>
                </a:lnTo>
                <a:lnTo>
                  <a:pt x="238" y="72"/>
                </a:lnTo>
                <a:lnTo>
                  <a:pt x="240" y="72"/>
                </a:lnTo>
                <a:lnTo>
                  <a:pt x="244" y="74"/>
                </a:lnTo>
                <a:lnTo>
                  <a:pt x="246" y="74"/>
                </a:lnTo>
                <a:lnTo>
                  <a:pt x="248" y="74"/>
                </a:lnTo>
                <a:lnTo>
                  <a:pt x="252" y="74"/>
                </a:lnTo>
                <a:lnTo>
                  <a:pt x="254" y="72"/>
                </a:lnTo>
                <a:lnTo>
                  <a:pt x="256" y="72"/>
                </a:lnTo>
                <a:lnTo>
                  <a:pt x="258" y="72"/>
                </a:lnTo>
                <a:lnTo>
                  <a:pt x="258" y="70"/>
                </a:lnTo>
                <a:lnTo>
                  <a:pt x="260" y="70"/>
                </a:lnTo>
                <a:lnTo>
                  <a:pt x="256" y="68"/>
                </a:lnTo>
                <a:lnTo>
                  <a:pt x="258" y="68"/>
                </a:lnTo>
                <a:lnTo>
                  <a:pt x="260" y="68"/>
                </a:lnTo>
                <a:lnTo>
                  <a:pt x="258" y="64"/>
                </a:lnTo>
                <a:lnTo>
                  <a:pt x="260" y="64"/>
                </a:lnTo>
                <a:lnTo>
                  <a:pt x="262" y="64"/>
                </a:lnTo>
                <a:lnTo>
                  <a:pt x="262" y="60"/>
                </a:lnTo>
                <a:lnTo>
                  <a:pt x="270" y="64"/>
                </a:lnTo>
                <a:lnTo>
                  <a:pt x="270" y="60"/>
                </a:lnTo>
                <a:lnTo>
                  <a:pt x="270" y="58"/>
                </a:lnTo>
                <a:lnTo>
                  <a:pt x="270" y="56"/>
                </a:lnTo>
                <a:lnTo>
                  <a:pt x="272" y="56"/>
                </a:lnTo>
                <a:lnTo>
                  <a:pt x="274" y="54"/>
                </a:lnTo>
                <a:lnTo>
                  <a:pt x="278" y="56"/>
                </a:lnTo>
                <a:lnTo>
                  <a:pt x="284" y="58"/>
                </a:lnTo>
                <a:lnTo>
                  <a:pt x="288" y="60"/>
                </a:lnTo>
                <a:lnTo>
                  <a:pt x="288" y="58"/>
                </a:lnTo>
                <a:lnTo>
                  <a:pt x="290" y="60"/>
                </a:lnTo>
                <a:lnTo>
                  <a:pt x="290" y="58"/>
                </a:lnTo>
                <a:lnTo>
                  <a:pt x="292" y="60"/>
                </a:lnTo>
                <a:lnTo>
                  <a:pt x="292" y="58"/>
                </a:lnTo>
                <a:lnTo>
                  <a:pt x="296" y="58"/>
                </a:lnTo>
                <a:lnTo>
                  <a:pt x="298" y="58"/>
                </a:lnTo>
                <a:lnTo>
                  <a:pt x="298" y="60"/>
                </a:lnTo>
                <a:lnTo>
                  <a:pt x="296" y="64"/>
                </a:lnTo>
                <a:lnTo>
                  <a:pt x="298" y="66"/>
                </a:lnTo>
                <a:lnTo>
                  <a:pt x="300" y="66"/>
                </a:lnTo>
                <a:lnTo>
                  <a:pt x="298" y="68"/>
                </a:lnTo>
                <a:lnTo>
                  <a:pt x="300" y="68"/>
                </a:lnTo>
                <a:lnTo>
                  <a:pt x="304" y="66"/>
                </a:lnTo>
                <a:lnTo>
                  <a:pt x="302" y="68"/>
                </a:lnTo>
                <a:lnTo>
                  <a:pt x="302" y="70"/>
                </a:lnTo>
                <a:lnTo>
                  <a:pt x="302" y="72"/>
                </a:lnTo>
                <a:lnTo>
                  <a:pt x="306" y="72"/>
                </a:lnTo>
                <a:lnTo>
                  <a:pt x="306" y="74"/>
                </a:lnTo>
                <a:lnTo>
                  <a:pt x="306" y="76"/>
                </a:lnTo>
                <a:lnTo>
                  <a:pt x="306" y="80"/>
                </a:lnTo>
                <a:lnTo>
                  <a:pt x="306" y="82"/>
                </a:lnTo>
                <a:lnTo>
                  <a:pt x="308" y="82"/>
                </a:lnTo>
                <a:lnTo>
                  <a:pt x="306" y="84"/>
                </a:lnTo>
                <a:lnTo>
                  <a:pt x="306" y="88"/>
                </a:lnTo>
                <a:lnTo>
                  <a:pt x="306" y="94"/>
                </a:lnTo>
                <a:lnTo>
                  <a:pt x="306" y="98"/>
                </a:lnTo>
                <a:lnTo>
                  <a:pt x="290" y="88"/>
                </a:lnTo>
                <a:lnTo>
                  <a:pt x="274" y="82"/>
                </a:lnTo>
                <a:lnTo>
                  <a:pt x="272" y="80"/>
                </a:lnTo>
                <a:lnTo>
                  <a:pt x="268" y="76"/>
                </a:lnTo>
                <a:lnTo>
                  <a:pt x="268" y="84"/>
                </a:lnTo>
                <a:lnTo>
                  <a:pt x="268" y="86"/>
                </a:lnTo>
                <a:lnTo>
                  <a:pt x="270" y="86"/>
                </a:lnTo>
                <a:lnTo>
                  <a:pt x="266" y="96"/>
                </a:lnTo>
                <a:lnTo>
                  <a:pt x="268" y="96"/>
                </a:lnTo>
                <a:lnTo>
                  <a:pt x="266" y="100"/>
                </a:lnTo>
                <a:lnTo>
                  <a:pt x="268" y="102"/>
                </a:lnTo>
                <a:lnTo>
                  <a:pt x="266" y="104"/>
                </a:lnTo>
                <a:lnTo>
                  <a:pt x="266" y="106"/>
                </a:lnTo>
                <a:lnTo>
                  <a:pt x="262" y="110"/>
                </a:lnTo>
                <a:lnTo>
                  <a:pt x="260" y="114"/>
                </a:lnTo>
                <a:lnTo>
                  <a:pt x="258" y="116"/>
                </a:lnTo>
                <a:lnTo>
                  <a:pt x="260" y="116"/>
                </a:lnTo>
                <a:lnTo>
                  <a:pt x="260" y="118"/>
                </a:lnTo>
                <a:lnTo>
                  <a:pt x="258" y="122"/>
                </a:lnTo>
                <a:lnTo>
                  <a:pt x="256" y="120"/>
                </a:lnTo>
                <a:lnTo>
                  <a:pt x="256" y="122"/>
                </a:lnTo>
                <a:lnTo>
                  <a:pt x="254" y="128"/>
                </a:lnTo>
                <a:lnTo>
                  <a:pt x="252" y="128"/>
                </a:lnTo>
                <a:lnTo>
                  <a:pt x="248" y="128"/>
                </a:lnTo>
                <a:lnTo>
                  <a:pt x="246" y="132"/>
                </a:lnTo>
                <a:lnTo>
                  <a:pt x="244" y="136"/>
                </a:lnTo>
                <a:lnTo>
                  <a:pt x="244" y="142"/>
                </a:lnTo>
                <a:lnTo>
                  <a:pt x="232" y="136"/>
                </a:lnTo>
                <a:lnTo>
                  <a:pt x="230" y="142"/>
                </a:lnTo>
                <a:lnTo>
                  <a:pt x="230" y="146"/>
                </a:lnTo>
                <a:lnTo>
                  <a:pt x="230" y="150"/>
                </a:lnTo>
                <a:lnTo>
                  <a:pt x="230" y="152"/>
                </a:lnTo>
                <a:lnTo>
                  <a:pt x="228" y="152"/>
                </a:lnTo>
                <a:lnTo>
                  <a:pt x="228" y="156"/>
                </a:lnTo>
                <a:lnTo>
                  <a:pt x="224" y="172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19" name="Freeform 71"/>
          <p:cNvSpPr>
            <a:spLocks/>
          </p:cNvSpPr>
          <p:nvPr/>
        </p:nvSpPr>
        <p:spPr bwMode="auto">
          <a:xfrm>
            <a:off x="6407150" y="3171825"/>
            <a:ext cx="488950" cy="488950"/>
          </a:xfrm>
          <a:custGeom>
            <a:avLst/>
            <a:gdLst>
              <a:gd name="T0" fmla="*/ 2147483647 w 308"/>
              <a:gd name="T1" fmla="*/ 2147483647 h 308"/>
              <a:gd name="T2" fmla="*/ 2147483647 w 308"/>
              <a:gd name="T3" fmla="*/ 2147483647 h 308"/>
              <a:gd name="T4" fmla="*/ 2147483647 w 308"/>
              <a:gd name="T5" fmla="*/ 2147483647 h 308"/>
              <a:gd name="T6" fmla="*/ 2147483647 w 308"/>
              <a:gd name="T7" fmla="*/ 2147483647 h 308"/>
              <a:gd name="T8" fmla="*/ 2147483647 w 308"/>
              <a:gd name="T9" fmla="*/ 2147483647 h 308"/>
              <a:gd name="T10" fmla="*/ 2147483647 w 308"/>
              <a:gd name="T11" fmla="*/ 2147483647 h 308"/>
              <a:gd name="T12" fmla="*/ 2147483647 w 308"/>
              <a:gd name="T13" fmla="*/ 2147483647 h 308"/>
              <a:gd name="T14" fmla="*/ 2147483647 w 308"/>
              <a:gd name="T15" fmla="*/ 2147483647 h 308"/>
              <a:gd name="T16" fmla="*/ 2147483647 w 308"/>
              <a:gd name="T17" fmla="*/ 2147483647 h 308"/>
              <a:gd name="T18" fmla="*/ 2147483647 w 308"/>
              <a:gd name="T19" fmla="*/ 2147483647 h 308"/>
              <a:gd name="T20" fmla="*/ 2147483647 w 308"/>
              <a:gd name="T21" fmla="*/ 2147483647 h 308"/>
              <a:gd name="T22" fmla="*/ 2147483647 w 308"/>
              <a:gd name="T23" fmla="*/ 2147483647 h 308"/>
              <a:gd name="T24" fmla="*/ 2147483647 w 308"/>
              <a:gd name="T25" fmla="*/ 2147483647 h 308"/>
              <a:gd name="T26" fmla="*/ 2147483647 w 308"/>
              <a:gd name="T27" fmla="*/ 2147483647 h 308"/>
              <a:gd name="T28" fmla="*/ 2147483647 w 308"/>
              <a:gd name="T29" fmla="*/ 2147483647 h 308"/>
              <a:gd name="T30" fmla="*/ 2147483647 w 308"/>
              <a:gd name="T31" fmla="*/ 2147483647 h 308"/>
              <a:gd name="T32" fmla="*/ 2147483647 w 308"/>
              <a:gd name="T33" fmla="*/ 2147483647 h 308"/>
              <a:gd name="T34" fmla="*/ 2147483647 w 308"/>
              <a:gd name="T35" fmla="*/ 2147483647 h 308"/>
              <a:gd name="T36" fmla="*/ 2147483647 w 308"/>
              <a:gd name="T37" fmla="*/ 2147483647 h 308"/>
              <a:gd name="T38" fmla="*/ 0 w 308"/>
              <a:gd name="T39" fmla="*/ 2147483647 h 308"/>
              <a:gd name="T40" fmla="*/ 2147483647 w 308"/>
              <a:gd name="T41" fmla="*/ 2147483647 h 308"/>
              <a:gd name="T42" fmla="*/ 2147483647 w 308"/>
              <a:gd name="T43" fmla="*/ 2147483647 h 308"/>
              <a:gd name="T44" fmla="*/ 2147483647 w 308"/>
              <a:gd name="T45" fmla="*/ 2147483647 h 308"/>
              <a:gd name="T46" fmla="*/ 2147483647 w 308"/>
              <a:gd name="T47" fmla="*/ 2147483647 h 308"/>
              <a:gd name="T48" fmla="*/ 2147483647 w 308"/>
              <a:gd name="T49" fmla="*/ 2147483647 h 308"/>
              <a:gd name="T50" fmla="*/ 2147483647 w 308"/>
              <a:gd name="T51" fmla="*/ 2147483647 h 308"/>
              <a:gd name="T52" fmla="*/ 2147483647 w 308"/>
              <a:gd name="T53" fmla="*/ 2147483647 h 308"/>
              <a:gd name="T54" fmla="*/ 2147483647 w 308"/>
              <a:gd name="T55" fmla="*/ 2147483647 h 308"/>
              <a:gd name="T56" fmla="*/ 2147483647 w 308"/>
              <a:gd name="T57" fmla="*/ 2147483647 h 308"/>
              <a:gd name="T58" fmla="*/ 2147483647 w 308"/>
              <a:gd name="T59" fmla="*/ 2147483647 h 308"/>
              <a:gd name="T60" fmla="*/ 2147483647 w 308"/>
              <a:gd name="T61" fmla="*/ 2147483647 h 308"/>
              <a:gd name="T62" fmla="*/ 2147483647 w 308"/>
              <a:gd name="T63" fmla="*/ 2147483647 h 308"/>
              <a:gd name="T64" fmla="*/ 2147483647 w 308"/>
              <a:gd name="T65" fmla="*/ 2147483647 h 308"/>
              <a:gd name="T66" fmla="*/ 2147483647 w 308"/>
              <a:gd name="T67" fmla="*/ 2147483647 h 308"/>
              <a:gd name="T68" fmla="*/ 2147483647 w 308"/>
              <a:gd name="T69" fmla="*/ 2147483647 h 308"/>
              <a:gd name="T70" fmla="*/ 2147483647 w 308"/>
              <a:gd name="T71" fmla="*/ 2147483647 h 308"/>
              <a:gd name="T72" fmla="*/ 2147483647 w 308"/>
              <a:gd name="T73" fmla="*/ 2147483647 h 308"/>
              <a:gd name="T74" fmla="*/ 2147483647 w 308"/>
              <a:gd name="T75" fmla="*/ 2147483647 h 308"/>
              <a:gd name="T76" fmla="*/ 2147483647 w 308"/>
              <a:gd name="T77" fmla="*/ 2147483647 h 308"/>
              <a:gd name="T78" fmla="*/ 2147483647 w 308"/>
              <a:gd name="T79" fmla="*/ 2147483647 h 308"/>
              <a:gd name="T80" fmla="*/ 2147483647 w 308"/>
              <a:gd name="T81" fmla="*/ 2147483647 h 308"/>
              <a:gd name="T82" fmla="*/ 2147483647 w 308"/>
              <a:gd name="T83" fmla="*/ 2147483647 h 308"/>
              <a:gd name="T84" fmla="*/ 2147483647 w 308"/>
              <a:gd name="T85" fmla="*/ 2147483647 h 308"/>
              <a:gd name="T86" fmla="*/ 2147483647 w 308"/>
              <a:gd name="T87" fmla="*/ 2147483647 h 308"/>
              <a:gd name="T88" fmla="*/ 2147483647 w 308"/>
              <a:gd name="T89" fmla="*/ 2147483647 h 308"/>
              <a:gd name="T90" fmla="*/ 2147483647 w 308"/>
              <a:gd name="T91" fmla="*/ 2147483647 h 308"/>
              <a:gd name="T92" fmla="*/ 2147483647 w 308"/>
              <a:gd name="T93" fmla="*/ 2147483647 h 308"/>
              <a:gd name="T94" fmla="*/ 2147483647 w 308"/>
              <a:gd name="T95" fmla="*/ 2147483647 h 308"/>
              <a:gd name="T96" fmla="*/ 2147483647 w 308"/>
              <a:gd name="T97" fmla="*/ 2147483647 h 308"/>
              <a:gd name="T98" fmla="*/ 2147483647 w 308"/>
              <a:gd name="T99" fmla="*/ 2147483647 h 308"/>
              <a:gd name="T100" fmla="*/ 2147483647 w 308"/>
              <a:gd name="T101" fmla="*/ 2147483647 h 308"/>
              <a:gd name="T102" fmla="*/ 2147483647 w 308"/>
              <a:gd name="T103" fmla="*/ 2147483647 h 308"/>
              <a:gd name="T104" fmla="*/ 2147483647 w 308"/>
              <a:gd name="T105" fmla="*/ 2147483647 h 308"/>
              <a:gd name="T106" fmla="*/ 2147483647 w 308"/>
              <a:gd name="T107" fmla="*/ 2147483647 h 308"/>
              <a:gd name="T108" fmla="*/ 2147483647 w 308"/>
              <a:gd name="T109" fmla="*/ 2147483647 h 308"/>
              <a:gd name="T110" fmla="*/ 2147483647 w 308"/>
              <a:gd name="T111" fmla="*/ 2147483647 h 308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w 308"/>
              <a:gd name="T169" fmla="*/ 0 h 308"/>
              <a:gd name="T170" fmla="*/ 308 w 308"/>
              <a:gd name="T171" fmla="*/ 308 h 308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T168" t="T169" r="T170" b="T171"/>
            <a:pathLst>
              <a:path w="308" h="308">
                <a:moveTo>
                  <a:pt x="224" y="172"/>
                </a:moveTo>
                <a:lnTo>
                  <a:pt x="222" y="176"/>
                </a:lnTo>
                <a:lnTo>
                  <a:pt x="220" y="178"/>
                </a:lnTo>
                <a:lnTo>
                  <a:pt x="208" y="176"/>
                </a:lnTo>
                <a:lnTo>
                  <a:pt x="202" y="170"/>
                </a:lnTo>
                <a:lnTo>
                  <a:pt x="194" y="166"/>
                </a:lnTo>
                <a:lnTo>
                  <a:pt x="194" y="172"/>
                </a:lnTo>
                <a:lnTo>
                  <a:pt x="194" y="174"/>
                </a:lnTo>
                <a:lnTo>
                  <a:pt x="192" y="174"/>
                </a:lnTo>
                <a:lnTo>
                  <a:pt x="194" y="180"/>
                </a:lnTo>
                <a:lnTo>
                  <a:pt x="192" y="186"/>
                </a:lnTo>
                <a:lnTo>
                  <a:pt x="192" y="188"/>
                </a:lnTo>
                <a:lnTo>
                  <a:pt x="190" y="188"/>
                </a:lnTo>
                <a:lnTo>
                  <a:pt x="190" y="192"/>
                </a:lnTo>
                <a:lnTo>
                  <a:pt x="190" y="194"/>
                </a:lnTo>
                <a:lnTo>
                  <a:pt x="190" y="196"/>
                </a:lnTo>
                <a:lnTo>
                  <a:pt x="186" y="196"/>
                </a:lnTo>
                <a:lnTo>
                  <a:pt x="182" y="204"/>
                </a:lnTo>
                <a:lnTo>
                  <a:pt x="182" y="206"/>
                </a:lnTo>
                <a:lnTo>
                  <a:pt x="182" y="210"/>
                </a:lnTo>
                <a:lnTo>
                  <a:pt x="182" y="216"/>
                </a:lnTo>
                <a:lnTo>
                  <a:pt x="182" y="218"/>
                </a:lnTo>
                <a:lnTo>
                  <a:pt x="180" y="222"/>
                </a:lnTo>
                <a:lnTo>
                  <a:pt x="176" y="224"/>
                </a:lnTo>
                <a:lnTo>
                  <a:pt x="172" y="228"/>
                </a:lnTo>
                <a:lnTo>
                  <a:pt x="172" y="232"/>
                </a:lnTo>
                <a:lnTo>
                  <a:pt x="170" y="234"/>
                </a:lnTo>
                <a:lnTo>
                  <a:pt x="170" y="236"/>
                </a:lnTo>
                <a:lnTo>
                  <a:pt x="168" y="240"/>
                </a:lnTo>
                <a:lnTo>
                  <a:pt x="168" y="242"/>
                </a:lnTo>
                <a:lnTo>
                  <a:pt x="166" y="246"/>
                </a:lnTo>
                <a:lnTo>
                  <a:pt x="166" y="248"/>
                </a:lnTo>
                <a:lnTo>
                  <a:pt x="164" y="252"/>
                </a:lnTo>
                <a:lnTo>
                  <a:pt x="164" y="254"/>
                </a:lnTo>
                <a:lnTo>
                  <a:pt x="168" y="254"/>
                </a:lnTo>
                <a:lnTo>
                  <a:pt x="170" y="256"/>
                </a:lnTo>
                <a:lnTo>
                  <a:pt x="168" y="258"/>
                </a:lnTo>
                <a:lnTo>
                  <a:pt x="164" y="262"/>
                </a:lnTo>
                <a:lnTo>
                  <a:pt x="164" y="264"/>
                </a:lnTo>
                <a:lnTo>
                  <a:pt x="166" y="266"/>
                </a:lnTo>
                <a:lnTo>
                  <a:pt x="168" y="264"/>
                </a:lnTo>
                <a:lnTo>
                  <a:pt x="166" y="266"/>
                </a:lnTo>
                <a:lnTo>
                  <a:pt x="164" y="268"/>
                </a:lnTo>
                <a:lnTo>
                  <a:pt x="164" y="270"/>
                </a:lnTo>
                <a:lnTo>
                  <a:pt x="162" y="270"/>
                </a:lnTo>
                <a:lnTo>
                  <a:pt x="160" y="276"/>
                </a:lnTo>
                <a:lnTo>
                  <a:pt x="156" y="276"/>
                </a:lnTo>
                <a:lnTo>
                  <a:pt x="154" y="276"/>
                </a:lnTo>
                <a:lnTo>
                  <a:pt x="154" y="272"/>
                </a:lnTo>
                <a:lnTo>
                  <a:pt x="152" y="270"/>
                </a:lnTo>
                <a:lnTo>
                  <a:pt x="150" y="272"/>
                </a:lnTo>
                <a:lnTo>
                  <a:pt x="148" y="276"/>
                </a:lnTo>
                <a:lnTo>
                  <a:pt x="140" y="282"/>
                </a:lnTo>
                <a:lnTo>
                  <a:pt x="138" y="282"/>
                </a:lnTo>
                <a:lnTo>
                  <a:pt x="136" y="284"/>
                </a:lnTo>
                <a:lnTo>
                  <a:pt x="136" y="282"/>
                </a:lnTo>
                <a:lnTo>
                  <a:pt x="134" y="282"/>
                </a:lnTo>
                <a:lnTo>
                  <a:pt x="134" y="280"/>
                </a:lnTo>
                <a:lnTo>
                  <a:pt x="132" y="280"/>
                </a:lnTo>
                <a:lnTo>
                  <a:pt x="130" y="282"/>
                </a:lnTo>
                <a:lnTo>
                  <a:pt x="132" y="286"/>
                </a:lnTo>
                <a:lnTo>
                  <a:pt x="126" y="292"/>
                </a:lnTo>
                <a:lnTo>
                  <a:pt x="124" y="292"/>
                </a:lnTo>
                <a:lnTo>
                  <a:pt x="122" y="292"/>
                </a:lnTo>
                <a:lnTo>
                  <a:pt x="120" y="294"/>
                </a:lnTo>
                <a:lnTo>
                  <a:pt x="114" y="296"/>
                </a:lnTo>
                <a:lnTo>
                  <a:pt x="108" y="300"/>
                </a:lnTo>
                <a:lnTo>
                  <a:pt x="102" y="296"/>
                </a:lnTo>
                <a:lnTo>
                  <a:pt x="96" y="294"/>
                </a:lnTo>
                <a:lnTo>
                  <a:pt x="94" y="296"/>
                </a:lnTo>
                <a:lnTo>
                  <a:pt x="94" y="298"/>
                </a:lnTo>
                <a:lnTo>
                  <a:pt x="90" y="300"/>
                </a:lnTo>
                <a:lnTo>
                  <a:pt x="88" y="302"/>
                </a:lnTo>
                <a:lnTo>
                  <a:pt x="86" y="304"/>
                </a:lnTo>
                <a:lnTo>
                  <a:pt x="78" y="308"/>
                </a:lnTo>
                <a:lnTo>
                  <a:pt x="76" y="304"/>
                </a:lnTo>
                <a:lnTo>
                  <a:pt x="72" y="304"/>
                </a:lnTo>
                <a:lnTo>
                  <a:pt x="72" y="302"/>
                </a:lnTo>
                <a:lnTo>
                  <a:pt x="70" y="300"/>
                </a:lnTo>
                <a:lnTo>
                  <a:pt x="66" y="302"/>
                </a:lnTo>
                <a:lnTo>
                  <a:pt x="64" y="302"/>
                </a:lnTo>
                <a:lnTo>
                  <a:pt x="64" y="300"/>
                </a:lnTo>
                <a:lnTo>
                  <a:pt x="62" y="298"/>
                </a:lnTo>
                <a:lnTo>
                  <a:pt x="60" y="298"/>
                </a:lnTo>
                <a:lnTo>
                  <a:pt x="58" y="296"/>
                </a:lnTo>
                <a:lnTo>
                  <a:pt x="58" y="292"/>
                </a:lnTo>
                <a:lnTo>
                  <a:pt x="54" y="288"/>
                </a:lnTo>
                <a:lnTo>
                  <a:pt x="54" y="286"/>
                </a:lnTo>
                <a:lnTo>
                  <a:pt x="56" y="284"/>
                </a:lnTo>
                <a:lnTo>
                  <a:pt x="54" y="282"/>
                </a:lnTo>
                <a:lnTo>
                  <a:pt x="48" y="282"/>
                </a:lnTo>
                <a:lnTo>
                  <a:pt x="48" y="284"/>
                </a:lnTo>
                <a:lnTo>
                  <a:pt x="46" y="282"/>
                </a:lnTo>
                <a:lnTo>
                  <a:pt x="42" y="282"/>
                </a:lnTo>
                <a:lnTo>
                  <a:pt x="42" y="280"/>
                </a:lnTo>
                <a:lnTo>
                  <a:pt x="40" y="280"/>
                </a:lnTo>
                <a:lnTo>
                  <a:pt x="38" y="276"/>
                </a:lnTo>
                <a:lnTo>
                  <a:pt x="38" y="278"/>
                </a:lnTo>
                <a:lnTo>
                  <a:pt x="34" y="276"/>
                </a:lnTo>
                <a:lnTo>
                  <a:pt x="30" y="272"/>
                </a:lnTo>
                <a:lnTo>
                  <a:pt x="26" y="268"/>
                </a:lnTo>
                <a:lnTo>
                  <a:pt x="28" y="266"/>
                </a:lnTo>
                <a:lnTo>
                  <a:pt x="26" y="264"/>
                </a:lnTo>
                <a:lnTo>
                  <a:pt x="20" y="264"/>
                </a:lnTo>
                <a:lnTo>
                  <a:pt x="18" y="256"/>
                </a:lnTo>
                <a:lnTo>
                  <a:pt x="16" y="256"/>
                </a:lnTo>
                <a:lnTo>
                  <a:pt x="12" y="254"/>
                </a:lnTo>
                <a:lnTo>
                  <a:pt x="14" y="252"/>
                </a:lnTo>
                <a:lnTo>
                  <a:pt x="14" y="250"/>
                </a:lnTo>
                <a:lnTo>
                  <a:pt x="10" y="248"/>
                </a:lnTo>
                <a:lnTo>
                  <a:pt x="4" y="238"/>
                </a:lnTo>
                <a:lnTo>
                  <a:pt x="0" y="236"/>
                </a:lnTo>
                <a:lnTo>
                  <a:pt x="0" y="234"/>
                </a:lnTo>
                <a:lnTo>
                  <a:pt x="2" y="234"/>
                </a:lnTo>
                <a:lnTo>
                  <a:pt x="2" y="232"/>
                </a:lnTo>
                <a:lnTo>
                  <a:pt x="0" y="228"/>
                </a:lnTo>
                <a:lnTo>
                  <a:pt x="2" y="226"/>
                </a:lnTo>
                <a:lnTo>
                  <a:pt x="4" y="226"/>
                </a:lnTo>
                <a:lnTo>
                  <a:pt x="2" y="222"/>
                </a:lnTo>
                <a:lnTo>
                  <a:pt x="0" y="218"/>
                </a:lnTo>
                <a:lnTo>
                  <a:pt x="0" y="212"/>
                </a:lnTo>
                <a:lnTo>
                  <a:pt x="2" y="212"/>
                </a:lnTo>
                <a:lnTo>
                  <a:pt x="4" y="212"/>
                </a:lnTo>
                <a:lnTo>
                  <a:pt x="8" y="212"/>
                </a:lnTo>
                <a:lnTo>
                  <a:pt x="12" y="210"/>
                </a:lnTo>
                <a:lnTo>
                  <a:pt x="14" y="210"/>
                </a:lnTo>
                <a:lnTo>
                  <a:pt x="18" y="208"/>
                </a:lnTo>
                <a:lnTo>
                  <a:pt x="18" y="206"/>
                </a:lnTo>
                <a:lnTo>
                  <a:pt x="18" y="196"/>
                </a:lnTo>
                <a:lnTo>
                  <a:pt x="20" y="194"/>
                </a:lnTo>
                <a:lnTo>
                  <a:pt x="24" y="194"/>
                </a:lnTo>
                <a:lnTo>
                  <a:pt x="26" y="194"/>
                </a:lnTo>
                <a:lnTo>
                  <a:pt x="26" y="190"/>
                </a:lnTo>
                <a:lnTo>
                  <a:pt x="24" y="186"/>
                </a:lnTo>
                <a:lnTo>
                  <a:pt x="24" y="182"/>
                </a:lnTo>
                <a:lnTo>
                  <a:pt x="20" y="178"/>
                </a:lnTo>
                <a:lnTo>
                  <a:pt x="20" y="176"/>
                </a:lnTo>
                <a:lnTo>
                  <a:pt x="26" y="172"/>
                </a:lnTo>
                <a:lnTo>
                  <a:pt x="26" y="166"/>
                </a:lnTo>
                <a:lnTo>
                  <a:pt x="26" y="162"/>
                </a:lnTo>
                <a:lnTo>
                  <a:pt x="28" y="160"/>
                </a:lnTo>
                <a:lnTo>
                  <a:pt x="28" y="158"/>
                </a:lnTo>
                <a:lnTo>
                  <a:pt x="30" y="156"/>
                </a:lnTo>
                <a:lnTo>
                  <a:pt x="32" y="156"/>
                </a:lnTo>
                <a:lnTo>
                  <a:pt x="34" y="158"/>
                </a:lnTo>
                <a:lnTo>
                  <a:pt x="38" y="158"/>
                </a:lnTo>
                <a:lnTo>
                  <a:pt x="40" y="162"/>
                </a:lnTo>
                <a:lnTo>
                  <a:pt x="40" y="164"/>
                </a:lnTo>
                <a:lnTo>
                  <a:pt x="40" y="166"/>
                </a:lnTo>
                <a:lnTo>
                  <a:pt x="42" y="166"/>
                </a:lnTo>
                <a:lnTo>
                  <a:pt x="44" y="164"/>
                </a:lnTo>
                <a:lnTo>
                  <a:pt x="44" y="160"/>
                </a:lnTo>
                <a:lnTo>
                  <a:pt x="48" y="162"/>
                </a:lnTo>
                <a:lnTo>
                  <a:pt x="48" y="160"/>
                </a:lnTo>
                <a:lnTo>
                  <a:pt x="48" y="158"/>
                </a:lnTo>
                <a:lnTo>
                  <a:pt x="46" y="152"/>
                </a:lnTo>
                <a:lnTo>
                  <a:pt x="44" y="150"/>
                </a:lnTo>
                <a:lnTo>
                  <a:pt x="44" y="148"/>
                </a:lnTo>
                <a:lnTo>
                  <a:pt x="46" y="148"/>
                </a:lnTo>
                <a:lnTo>
                  <a:pt x="48" y="146"/>
                </a:lnTo>
                <a:lnTo>
                  <a:pt x="48" y="144"/>
                </a:lnTo>
                <a:lnTo>
                  <a:pt x="46" y="140"/>
                </a:lnTo>
                <a:lnTo>
                  <a:pt x="48" y="136"/>
                </a:lnTo>
                <a:lnTo>
                  <a:pt x="50" y="134"/>
                </a:lnTo>
                <a:lnTo>
                  <a:pt x="50" y="132"/>
                </a:lnTo>
                <a:lnTo>
                  <a:pt x="50" y="130"/>
                </a:lnTo>
                <a:lnTo>
                  <a:pt x="58" y="130"/>
                </a:lnTo>
                <a:lnTo>
                  <a:pt x="58" y="122"/>
                </a:lnTo>
                <a:lnTo>
                  <a:pt x="62" y="116"/>
                </a:lnTo>
                <a:lnTo>
                  <a:pt x="64" y="116"/>
                </a:lnTo>
                <a:lnTo>
                  <a:pt x="70" y="120"/>
                </a:lnTo>
                <a:lnTo>
                  <a:pt x="72" y="120"/>
                </a:lnTo>
                <a:lnTo>
                  <a:pt x="74" y="116"/>
                </a:lnTo>
                <a:lnTo>
                  <a:pt x="78" y="116"/>
                </a:lnTo>
                <a:lnTo>
                  <a:pt x="78" y="114"/>
                </a:lnTo>
                <a:lnTo>
                  <a:pt x="80" y="114"/>
                </a:lnTo>
                <a:lnTo>
                  <a:pt x="80" y="112"/>
                </a:lnTo>
                <a:lnTo>
                  <a:pt x="86" y="106"/>
                </a:lnTo>
                <a:lnTo>
                  <a:pt x="86" y="104"/>
                </a:lnTo>
                <a:lnTo>
                  <a:pt x="90" y="102"/>
                </a:lnTo>
                <a:lnTo>
                  <a:pt x="90" y="100"/>
                </a:lnTo>
                <a:lnTo>
                  <a:pt x="92" y="98"/>
                </a:lnTo>
                <a:lnTo>
                  <a:pt x="94" y="94"/>
                </a:lnTo>
                <a:lnTo>
                  <a:pt x="96" y="94"/>
                </a:lnTo>
                <a:lnTo>
                  <a:pt x="96" y="88"/>
                </a:lnTo>
                <a:lnTo>
                  <a:pt x="100" y="86"/>
                </a:lnTo>
                <a:lnTo>
                  <a:pt x="100" y="84"/>
                </a:lnTo>
                <a:lnTo>
                  <a:pt x="96" y="82"/>
                </a:lnTo>
                <a:lnTo>
                  <a:pt x="96" y="80"/>
                </a:lnTo>
                <a:lnTo>
                  <a:pt x="100" y="74"/>
                </a:lnTo>
                <a:lnTo>
                  <a:pt x="100" y="72"/>
                </a:lnTo>
                <a:lnTo>
                  <a:pt x="102" y="70"/>
                </a:lnTo>
                <a:lnTo>
                  <a:pt x="100" y="68"/>
                </a:lnTo>
                <a:lnTo>
                  <a:pt x="100" y="66"/>
                </a:lnTo>
                <a:lnTo>
                  <a:pt x="102" y="66"/>
                </a:lnTo>
                <a:lnTo>
                  <a:pt x="102" y="64"/>
                </a:lnTo>
                <a:lnTo>
                  <a:pt x="102" y="60"/>
                </a:lnTo>
                <a:lnTo>
                  <a:pt x="102" y="56"/>
                </a:lnTo>
                <a:lnTo>
                  <a:pt x="102" y="44"/>
                </a:lnTo>
                <a:lnTo>
                  <a:pt x="102" y="42"/>
                </a:lnTo>
                <a:lnTo>
                  <a:pt x="104" y="40"/>
                </a:lnTo>
                <a:lnTo>
                  <a:pt x="104" y="36"/>
                </a:lnTo>
                <a:lnTo>
                  <a:pt x="106" y="34"/>
                </a:lnTo>
                <a:lnTo>
                  <a:pt x="106" y="30"/>
                </a:lnTo>
                <a:lnTo>
                  <a:pt x="106" y="24"/>
                </a:lnTo>
                <a:lnTo>
                  <a:pt x="104" y="24"/>
                </a:lnTo>
                <a:lnTo>
                  <a:pt x="104" y="14"/>
                </a:lnTo>
                <a:lnTo>
                  <a:pt x="102" y="14"/>
                </a:lnTo>
                <a:lnTo>
                  <a:pt x="102" y="10"/>
                </a:lnTo>
                <a:lnTo>
                  <a:pt x="100" y="8"/>
                </a:lnTo>
                <a:lnTo>
                  <a:pt x="100" y="6"/>
                </a:lnTo>
                <a:lnTo>
                  <a:pt x="102" y="4"/>
                </a:lnTo>
                <a:lnTo>
                  <a:pt x="104" y="4"/>
                </a:lnTo>
                <a:lnTo>
                  <a:pt x="106" y="0"/>
                </a:lnTo>
                <a:lnTo>
                  <a:pt x="108" y="14"/>
                </a:lnTo>
                <a:lnTo>
                  <a:pt x="110" y="22"/>
                </a:lnTo>
                <a:lnTo>
                  <a:pt x="114" y="42"/>
                </a:lnTo>
                <a:lnTo>
                  <a:pt x="116" y="54"/>
                </a:lnTo>
                <a:lnTo>
                  <a:pt x="118" y="58"/>
                </a:lnTo>
                <a:lnTo>
                  <a:pt x="120" y="80"/>
                </a:lnTo>
                <a:lnTo>
                  <a:pt x="126" y="80"/>
                </a:lnTo>
                <a:lnTo>
                  <a:pt x="160" y="72"/>
                </a:lnTo>
                <a:lnTo>
                  <a:pt x="170" y="72"/>
                </a:lnTo>
                <a:lnTo>
                  <a:pt x="190" y="68"/>
                </a:lnTo>
                <a:lnTo>
                  <a:pt x="196" y="114"/>
                </a:lnTo>
                <a:lnTo>
                  <a:pt x="196" y="112"/>
                </a:lnTo>
                <a:lnTo>
                  <a:pt x="198" y="112"/>
                </a:lnTo>
                <a:lnTo>
                  <a:pt x="200" y="104"/>
                </a:lnTo>
                <a:lnTo>
                  <a:pt x="202" y="102"/>
                </a:lnTo>
                <a:lnTo>
                  <a:pt x="208" y="102"/>
                </a:lnTo>
                <a:lnTo>
                  <a:pt x="208" y="100"/>
                </a:lnTo>
                <a:lnTo>
                  <a:pt x="208" y="98"/>
                </a:lnTo>
                <a:lnTo>
                  <a:pt x="214" y="94"/>
                </a:lnTo>
                <a:lnTo>
                  <a:pt x="214" y="90"/>
                </a:lnTo>
                <a:lnTo>
                  <a:pt x="216" y="90"/>
                </a:lnTo>
                <a:lnTo>
                  <a:pt x="216" y="86"/>
                </a:lnTo>
                <a:lnTo>
                  <a:pt x="220" y="84"/>
                </a:lnTo>
                <a:lnTo>
                  <a:pt x="226" y="86"/>
                </a:lnTo>
                <a:lnTo>
                  <a:pt x="226" y="84"/>
                </a:lnTo>
                <a:lnTo>
                  <a:pt x="230" y="76"/>
                </a:lnTo>
                <a:lnTo>
                  <a:pt x="232" y="74"/>
                </a:lnTo>
                <a:lnTo>
                  <a:pt x="236" y="72"/>
                </a:lnTo>
                <a:lnTo>
                  <a:pt x="232" y="72"/>
                </a:lnTo>
                <a:lnTo>
                  <a:pt x="236" y="70"/>
                </a:lnTo>
                <a:lnTo>
                  <a:pt x="236" y="68"/>
                </a:lnTo>
                <a:lnTo>
                  <a:pt x="236" y="66"/>
                </a:lnTo>
                <a:lnTo>
                  <a:pt x="236" y="68"/>
                </a:lnTo>
                <a:lnTo>
                  <a:pt x="238" y="68"/>
                </a:lnTo>
                <a:lnTo>
                  <a:pt x="240" y="68"/>
                </a:lnTo>
                <a:lnTo>
                  <a:pt x="238" y="70"/>
                </a:lnTo>
                <a:lnTo>
                  <a:pt x="236" y="70"/>
                </a:lnTo>
                <a:lnTo>
                  <a:pt x="238" y="72"/>
                </a:lnTo>
                <a:lnTo>
                  <a:pt x="240" y="72"/>
                </a:lnTo>
                <a:lnTo>
                  <a:pt x="244" y="74"/>
                </a:lnTo>
                <a:lnTo>
                  <a:pt x="246" y="74"/>
                </a:lnTo>
                <a:lnTo>
                  <a:pt x="248" y="74"/>
                </a:lnTo>
                <a:lnTo>
                  <a:pt x="252" y="74"/>
                </a:lnTo>
                <a:lnTo>
                  <a:pt x="254" y="72"/>
                </a:lnTo>
                <a:lnTo>
                  <a:pt x="256" y="72"/>
                </a:lnTo>
                <a:lnTo>
                  <a:pt x="258" y="72"/>
                </a:lnTo>
                <a:lnTo>
                  <a:pt x="258" y="70"/>
                </a:lnTo>
                <a:lnTo>
                  <a:pt x="260" y="70"/>
                </a:lnTo>
                <a:lnTo>
                  <a:pt x="256" y="68"/>
                </a:lnTo>
                <a:lnTo>
                  <a:pt x="258" y="68"/>
                </a:lnTo>
                <a:lnTo>
                  <a:pt x="260" y="68"/>
                </a:lnTo>
                <a:lnTo>
                  <a:pt x="258" y="64"/>
                </a:lnTo>
                <a:lnTo>
                  <a:pt x="260" y="64"/>
                </a:lnTo>
                <a:lnTo>
                  <a:pt x="262" y="64"/>
                </a:lnTo>
                <a:lnTo>
                  <a:pt x="262" y="60"/>
                </a:lnTo>
                <a:lnTo>
                  <a:pt x="270" y="64"/>
                </a:lnTo>
                <a:lnTo>
                  <a:pt x="270" y="60"/>
                </a:lnTo>
                <a:lnTo>
                  <a:pt x="270" y="58"/>
                </a:lnTo>
                <a:lnTo>
                  <a:pt x="270" y="56"/>
                </a:lnTo>
                <a:lnTo>
                  <a:pt x="272" y="56"/>
                </a:lnTo>
                <a:lnTo>
                  <a:pt x="274" y="54"/>
                </a:lnTo>
                <a:lnTo>
                  <a:pt x="278" y="56"/>
                </a:lnTo>
                <a:lnTo>
                  <a:pt x="284" y="58"/>
                </a:lnTo>
                <a:lnTo>
                  <a:pt x="288" y="60"/>
                </a:lnTo>
                <a:lnTo>
                  <a:pt x="288" y="58"/>
                </a:lnTo>
                <a:lnTo>
                  <a:pt x="290" y="60"/>
                </a:lnTo>
                <a:lnTo>
                  <a:pt x="290" y="58"/>
                </a:lnTo>
                <a:lnTo>
                  <a:pt x="292" y="60"/>
                </a:lnTo>
                <a:lnTo>
                  <a:pt x="292" y="58"/>
                </a:lnTo>
                <a:lnTo>
                  <a:pt x="296" y="58"/>
                </a:lnTo>
                <a:lnTo>
                  <a:pt x="298" y="58"/>
                </a:lnTo>
                <a:lnTo>
                  <a:pt x="298" y="60"/>
                </a:lnTo>
                <a:lnTo>
                  <a:pt x="296" y="64"/>
                </a:lnTo>
                <a:lnTo>
                  <a:pt x="298" y="66"/>
                </a:lnTo>
                <a:lnTo>
                  <a:pt x="300" y="66"/>
                </a:lnTo>
                <a:lnTo>
                  <a:pt x="298" y="68"/>
                </a:lnTo>
                <a:lnTo>
                  <a:pt x="300" y="68"/>
                </a:lnTo>
                <a:lnTo>
                  <a:pt x="304" y="66"/>
                </a:lnTo>
                <a:lnTo>
                  <a:pt x="302" y="68"/>
                </a:lnTo>
                <a:lnTo>
                  <a:pt x="302" y="70"/>
                </a:lnTo>
                <a:lnTo>
                  <a:pt x="302" y="72"/>
                </a:lnTo>
                <a:lnTo>
                  <a:pt x="306" y="72"/>
                </a:lnTo>
                <a:lnTo>
                  <a:pt x="306" y="74"/>
                </a:lnTo>
                <a:lnTo>
                  <a:pt x="306" y="76"/>
                </a:lnTo>
                <a:lnTo>
                  <a:pt x="306" y="80"/>
                </a:lnTo>
                <a:lnTo>
                  <a:pt x="306" y="82"/>
                </a:lnTo>
                <a:lnTo>
                  <a:pt x="308" y="82"/>
                </a:lnTo>
                <a:lnTo>
                  <a:pt x="306" y="84"/>
                </a:lnTo>
                <a:lnTo>
                  <a:pt x="306" y="88"/>
                </a:lnTo>
                <a:lnTo>
                  <a:pt x="306" y="94"/>
                </a:lnTo>
                <a:lnTo>
                  <a:pt x="306" y="98"/>
                </a:lnTo>
                <a:lnTo>
                  <a:pt x="290" y="88"/>
                </a:lnTo>
                <a:lnTo>
                  <a:pt x="274" y="82"/>
                </a:lnTo>
                <a:lnTo>
                  <a:pt x="272" y="80"/>
                </a:lnTo>
                <a:lnTo>
                  <a:pt x="268" y="76"/>
                </a:lnTo>
                <a:lnTo>
                  <a:pt x="268" y="84"/>
                </a:lnTo>
                <a:lnTo>
                  <a:pt x="268" y="86"/>
                </a:lnTo>
                <a:lnTo>
                  <a:pt x="270" y="86"/>
                </a:lnTo>
                <a:lnTo>
                  <a:pt x="266" y="96"/>
                </a:lnTo>
                <a:lnTo>
                  <a:pt x="268" y="96"/>
                </a:lnTo>
                <a:lnTo>
                  <a:pt x="266" y="100"/>
                </a:lnTo>
                <a:lnTo>
                  <a:pt x="268" y="102"/>
                </a:lnTo>
                <a:lnTo>
                  <a:pt x="266" y="104"/>
                </a:lnTo>
                <a:lnTo>
                  <a:pt x="266" y="106"/>
                </a:lnTo>
                <a:lnTo>
                  <a:pt x="262" y="110"/>
                </a:lnTo>
                <a:lnTo>
                  <a:pt x="260" y="114"/>
                </a:lnTo>
                <a:lnTo>
                  <a:pt x="258" y="116"/>
                </a:lnTo>
                <a:lnTo>
                  <a:pt x="260" y="116"/>
                </a:lnTo>
                <a:lnTo>
                  <a:pt x="260" y="118"/>
                </a:lnTo>
                <a:lnTo>
                  <a:pt x="258" y="122"/>
                </a:lnTo>
                <a:lnTo>
                  <a:pt x="256" y="120"/>
                </a:lnTo>
                <a:lnTo>
                  <a:pt x="256" y="122"/>
                </a:lnTo>
                <a:lnTo>
                  <a:pt x="254" y="128"/>
                </a:lnTo>
                <a:lnTo>
                  <a:pt x="252" y="128"/>
                </a:lnTo>
                <a:lnTo>
                  <a:pt x="248" y="128"/>
                </a:lnTo>
                <a:lnTo>
                  <a:pt x="246" y="132"/>
                </a:lnTo>
                <a:lnTo>
                  <a:pt x="244" y="136"/>
                </a:lnTo>
                <a:lnTo>
                  <a:pt x="244" y="142"/>
                </a:lnTo>
                <a:lnTo>
                  <a:pt x="232" y="136"/>
                </a:lnTo>
                <a:lnTo>
                  <a:pt x="230" y="142"/>
                </a:lnTo>
                <a:lnTo>
                  <a:pt x="230" y="146"/>
                </a:lnTo>
                <a:lnTo>
                  <a:pt x="230" y="150"/>
                </a:lnTo>
                <a:lnTo>
                  <a:pt x="230" y="152"/>
                </a:lnTo>
                <a:lnTo>
                  <a:pt x="228" y="152"/>
                </a:lnTo>
                <a:lnTo>
                  <a:pt x="228" y="156"/>
                </a:lnTo>
                <a:lnTo>
                  <a:pt x="224" y="172"/>
                </a:lnTo>
              </a:path>
            </a:pathLst>
          </a:custGeom>
          <a:solidFill>
            <a:srgbClr val="FF5050"/>
          </a:solidFill>
          <a:ln w="6350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20" name="Freeform 72"/>
          <p:cNvSpPr>
            <a:spLocks/>
          </p:cNvSpPr>
          <p:nvPr/>
        </p:nvSpPr>
        <p:spPr bwMode="auto">
          <a:xfrm>
            <a:off x="6708775" y="3206750"/>
            <a:ext cx="488950" cy="238125"/>
          </a:xfrm>
          <a:custGeom>
            <a:avLst/>
            <a:gdLst>
              <a:gd name="T0" fmla="*/ 460375 w 308"/>
              <a:gd name="T1" fmla="*/ 155575 h 150"/>
              <a:gd name="T2" fmla="*/ 476250 w 308"/>
              <a:gd name="T3" fmla="*/ 190500 h 150"/>
              <a:gd name="T4" fmla="*/ 444500 w 308"/>
              <a:gd name="T5" fmla="*/ 228600 h 150"/>
              <a:gd name="T6" fmla="*/ 415925 w 308"/>
              <a:gd name="T7" fmla="*/ 200025 h 150"/>
              <a:gd name="T8" fmla="*/ 403225 w 308"/>
              <a:gd name="T9" fmla="*/ 196850 h 150"/>
              <a:gd name="T10" fmla="*/ 365125 w 308"/>
              <a:gd name="T11" fmla="*/ 180975 h 150"/>
              <a:gd name="T12" fmla="*/ 387350 w 308"/>
              <a:gd name="T13" fmla="*/ 155575 h 150"/>
              <a:gd name="T14" fmla="*/ 371475 w 308"/>
              <a:gd name="T15" fmla="*/ 142875 h 150"/>
              <a:gd name="T16" fmla="*/ 349250 w 308"/>
              <a:gd name="T17" fmla="*/ 149225 h 150"/>
              <a:gd name="T18" fmla="*/ 368300 w 308"/>
              <a:gd name="T19" fmla="*/ 117475 h 150"/>
              <a:gd name="T20" fmla="*/ 368300 w 308"/>
              <a:gd name="T21" fmla="*/ 114300 h 150"/>
              <a:gd name="T22" fmla="*/ 349250 w 308"/>
              <a:gd name="T23" fmla="*/ 85725 h 150"/>
              <a:gd name="T24" fmla="*/ 384175 w 308"/>
              <a:gd name="T25" fmla="*/ 47625 h 150"/>
              <a:gd name="T26" fmla="*/ 355600 w 308"/>
              <a:gd name="T27" fmla="*/ 25400 h 150"/>
              <a:gd name="T28" fmla="*/ 327025 w 308"/>
              <a:gd name="T29" fmla="*/ 53975 h 150"/>
              <a:gd name="T30" fmla="*/ 314325 w 308"/>
              <a:gd name="T31" fmla="*/ 79375 h 150"/>
              <a:gd name="T32" fmla="*/ 314325 w 308"/>
              <a:gd name="T33" fmla="*/ 85725 h 150"/>
              <a:gd name="T34" fmla="*/ 330200 w 308"/>
              <a:gd name="T35" fmla="*/ 149225 h 150"/>
              <a:gd name="T36" fmla="*/ 352425 w 308"/>
              <a:gd name="T37" fmla="*/ 200025 h 150"/>
              <a:gd name="T38" fmla="*/ 365125 w 308"/>
              <a:gd name="T39" fmla="*/ 212725 h 150"/>
              <a:gd name="T40" fmla="*/ 304800 w 308"/>
              <a:gd name="T41" fmla="*/ 200025 h 150"/>
              <a:gd name="T42" fmla="*/ 266700 w 308"/>
              <a:gd name="T43" fmla="*/ 206375 h 150"/>
              <a:gd name="T44" fmla="*/ 269875 w 308"/>
              <a:gd name="T45" fmla="*/ 168275 h 150"/>
              <a:gd name="T46" fmla="*/ 273050 w 308"/>
              <a:gd name="T47" fmla="*/ 149225 h 150"/>
              <a:gd name="T48" fmla="*/ 260350 w 308"/>
              <a:gd name="T49" fmla="*/ 133350 h 150"/>
              <a:gd name="T50" fmla="*/ 234950 w 308"/>
              <a:gd name="T51" fmla="*/ 120650 h 150"/>
              <a:gd name="T52" fmla="*/ 219075 w 308"/>
              <a:gd name="T53" fmla="*/ 117475 h 150"/>
              <a:gd name="T54" fmla="*/ 215900 w 308"/>
              <a:gd name="T55" fmla="*/ 98425 h 150"/>
              <a:gd name="T56" fmla="*/ 193675 w 308"/>
              <a:gd name="T57" fmla="*/ 95250 h 150"/>
              <a:gd name="T58" fmla="*/ 184150 w 308"/>
              <a:gd name="T59" fmla="*/ 85725 h 150"/>
              <a:gd name="T60" fmla="*/ 177800 w 308"/>
              <a:gd name="T61" fmla="*/ 76200 h 150"/>
              <a:gd name="T62" fmla="*/ 171450 w 308"/>
              <a:gd name="T63" fmla="*/ 73025 h 150"/>
              <a:gd name="T64" fmla="*/ 171450 w 308"/>
              <a:gd name="T65" fmla="*/ 60325 h 150"/>
              <a:gd name="T66" fmla="*/ 161925 w 308"/>
              <a:gd name="T67" fmla="*/ 60325 h 150"/>
              <a:gd name="T68" fmla="*/ 155575 w 308"/>
              <a:gd name="T69" fmla="*/ 60325 h 150"/>
              <a:gd name="T70" fmla="*/ 130175 w 308"/>
              <a:gd name="T71" fmla="*/ 53975 h 150"/>
              <a:gd name="T72" fmla="*/ 127000 w 308"/>
              <a:gd name="T73" fmla="*/ 66675 h 150"/>
              <a:gd name="T74" fmla="*/ 107950 w 308"/>
              <a:gd name="T75" fmla="*/ 66675 h 150"/>
              <a:gd name="T76" fmla="*/ 111125 w 308"/>
              <a:gd name="T77" fmla="*/ 76200 h 150"/>
              <a:gd name="T78" fmla="*/ 101600 w 308"/>
              <a:gd name="T79" fmla="*/ 79375 h 150"/>
              <a:gd name="T80" fmla="*/ 85725 w 308"/>
              <a:gd name="T81" fmla="*/ 82550 h 150"/>
              <a:gd name="T82" fmla="*/ 76200 w 308"/>
              <a:gd name="T83" fmla="*/ 76200 h 150"/>
              <a:gd name="T84" fmla="*/ 73025 w 308"/>
              <a:gd name="T85" fmla="*/ 69850 h 150"/>
              <a:gd name="T86" fmla="*/ 73025 w 308"/>
              <a:gd name="T87" fmla="*/ 79375 h 150"/>
              <a:gd name="T88" fmla="*/ 57150 w 308"/>
              <a:gd name="T89" fmla="*/ 101600 h 150"/>
              <a:gd name="T90" fmla="*/ 38100 w 308"/>
              <a:gd name="T91" fmla="*/ 107950 h 150"/>
              <a:gd name="T92" fmla="*/ 28575 w 308"/>
              <a:gd name="T93" fmla="*/ 127000 h 150"/>
              <a:gd name="T94" fmla="*/ 9525 w 308"/>
              <a:gd name="T95" fmla="*/ 142875 h 150"/>
              <a:gd name="T96" fmla="*/ 53975 w 308"/>
              <a:gd name="T97" fmla="*/ 60325 h 150"/>
              <a:gd name="T98" fmla="*/ 139700 w 308"/>
              <a:gd name="T99" fmla="*/ 47625 h 150"/>
              <a:gd name="T100" fmla="*/ 254000 w 308"/>
              <a:gd name="T101" fmla="*/ 25400 h 150"/>
              <a:gd name="T102" fmla="*/ 342900 w 308"/>
              <a:gd name="T103" fmla="*/ 6350 h 150"/>
              <a:gd name="T104" fmla="*/ 393700 w 308"/>
              <a:gd name="T105" fmla="*/ 60325 h 150"/>
              <a:gd name="T106" fmla="*/ 419100 w 308"/>
              <a:gd name="T107" fmla="*/ 142875 h 150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308"/>
              <a:gd name="T163" fmla="*/ 0 h 150"/>
              <a:gd name="T164" fmla="*/ 308 w 308"/>
              <a:gd name="T165" fmla="*/ 150 h 150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308" h="150">
                <a:moveTo>
                  <a:pt x="264" y="90"/>
                </a:moveTo>
                <a:lnTo>
                  <a:pt x="264" y="96"/>
                </a:lnTo>
                <a:lnTo>
                  <a:pt x="266" y="104"/>
                </a:lnTo>
                <a:lnTo>
                  <a:pt x="290" y="98"/>
                </a:lnTo>
                <a:lnTo>
                  <a:pt x="308" y="96"/>
                </a:lnTo>
                <a:lnTo>
                  <a:pt x="306" y="104"/>
                </a:lnTo>
                <a:lnTo>
                  <a:pt x="308" y="112"/>
                </a:lnTo>
                <a:lnTo>
                  <a:pt x="300" y="120"/>
                </a:lnTo>
                <a:lnTo>
                  <a:pt x="296" y="134"/>
                </a:lnTo>
                <a:lnTo>
                  <a:pt x="296" y="138"/>
                </a:lnTo>
                <a:lnTo>
                  <a:pt x="280" y="142"/>
                </a:lnTo>
                <a:lnTo>
                  <a:pt x="280" y="144"/>
                </a:lnTo>
                <a:lnTo>
                  <a:pt x="266" y="148"/>
                </a:lnTo>
                <a:lnTo>
                  <a:pt x="268" y="136"/>
                </a:lnTo>
                <a:lnTo>
                  <a:pt x="260" y="130"/>
                </a:lnTo>
                <a:lnTo>
                  <a:pt x="262" y="126"/>
                </a:lnTo>
                <a:lnTo>
                  <a:pt x="264" y="122"/>
                </a:lnTo>
                <a:lnTo>
                  <a:pt x="258" y="124"/>
                </a:lnTo>
                <a:lnTo>
                  <a:pt x="258" y="114"/>
                </a:lnTo>
                <a:lnTo>
                  <a:pt x="254" y="124"/>
                </a:lnTo>
                <a:lnTo>
                  <a:pt x="250" y="124"/>
                </a:lnTo>
                <a:lnTo>
                  <a:pt x="248" y="122"/>
                </a:lnTo>
                <a:lnTo>
                  <a:pt x="248" y="126"/>
                </a:lnTo>
                <a:lnTo>
                  <a:pt x="230" y="114"/>
                </a:lnTo>
                <a:lnTo>
                  <a:pt x="228" y="110"/>
                </a:lnTo>
                <a:lnTo>
                  <a:pt x="234" y="104"/>
                </a:lnTo>
                <a:lnTo>
                  <a:pt x="230" y="100"/>
                </a:lnTo>
                <a:lnTo>
                  <a:pt x="244" y="98"/>
                </a:lnTo>
                <a:lnTo>
                  <a:pt x="244" y="96"/>
                </a:lnTo>
                <a:lnTo>
                  <a:pt x="242" y="98"/>
                </a:lnTo>
                <a:lnTo>
                  <a:pt x="242" y="96"/>
                </a:lnTo>
                <a:lnTo>
                  <a:pt x="234" y="90"/>
                </a:lnTo>
                <a:lnTo>
                  <a:pt x="232" y="90"/>
                </a:lnTo>
                <a:lnTo>
                  <a:pt x="228" y="88"/>
                </a:lnTo>
                <a:lnTo>
                  <a:pt x="224" y="88"/>
                </a:lnTo>
                <a:lnTo>
                  <a:pt x="220" y="94"/>
                </a:lnTo>
                <a:lnTo>
                  <a:pt x="222" y="80"/>
                </a:lnTo>
                <a:lnTo>
                  <a:pt x="230" y="84"/>
                </a:lnTo>
                <a:lnTo>
                  <a:pt x="232" y="82"/>
                </a:lnTo>
                <a:lnTo>
                  <a:pt x="232" y="74"/>
                </a:lnTo>
                <a:lnTo>
                  <a:pt x="234" y="74"/>
                </a:lnTo>
                <a:lnTo>
                  <a:pt x="232" y="74"/>
                </a:lnTo>
                <a:lnTo>
                  <a:pt x="232" y="68"/>
                </a:lnTo>
                <a:lnTo>
                  <a:pt x="232" y="72"/>
                </a:lnTo>
                <a:lnTo>
                  <a:pt x="224" y="68"/>
                </a:lnTo>
                <a:lnTo>
                  <a:pt x="230" y="54"/>
                </a:lnTo>
                <a:lnTo>
                  <a:pt x="222" y="58"/>
                </a:lnTo>
                <a:lnTo>
                  <a:pt x="220" y="54"/>
                </a:lnTo>
                <a:lnTo>
                  <a:pt x="220" y="48"/>
                </a:lnTo>
                <a:lnTo>
                  <a:pt x="224" y="36"/>
                </a:lnTo>
                <a:lnTo>
                  <a:pt x="230" y="34"/>
                </a:lnTo>
                <a:lnTo>
                  <a:pt x="242" y="30"/>
                </a:lnTo>
                <a:lnTo>
                  <a:pt x="232" y="30"/>
                </a:lnTo>
                <a:lnTo>
                  <a:pt x="232" y="22"/>
                </a:lnTo>
                <a:lnTo>
                  <a:pt x="230" y="18"/>
                </a:lnTo>
                <a:lnTo>
                  <a:pt x="224" y="16"/>
                </a:lnTo>
                <a:lnTo>
                  <a:pt x="222" y="18"/>
                </a:lnTo>
                <a:lnTo>
                  <a:pt x="220" y="32"/>
                </a:lnTo>
                <a:lnTo>
                  <a:pt x="216" y="34"/>
                </a:lnTo>
                <a:lnTo>
                  <a:pt x="206" y="34"/>
                </a:lnTo>
                <a:lnTo>
                  <a:pt x="206" y="48"/>
                </a:lnTo>
                <a:lnTo>
                  <a:pt x="200" y="50"/>
                </a:lnTo>
                <a:lnTo>
                  <a:pt x="192" y="50"/>
                </a:lnTo>
                <a:lnTo>
                  <a:pt x="198" y="50"/>
                </a:lnTo>
                <a:lnTo>
                  <a:pt x="198" y="54"/>
                </a:lnTo>
                <a:lnTo>
                  <a:pt x="194" y="54"/>
                </a:lnTo>
                <a:lnTo>
                  <a:pt x="194" y="58"/>
                </a:lnTo>
                <a:lnTo>
                  <a:pt x="198" y="54"/>
                </a:lnTo>
                <a:lnTo>
                  <a:pt x="208" y="60"/>
                </a:lnTo>
                <a:lnTo>
                  <a:pt x="208" y="78"/>
                </a:lnTo>
                <a:lnTo>
                  <a:pt x="206" y="92"/>
                </a:lnTo>
                <a:lnTo>
                  <a:pt x="208" y="94"/>
                </a:lnTo>
                <a:lnTo>
                  <a:pt x="214" y="110"/>
                </a:lnTo>
                <a:lnTo>
                  <a:pt x="222" y="120"/>
                </a:lnTo>
                <a:lnTo>
                  <a:pt x="222" y="124"/>
                </a:lnTo>
                <a:lnTo>
                  <a:pt x="222" y="126"/>
                </a:lnTo>
                <a:lnTo>
                  <a:pt x="218" y="126"/>
                </a:lnTo>
                <a:lnTo>
                  <a:pt x="214" y="120"/>
                </a:lnTo>
                <a:lnTo>
                  <a:pt x="204" y="120"/>
                </a:lnTo>
                <a:lnTo>
                  <a:pt x="230" y="134"/>
                </a:lnTo>
                <a:lnTo>
                  <a:pt x="234" y="150"/>
                </a:lnTo>
                <a:lnTo>
                  <a:pt x="214" y="138"/>
                </a:lnTo>
                <a:lnTo>
                  <a:pt x="202" y="138"/>
                </a:lnTo>
                <a:lnTo>
                  <a:pt x="192" y="126"/>
                </a:lnTo>
                <a:lnTo>
                  <a:pt x="190" y="136"/>
                </a:lnTo>
                <a:lnTo>
                  <a:pt x="186" y="134"/>
                </a:lnTo>
                <a:lnTo>
                  <a:pt x="182" y="126"/>
                </a:lnTo>
                <a:lnTo>
                  <a:pt x="168" y="130"/>
                </a:lnTo>
                <a:lnTo>
                  <a:pt x="164" y="128"/>
                </a:lnTo>
                <a:lnTo>
                  <a:pt x="162" y="124"/>
                </a:lnTo>
                <a:lnTo>
                  <a:pt x="170" y="108"/>
                </a:lnTo>
                <a:lnTo>
                  <a:pt x="170" y="106"/>
                </a:lnTo>
                <a:lnTo>
                  <a:pt x="172" y="104"/>
                </a:lnTo>
                <a:lnTo>
                  <a:pt x="172" y="100"/>
                </a:lnTo>
                <a:lnTo>
                  <a:pt x="174" y="100"/>
                </a:lnTo>
                <a:lnTo>
                  <a:pt x="172" y="94"/>
                </a:lnTo>
                <a:lnTo>
                  <a:pt x="182" y="84"/>
                </a:lnTo>
                <a:lnTo>
                  <a:pt x="172" y="80"/>
                </a:lnTo>
                <a:lnTo>
                  <a:pt x="170" y="78"/>
                </a:lnTo>
                <a:lnTo>
                  <a:pt x="164" y="84"/>
                </a:lnTo>
                <a:lnTo>
                  <a:pt x="162" y="82"/>
                </a:lnTo>
                <a:lnTo>
                  <a:pt x="156" y="82"/>
                </a:lnTo>
                <a:lnTo>
                  <a:pt x="156" y="78"/>
                </a:lnTo>
                <a:lnTo>
                  <a:pt x="148" y="76"/>
                </a:lnTo>
                <a:lnTo>
                  <a:pt x="142" y="76"/>
                </a:lnTo>
                <a:lnTo>
                  <a:pt x="140" y="76"/>
                </a:lnTo>
                <a:lnTo>
                  <a:pt x="140" y="74"/>
                </a:lnTo>
                <a:lnTo>
                  <a:pt x="138" y="74"/>
                </a:lnTo>
                <a:lnTo>
                  <a:pt x="136" y="72"/>
                </a:lnTo>
                <a:lnTo>
                  <a:pt x="138" y="68"/>
                </a:lnTo>
                <a:lnTo>
                  <a:pt x="138" y="64"/>
                </a:lnTo>
                <a:lnTo>
                  <a:pt x="136" y="62"/>
                </a:lnTo>
                <a:lnTo>
                  <a:pt x="132" y="62"/>
                </a:lnTo>
                <a:lnTo>
                  <a:pt x="130" y="60"/>
                </a:lnTo>
                <a:lnTo>
                  <a:pt x="126" y="60"/>
                </a:lnTo>
                <a:lnTo>
                  <a:pt x="122" y="60"/>
                </a:lnTo>
                <a:lnTo>
                  <a:pt x="118" y="60"/>
                </a:lnTo>
                <a:lnTo>
                  <a:pt x="116" y="60"/>
                </a:lnTo>
                <a:lnTo>
                  <a:pt x="116" y="58"/>
                </a:lnTo>
                <a:lnTo>
                  <a:pt x="116" y="54"/>
                </a:lnTo>
                <a:lnTo>
                  <a:pt x="116" y="52"/>
                </a:lnTo>
                <a:lnTo>
                  <a:pt x="116" y="50"/>
                </a:lnTo>
                <a:lnTo>
                  <a:pt x="112" y="50"/>
                </a:lnTo>
                <a:lnTo>
                  <a:pt x="112" y="48"/>
                </a:lnTo>
                <a:lnTo>
                  <a:pt x="112" y="46"/>
                </a:lnTo>
                <a:lnTo>
                  <a:pt x="114" y="44"/>
                </a:lnTo>
                <a:lnTo>
                  <a:pt x="110" y="46"/>
                </a:lnTo>
                <a:lnTo>
                  <a:pt x="108" y="46"/>
                </a:lnTo>
                <a:lnTo>
                  <a:pt x="110" y="44"/>
                </a:lnTo>
                <a:lnTo>
                  <a:pt x="108" y="44"/>
                </a:lnTo>
                <a:lnTo>
                  <a:pt x="106" y="42"/>
                </a:lnTo>
                <a:lnTo>
                  <a:pt x="108" y="38"/>
                </a:lnTo>
                <a:lnTo>
                  <a:pt x="108" y="36"/>
                </a:lnTo>
                <a:lnTo>
                  <a:pt x="106" y="36"/>
                </a:lnTo>
                <a:lnTo>
                  <a:pt x="102" y="36"/>
                </a:lnTo>
                <a:lnTo>
                  <a:pt x="102" y="38"/>
                </a:lnTo>
                <a:lnTo>
                  <a:pt x="100" y="36"/>
                </a:lnTo>
                <a:lnTo>
                  <a:pt x="100" y="38"/>
                </a:lnTo>
                <a:lnTo>
                  <a:pt x="98" y="36"/>
                </a:lnTo>
                <a:lnTo>
                  <a:pt x="98" y="38"/>
                </a:lnTo>
                <a:lnTo>
                  <a:pt x="94" y="36"/>
                </a:lnTo>
                <a:lnTo>
                  <a:pt x="88" y="34"/>
                </a:lnTo>
                <a:lnTo>
                  <a:pt x="84" y="32"/>
                </a:lnTo>
                <a:lnTo>
                  <a:pt x="82" y="34"/>
                </a:lnTo>
                <a:lnTo>
                  <a:pt x="80" y="34"/>
                </a:lnTo>
                <a:lnTo>
                  <a:pt x="80" y="36"/>
                </a:lnTo>
                <a:lnTo>
                  <a:pt x="80" y="38"/>
                </a:lnTo>
                <a:lnTo>
                  <a:pt x="80" y="42"/>
                </a:lnTo>
                <a:lnTo>
                  <a:pt x="72" y="38"/>
                </a:lnTo>
                <a:lnTo>
                  <a:pt x="72" y="42"/>
                </a:lnTo>
                <a:lnTo>
                  <a:pt x="70" y="42"/>
                </a:lnTo>
                <a:lnTo>
                  <a:pt x="68" y="42"/>
                </a:lnTo>
                <a:lnTo>
                  <a:pt x="70" y="46"/>
                </a:lnTo>
                <a:lnTo>
                  <a:pt x="68" y="46"/>
                </a:lnTo>
                <a:lnTo>
                  <a:pt x="66" y="46"/>
                </a:lnTo>
                <a:lnTo>
                  <a:pt x="70" y="48"/>
                </a:lnTo>
                <a:lnTo>
                  <a:pt x="68" y="48"/>
                </a:lnTo>
                <a:lnTo>
                  <a:pt x="68" y="50"/>
                </a:lnTo>
                <a:lnTo>
                  <a:pt x="66" y="50"/>
                </a:lnTo>
                <a:lnTo>
                  <a:pt x="64" y="50"/>
                </a:lnTo>
                <a:lnTo>
                  <a:pt x="62" y="52"/>
                </a:lnTo>
                <a:lnTo>
                  <a:pt x="58" y="52"/>
                </a:lnTo>
                <a:lnTo>
                  <a:pt x="56" y="52"/>
                </a:lnTo>
                <a:lnTo>
                  <a:pt x="54" y="52"/>
                </a:lnTo>
                <a:lnTo>
                  <a:pt x="50" y="50"/>
                </a:lnTo>
                <a:lnTo>
                  <a:pt x="48" y="50"/>
                </a:lnTo>
                <a:lnTo>
                  <a:pt x="46" y="48"/>
                </a:lnTo>
                <a:lnTo>
                  <a:pt x="48" y="48"/>
                </a:lnTo>
                <a:lnTo>
                  <a:pt x="50" y="46"/>
                </a:lnTo>
                <a:lnTo>
                  <a:pt x="48" y="46"/>
                </a:lnTo>
                <a:lnTo>
                  <a:pt x="46" y="46"/>
                </a:lnTo>
                <a:lnTo>
                  <a:pt x="46" y="44"/>
                </a:lnTo>
                <a:lnTo>
                  <a:pt x="46" y="46"/>
                </a:lnTo>
                <a:lnTo>
                  <a:pt x="46" y="48"/>
                </a:lnTo>
                <a:lnTo>
                  <a:pt x="42" y="50"/>
                </a:lnTo>
                <a:lnTo>
                  <a:pt x="46" y="50"/>
                </a:lnTo>
                <a:lnTo>
                  <a:pt x="42" y="52"/>
                </a:lnTo>
                <a:lnTo>
                  <a:pt x="40" y="54"/>
                </a:lnTo>
                <a:lnTo>
                  <a:pt x="36" y="62"/>
                </a:lnTo>
                <a:lnTo>
                  <a:pt x="36" y="64"/>
                </a:lnTo>
                <a:lnTo>
                  <a:pt x="30" y="62"/>
                </a:lnTo>
                <a:lnTo>
                  <a:pt x="26" y="64"/>
                </a:lnTo>
                <a:lnTo>
                  <a:pt x="26" y="68"/>
                </a:lnTo>
                <a:lnTo>
                  <a:pt x="24" y="68"/>
                </a:lnTo>
                <a:lnTo>
                  <a:pt x="24" y="72"/>
                </a:lnTo>
                <a:lnTo>
                  <a:pt x="18" y="76"/>
                </a:lnTo>
                <a:lnTo>
                  <a:pt x="18" y="78"/>
                </a:lnTo>
                <a:lnTo>
                  <a:pt x="18" y="80"/>
                </a:lnTo>
                <a:lnTo>
                  <a:pt x="12" y="80"/>
                </a:lnTo>
                <a:lnTo>
                  <a:pt x="10" y="82"/>
                </a:lnTo>
                <a:lnTo>
                  <a:pt x="8" y="90"/>
                </a:lnTo>
                <a:lnTo>
                  <a:pt x="6" y="90"/>
                </a:lnTo>
                <a:lnTo>
                  <a:pt x="6" y="92"/>
                </a:lnTo>
                <a:lnTo>
                  <a:pt x="0" y="46"/>
                </a:lnTo>
                <a:lnTo>
                  <a:pt x="4" y="46"/>
                </a:lnTo>
                <a:lnTo>
                  <a:pt x="34" y="38"/>
                </a:lnTo>
                <a:lnTo>
                  <a:pt x="40" y="38"/>
                </a:lnTo>
                <a:lnTo>
                  <a:pt x="70" y="32"/>
                </a:lnTo>
                <a:lnTo>
                  <a:pt x="72" y="32"/>
                </a:lnTo>
                <a:lnTo>
                  <a:pt x="88" y="30"/>
                </a:lnTo>
                <a:lnTo>
                  <a:pt x="128" y="22"/>
                </a:lnTo>
                <a:lnTo>
                  <a:pt x="130" y="22"/>
                </a:lnTo>
                <a:lnTo>
                  <a:pt x="144" y="18"/>
                </a:lnTo>
                <a:lnTo>
                  <a:pt x="160" y="16"/>
                </a:lnTo>
                <a:lnTo>
                  <a:pt x="174" y="14"/>
                </a:lnTo>
                <a:lnTo>
                  <a:pt x="188" y="8"/>
                </a:lnTo>
                <a:lnTo>
                  <a:pt x="208" y="4"/>
                </a:lnTo>
                <a:lnTo>
                  <a:pt x="216" y="4"/>
                </a:lnTo>
                <a:lnTo>
                  <a:pt x="238" y="0"/>
                </a:lnTo>
                <a:lnTo>
                  <a:pt x="246" y="28"/>
                </a:lnTo>
                <a:lnTo>
                  <a:pt x="248" y="34"/>
                </a:lnTo>
                <a:lnTo>
                  <a:pt x="248" y="38"/>
                </a:lnTo>
                <a:lnTo>
                  <a:pt x="250" y="48"/>
                </a:lnTo>
                <a:lnTo>
                  <a:pt x="260" y="74"/>
                </a:lnTo>
                <a:lnTo>
                  <a:pt x="264" y="90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121" name="Freeform 73"/>
          <p:cNvSpPr>
            <a:spLocks/>
          </p:cNvSpPr>
          <p:nvPr/>
        </p:nvSpPr>
        <p:spPr bwMode="auto">
          <a:xfrm>
            <a:off x="6697052" y="3196707"/>
            <a:ext cx="488950" cy="238125"/>
          </a:xfrm>
          <a:custGeom>
            <a:avLst/>
            <a:gdLst>
              <a:gd name="T0" fmla="*/ 290 w 308"/>
              <a:gd name="T1" fmla="*/ 98 h 150"/>
              <a:gd name="T2" fmla="*/ 300 w 308"/>
              <a:gd name="T3" fmla="*/ 120 h 150"/>
              <a:gd name="T4" fmla="*/ 280 w 308"/>
              <a:gd name="T5" fmla="*/ 144 h 150"/>
              <a:gd name="T6" fmla="*/ 262 w 308"/>
              <a:gd name="T7" fmla="*/ 126 h 150"/>
              <a:gd name="T8" fmla="*/ 254 w 308"/>
              <a:gd name="T9" fmla="*/ 124 h 150"/>
              <a:gd name="T10" fmla="*/ 230 w 308"/>
              <a:gd name="T11" fmla="*/ 114 h 150"/>
              <a:gd name="T12" fmla="*/ 244 w 308"/>
              <a:gd name="T13" fmla="*/ 98 h 150"/>
              <a:gd name="T14" fmla="*/ 234 w 308"/>
              <a:gd name="T15" fmla="*/ 90 h 150"/>
              <a:gd name="T16" fmla="*/ 220 w 308"/>
              <a:gd name="T17" fmla="*/ 94 h 150"/>
              <a:gd name="T18" fmla="*/ 232 w 308"/>
              <a:gd name="T19" fmla="*/ 74 h 150"/>
              <a:gd name="T20" fmla="*/ 232 w 308"/>
              <a:gd name="T21" fmla="*/ 72 h 150"/>
              <a:gd name="T22" fmla="*/ 220 w 308"/>
              <a:gd name="T23" fmla="*/ 54 h 150"/>
              <a:gd name="T24" fmla="*/ 242 w 308"/>
              <a:gd name="T25" fmla="*/ 30 h 150"/>
              <a:gd name="T26" fmla="*/ 224 w 308"/>
              <a:gd name="T27" fmla="*/ 16 h 150"/>
              <a:gd name="T28" fmla="*/ 206 w 308"/>
              <a:gd name="T29" fmla="*/ 34 h 150"/>
              <a:gd name="T30" fmla="*/ 198 w 308"/>
              <a:gd name="T31" fmla="*/ 50 h 150"/>
              <a:gd name="T32" fmla="*/ 198 w 308"/>
              <a:gd name="T33" fmla="*/ 54 h 150"/>
              <a:gd name="T34" fmla="*/ 208 w 308"/>
              <a:gd name="T35" fmla="*/ 94 h 150"/>
              <a:gd name="T36" fmla="*/ 222 w 308"/>
              <a:gd name="T37" fmla="*/ 126 h 150"/>
              <a:gd name="T38" fmla="*/ 230 w 308"/>
              <a:gd name="T39" fmla="*/ 134 h 150"/>
              <a:gd name="T40" fmla="*/ 192 w 308"/>
              <a:gd name="T41" fmla="*/ 126 h 150"/>
              <a:gd name="T42" fmla="*/ 168 w 308"/>
              <a:gd name="T43" fmla="*/ 130 h 150"/>
              <a:gd name="T44" fmla="*/ 170 w 308"/>
              <a:gd name="T45" fmla="*/ 106 h 150"/>
              <a:gd name="T46" fmla="*/ 172 w 308"/>
              <a:gd name="T47" fmla="*/ 94 h 150"/>
              <a:gd name="T48" fmla="*/ 164 w 308"/>
              <a:gd name="T49" fmla="*/ 84 h 150"/>
              <a:gd name="T50" fmla="*/ 148 w 308"/>
              <a:gd name="T51" fmla="*/ 76 h 150"/>
              <a:gd name="T52" fmla="*/ 138 w 308"/>
              <a:gd name="T53" fmla="*/ 74 h 150"/>
              <a:gd name="T54" fmla="*/ 136 w 308"/>
              <a:gd name="T55" fmla="*/ 62 h 150"/>
              <a:gd name="T56" fmla="*/ 122 w 308"/>
              <a:gd name="T57" fmla="*/ 60 h 150"/>
              <a:gd name="T58" fmla="*/ 116 w 308"/>
              <a:gd name="T59" fmla="*/ 54 h 150"/>
              <a:gd name="T60" fmla="*/ 112 w 308"/>
              <a:gd name="T61" fmla="*/ 48 h 150"/>
              <a:gd name="T62" fmla="*/ 108 w 308"/>
              <a:gd name="T63" fmla="*/ 46 h 150"/>
              <a:gd name="T64" fmla="*/ 108 w 308"/>
              <a:gd name="T65" fmla="*/ 38 h 150"/>
              <a:gd name="T66" fmla="*/ 102 w 308"/>
              <a:gd name="T67" fmla="*/ 38 h 150"/>
              <a:gd name="T68" fmla="*/ 98 w 308"/>
              <a:gd name="T69" fmla="*/ 38 h 150"/>
              <a:gd name="T70" fmla="*/ 82 w 308"/>
              <a:gd name="T71" fmla="*/ 34 h 150"/>
              <a:gd name="T72" fmla="*/ 80 w 308"/>
              <a:gd name="T73" fmla="*/ 42 h 150"/>
              <a:gd name="T74" fmla="*/ 68 w 308"/>
              <a:gd name="T75" fmla="*/ 42 h 150"/>
              <a:gd name="T76" fmla="*/ 70 w 308"/>
              <a:gd name="T77" fmla="*/ 48 h 150"/>
              <a:gd name="T78" fmla="*/ 64 w 308"/>
              <a:gd name="T79" fmla="*/ 50 h 150"/>
              <a:gd name="T80" fmla="*/ 54 w 308"/>
              <a:gd name="T81" fmla="*/ 52 h 150"/>
              <a:gd name="T82" fmla="*/ 48 w 308"/>
              <a:gd name="T83" fmla="*/ 48 h 150"/>
              <a:gd name="T84" fmla="*/ 46 w 308"/>
              <a:gd name="T85" fmla="*/ 44 h 150"/>
              <a:gd name="T86" fmla="*/ 46 w 308"/>
              <a:gd name="T87" fmla="*/ 50 h 150"/>
              <a:gd name="T88" fmla="*/ 36 w 308"/>
              <a:gd name="T89" fmla="*/ 64 h 150"/>
              <a:gd name="T90" fmla="*/ 24 w 308"/>
              <a:gd name="T91" fmla="*/ 68 h 150"/>
              <a:gd name="T92" fmla="*/ 18 w 308"/>
              <a:gd name="T93" fmla="*/ 80 h 150"/>
              <a:gd name="T94" fmla="*/ 6 w 308"/>
              <a:gd name="T95" fmla="*/ 90 h 150"/>
              <a:gd name="T96" fmla="*/ 34 w 308"/>
              <a:gd name="T97" fmla="*/ 38 h 150"/>
              <a:gd name="T98" fmla="*/ 88 w 308"/>
              <a:gd name="T99" fmla="*/ 30 h 150"/>
              <a:gd name="T100" fmla="*/ 160 w 308"/>
              <a:gd name="T101" fmla="*/ 16 h 150"/>
              <a:gd name="T102" fmla="*/ 216 w 308"/>
              <a:gd name="T103" fmla="*/ 4 h 150"/>
              <a:gd name="T104" fmla="*/ 248 w 308"/>
              <a:gd name="T105" fmla="*/ 38 h 150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w 308"/>
              <a:gd name="T160" fmla="*/ 0 h 150"/>
              <a:gd name="T161" fmla="*/ 308 w 308"/>
              <a:gd name="T162" fmla="*/ 150 h 150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T159" t="T160" r="T161" b="T162"/>
            <a:pathLst>
              <a:path w="308" h="150">
                <a:moveTo>
                  <a:pt x="264" y="90"/>
                </a:moveTo>
                <a:lnTo>
                  <a:pt x="264" y="96"/>
                </a:lnTo>
                <a:lnTo>
                  <a:pt x="266" y="104"/>
                </a:lnTo>
                <a:lnTo>
                  <a:pt x="290" y="98"/>
                </a:lnTo>
                <a:lnTo>
                  <a:pt x="308" y="96"/>
                </a:lnTo>
                <a:lnTo>
                  <a:pt x="306" y="104"/>
                </a:lnTo>
                <a:lnTo>
                  <a:pt x="308" y="112"/>
                </a:lnTo>
                <a:lnTo>
                  <a:pt x="300" y="120"/>
                </a:lnTo>
                <a:lnTo>
                  <a:pt x="296" y="134"/>
                </a:lnTo>
                <a:lnTo>
                  <a:pt x="296" y="138"/>
                </a:lnTo>
                <a:lnTo>
                  <a:pt x="280" y="142"/>
                </a:lnTo>
                <a:lnTo>
                  <a:pt x="280" y="144"/>
                </a:lnTo>
                <a:lnTo>
                  <a:pt x="266" y="148"/>
                </a:lnTo>
                <a:lnTo>
                  <a:pt x="268" y="136"/>
                </a:lnTo>
                <a:lnTo>
                  <a:pt x="260" y="130"/>
                </a:lnTo>
                <a:lnTo>
                  <a:pt x="262" y="126"/>
                </a:lnTo>
                <a:lnTo>
                  <a:pt x="264" y="122"/>
                </a:lnTo>
                <a:lnTo>
                  <a:pt x="258" y="124"/>
                </a:lnTo>
                <a:lnTo>
                  <a:pt x="258" y="114"/>
                </a:lnTo>
                <a:lnTo>
                  <a:pt x="254" y="124"/>
                </a:lnTo>
                <a:lnTo>
                  <a:pt x="250" y="124"/>
                </a:lnTo>
                <a:lnTo>
                  <a:pt x="248" y="122"/>
                </a:lnTo>
                <a:lnTo>
                  <a:pt x="248" y="126"/>
                </a:lnTo>
                <a:lnTo>
                  <a:pt x="230" y="114"/>
                </a:lnTo>
                <a:lnTo>
                  <a:pt x="228" y="110"/>
                </a:lnTo>
                <a:lnTo>
                  <a:pt x="234" y="104"/>
                </a:lnTo>
                <a:lnTo>
                  <a:pt x="230" y="100"/>
                </a:lnTo>
                <a:lnTo>
                  <a:pt x="244" y="98"/>
                </a:lnTo>
                <a:lnTo>
                  <a:pt x="244" y="96"/>
                </a:lnTo>
                <a:lnTo>
                  <a:pt x="242" y="98"/>
                </a:lnTo>
                <a:lnTo>
                  <a:pt x="242" y="96"/>
                </a:lnTo>
                <a:lnTo>
                  <a:pt x="234" y="90"/>
                </a:lnTo>
                <a:lnTo>
                  <a:pt x="232" y="90"/>
                </a:lnTo>
                <a:lnTo>
                  <a:pt x="228" y="88"/>
                </a:lnTo>
                <a:lnTo>
                  <a:pt x="224" y="88"/>
                </a:lnTo>
                <a:lnTo>
                  <a:pt x="220" y="94"/>
                </a:lnTo>
                <a:lnTo>
                  <a:pt x="222" y="80"/>
                </a:lnTo>
                <a:lnTo>
                  <a:pt x="230" y="84"/>
                </a:lnTo>
                <a:lnTo>
                  <a:pt x="232" y="82"/>
                </a:lnTo>
                <a:lnTo>
                  <a:pt x="232" y="74"/>
                </a:lnTo>
                <a:lnTo>
                  <a:pt x="234" y="74"/>
                </a:lnTo>
                <a:lnTo>
                  <a:pt x="232" y="74"/>
                </a:lnTo>
                <a:lnTo>
                  <a:pt x="232" y="68"/>
                </a:lnTo>
                <a:lnTo>
                  <a:pt x="232" y="72"/>
                </a:lnTo>
                <a:lnTo>
                  <a:pt x="224" y="68"/>
                </a:lnTo>
                <a:lnTo>
                  <a:pt x="230" y="54"/>
                </a:lnTo>
                <a:lnTo>
                  <a:pt x="222" y="58"/>
                </a:lnTo>
                <a:lnTo>
                  <a:pt x="220" y="54"/>
                </a:lnTo>
                <a:lnTo>
                  <a:pt x="220" y="48"/>
                </a:lnTo>
                <a:lnTo>
                  <a:pt x="224" y="36"/>
                </a:lnTo>
                <a:lnTo>
                  <a:pt x="230" y="34"/>
                </a:lnTo>
                <a:lnTo>
                  <a:pt x="242" y="30"/>
                </a:lnTo>
                <a:lnTo>
                  <a:pt x="232" y="30"/>
                </a:lnTo>
                <a:lnTo>
                  <a:pt x="232" y="22"/>
                </a:lnTo>
                <a:lnTo>
                  <a:pt x="230" y="18"/>
                </a:lnTo>
                <a:lnTo>
                  <a:pt x="224" y="16"/>
                </a:lnTo>
                <a:lnTo>
                  <a:pt x="222" y="18"/>
                </a:lnTo>
                <a:lnTo>
                  <a:pt x="220" y="32"/>
                </a:lnTo>
                <a:lnTo>
                  <a:pt x="216" y="34"/>
                </a:lnTo>
                <a:lnTo>
                  <a:pt x="206" y="34"/>
                </a:lnTo>
                <a:lnTo>
                  <a:pt x="206" y="48"/>
                </a:lnTo>
                <a:lnTo>
                  <a:pt x="200" y="50"/>
                </a:lnTo>
                <a:lnTo>
                  <a:pt x="192" y="50"/>
                </a:lnTo>
                <a:lnTo>
                  <a:pt x="198" y="50"/>
                </a:lnTo>
                <a:lnTo>
                  <a:pt x="198" y="54"/>
                </a:lnTo>
                <a:lnTo>
                  <a:pt x="194" y="54"/>
                </a:lnTo>
                <a:lnTo>
                  <a:pt x="194" y="58"/>
                </a:lnTo>
                <a:lnTo>
                  <a:pt x="198" y="54"/>
                </a:lnTo>
                <a:lnTo>
                  <a:pt x="208" y="60"/>
                </a:lnTo>
                <a:lnTo>
                  <a:pt x="208" y="78"/>
                </a:lnTo>
                <a:lnTo>
                  <a:pt x="206" y="92"/>
                </a:lnTo>
                <a:lnTo>
                  <a:pt x="208" y="94"/>
                </a:lnTo>
                <a:lnTo>
                  <a:pt x="214" y="110"/>
                </a:lnTo>
                <a:lnTo>
                  <a:pt x="222" y="120"/>
                </a:lnTo>
                <a:lnTo>
                  <a:pt x="222" y="124"/>
                </a:lnTo>
                <a:lnTo>
                  <a:pt x="222" y="126"/>
                </a:lnTo>
                <a:lnTo>
                  <a:pt x="218" y="126"/>
                </a:lnTo>
                <a:lnTo>
                  <a:pt x="214" y="120"/>
                </a:lnTo>
                <a:lnTo>
                  <a:pt x="204" y="120"/>
                </a:lnTo>
                <a:lnTo>
                  <a:pt x="230" y="134"/>
                </a:lnTo>
                <a:lnTo>
                  <a:pt x="234" y="150"/>
                </a:lnTo>
                <a:lnTo>
                  <a:pt x="214" y="138"/>
                </a:lnTo>
                <a:lnTo>
                  <a:pt x="202" y="138"/>
                </a:lnTo>
                <a:lnTo>
                  <a:pt x="192" y="126"/>
                </a:lnTo>
                <a:lnTo>
                  <a:pt x="190" y="136"/>
                </a:lnTo>
                <a:lnTo>
                  <a:pt x="186" y="134"/>
                </a:lnTo>
                <a:lnTo>
                  <a:pt x="182" y="126"/>
                </a:lnTo>
                <a:lnTo>
                  <a:pt x="168" y="130"/>
                </a:lnTo>
                <a:lnTo>
                  <a:pt x="164" y="128"/>
                </a:lnTo>
                <a:lnTo>
                  <a:pt x="162" y="124"/>
                </a:lnTo>
                <a:lnTo>
                  <a:pt x="170" y="108"/>
                </a:lnTo>
                <a:lnTo>
                  <a:pt x="170" y="106"/>
                </a:lnTo>
                <a:lnTo>
                  <a:pt x="172" y="104"/>
                </a:lnTo>
                <a:lnTo>
                  <a:pt x="172" y="100"/>
                </a:lnTo>
                <a:lnTo>
                  <a:pt x="174" y="100"/>
                </a:lnTo>
                <a:lnTo>
                  <a:pt x="172" y="94"/>
                </a:lnTo>
                <a:lnTo>
                  <a:pt x="182" y="84"/>
                </a:lnTo>
                <a:lnTo>
                  <a:pt x="172" y="80"/>
                </a:lnTo>
                <a:lnTo>
                  <a:pt x="170" y="78"/>
                </a:lnTo>
                <a:lnTo>
                  <a:pt x="164" y="84"/>
                </a:lnTo>
                <a:lnTo>
                  <a:pt x="162" y="82"/>
                </a:lnTo>
                <a:lnTo>
                  <a:pt x="156" y="82"/>
                </a:lnTo>
                <a:lnTo>
                  <a:pt x="156" y="78"/>
                </a:lnTo>
                <a:lnTo>
                  <a:pt x="148" y="76"/>
                </a:lnTo>
                <a:lnTo>
                  <a:pt x="142" y="76"/>
                </a:lnTo>
                <a:lnTo>
                  <a:pt x="140" y="76"/>
                </a:lnTo>
                <a:lnTo>
                  <a:pt x="140" y="74"/>
                </a:lnTo>
                <a:lnTo>
                  <a:pt x="138" y="74"/>
                </a:lnTo>
                <a:lnTo>
                  <a:pt x="136" y="72"/>
                </a:lnTo>
                <a:lnTo>
                  <a:pt x="138" y="68"/>
                </a:lnTo>
                <a:lnTo>
                  <a:pt x="138" y="64"/>
                </a:lnTo>
                <a:lnTo>
                  <a:pt x="136" y="62"/>
                </a:lnTo>
                <a:lnTo>
                  <a:pt x="132" y="62"/>
                </a:lnTo>
                <a:lnTo>
                  <a:pt x="130" y="60"/>
                </a:lnTo>
                <a:lnTo>
                  <a:pt x="126" y="60"/>
                </a:lnTo>
                <a:lnTo>
                  <a:pt x="122" y="60"/>
                </a:lnTo>
                <a:lnTo>
                  <a:pt x="118" y="60"/>
                </a:lnTo>
                <a:lnTo>
                  <a:pt x="116" y="60"/>
                </a:lnTo>
                <a:lnTo>
                  <a:pt x="116" y="58"/>
                </a:lnTo>
                <a:lnTo>
                  <a:pt x="116" y="54"/>
                </a:lnTo>
                <a:lnTo>
                  <a:pt x="116" y="52"/>
                </a:lnTo>
                <a:lnTo>
                  <a:pt x="116" y="50"/>
                </a:lnTo>
                <a:lnTo>
                  <a:pt x="112" y="50"/>
                </a:lnTo>
                <a:lnTo>
                  <a:pt x="112" y="48"/>
                </a:lnTo>
                <a:lnTo>
                  <a:pt x="112" y="46"/>
                </a:lnTo>
                <a:lnTo>
                  <a:pt x="114" y="44"/>
                </a:lnTo>
                <a:lnTo>
                  <a:pt x="110" y="46"/>
                </a:lnTo>
                <a:lnTo>
                  <a:pt x="108" y="46"/>
                </a:lnTo>
                <a:lnTo>
                  <a:pt x="110" y="44"/>
                </a:lnTo>
                <a:lnTo>
                  <a:pt x="108" y="44"/>
                </a:lnTo>
                <a:lnTo>
                  <a:pt x="106" y="42"/>
                </a:lnTo>
                <a:lnTo>
                  <a:pt x="108" y="38"/>
                </a:lnTo>
                <a:lnTo>
                  <a:pt x="108" y="36"/>
                </a:lnTo>
                <a:lnTo>
                  <a:pt x="106" y="36"/>
                </a:lnTo>
                <a:lnTo>
                  <a:pt x="102" y="36"/>
                </a:lnTo>
                <a:lnTo>
                  <a:pt x="102" y="38"/>
                </a:lnTo>
                <a:lnTo>
                  <a:pt x="100" y="36"/>
                </a:lnTo>
                <a:lnTo>
                  <a:pt x="100" y="38"/>
                </a:lnTo>
                <a:lnTo>
                  <a:pt x="98" y="36"/>
                </a:lnTo>
                <a:lnTo>
                  <a:pt x="98" y="38"/>
                </a:lnTo>
                <a:lnTo>
                  <a:pt x="94" y="36"/>
                </a:lnTo>
                <a:lnTo>
                  <a:pt x="88" y="34"/>
                </a:lnTo>
                <a:lnTo>
                  <a:pt x="84" y="32"/>
                </a:lnTo>
                <a:lnTo>
                  <a:pt x="82" y="34"/>
                </a:lnTo>
                <a:lnTo>
                  <a:pt x="80" y="34"/>
                </a:lnTo>
                <a:lnTo>
                  <a:pt x="80" y="36"/>
                </a:lnTo>
                <a:lnTo>
                  <a:pt x="80" y="38"/>
                </a:lnTo>
                <a:lnTo>
                  <a:pt x="80" y="42"/>
                </a:lnTo>
                <a:lnTo>
                  <a:pt x="72" y="38"/>
                </a:lnTo>
                <a:lnTo>
                  <a:pt x="72" y="42"/>
                </a:lnTo>
                <a:lnTo>
                  <a:pt x="70" y="42"/>
                </a:lnTo>
                <a:lnTo>
                  <a:pt x="68" y="42"/>
                </a:lnTo>
                <a:lnTo>
                  <a:pt x="70" y="46"/>
                </a:lnTo>
                <a:lnTo>
                  <a:pt x="68" y="46"/>
                </a:lnTo>
                <a:lnTo>
                  <a:pt x="66" y="46"/>
                </a:lnTo>
                <a:lnTo>
                  <a:pt x="70" y="48"/>
                </a:lnTo>
                <a:lnTo>
                  <a:pt x="68" y="48"/>
                </a:lnTo>
                <a:lnTo>
                  <a:pt x="68" y="50"/>
                </a:lnTo>
                <a:lnTo>
                  <a:pt x="66" y="50"/>
                </a:lnTo>
                <a:lnTo>
                  <a:pt x="64" y="50"/>
                </a:lnTo>
                <a:lnTo>
                  <a:pt x="62" y="52"/>
                </a:lnTo>
                <a:lnTo>
                  <a:pt x="58" y="52"/>
                </a:lnTo>
                <a:lnTo>
                  <a:pt x="56" y="52"/>
                </a:lnTo>
                <a:lnTo>
                  <a:pt x="54" y="52"/>
                </a:lnTo>
                <a:lnTo>
                  <a:pt x="50" y="50"/>
                </a:lnTo>
                <a:lnTo>
                  <a:pt x="48" y="50"/>
                </a:lnTo>
                <a:lnTo>
                  <a:pt x="46" y="48"/>
                </a:lnTo>
                <a:lnTo>
                  <a:pt x="48" y="48"/>
                </a:lnTo>
                <a:lnTo>
                  <a:pt x="50" y="46"/>
                </a:lnTo>
                <a:lnTo>
                  <a:pt x="48" y="46"/>
                </a:lnTo>
                <a:lnTo>
                  <a:pt x="46" y="46"/>
                </a:lnTo>
                <a:lnTo>
                  <a:pt x="46" y="44"/>
                </a:lnTo>
                <a:lnTo>
                  <a:pt x="46" y="46"/>
                </a:lnTo>
                <a:lnTo>
                  <a:pt x="46" y="48"/>
                </a:lnTo>
                <a:lnTo>
                  <a:pt x="42" y="50"/>
                </a:lnTo>
                <a:lnTo>
                  <a:pt x="46" y="50"/>
                </a:lnTo>
                <a:lnTo>
                  <a:pt x="42" y="52"/>
                </a:lnTo>
                <a:lnTo>
                  <a:pt x="40" y="54"/>
                </a:lnTo>
                <a:lnTo>
                  <a:pt x="36" y="62"/>
                </a:lnTo>
                <a:lnTo>
                  <a:pt x="36" y="64"/>
                </a:lnTo>
                <a:lnTo>
                  <a:pt x="30" y="62"/>
                </a:lnTo>
                <a:lnTo>
                  <a:pt x="26" y="64"/>
                </a:lnTo>
                <a:lnTo>
                  <a:pt x="26" y="68"/>
                </a:lnTo>
                <a:lnTo>
                  <a:pt x="24" y="68"/>
                </a:lnTo>
                <a:lnTo>
                  <a:pt x="24" y="72"/>
                </a:lnTo>
                <a:lnTo>
                  <a:pt x="18" y="76"/>
                </a:lnTo>
                <a:lnTo>
                  <a:pt x="18" y="78"/>
                </a:lnTo>
                <a:lnTo>
                  <a:pt x="18" y="80"/>
                </a:lnTo>
                <a:lnTo>
                  <a:pt x="12" y="80"/>
                </a:lnTo>
                <a:lnTo>
                  <a:pt x="10" y="82"/>
                </a:lnTo>
                <a:lnTo>
                  <a:pt x="8" y="90"/>
                </a:lnTo>
                <a:lnTo>
                  <a:pt x="6" y="90"/>
                </a:lnTo>
                <a:lnTo>
                  <a:pt x="6" y="92"/>
                </a:lnTo>
                <a:lnTo>
                  <a:pt x="0" y="46"/>
                </a:lnTo>
                <a:lnTo>
                  <a:pt x="4" y="46"/>
                </a:lnTo>
                <a:lnTo>
                  <a:pt x="34" y="38"/>
                </a:lnTo>
                <a:lnTo>
                  <a:pt x="40" y="38"/>
                </a:lnTo>
                <a:lnTo>
                  <a:pt x="70" y="32"/>
                </a:lnTo>
                <a:lnTo>
                  <a:pt x="72" y="32"/>
                </a:lnTo>
                <a:lnTo>
                  <a:pt x="88" y="30"/>
                </a:lnTo>
                <a:lnTo>
                  <a:pt x="128" y="22"/>
                </a:lnTo>
                <a:lnTo>
                  <a:pt x="130" y="22"/>
                </a:lnTo>
                <a:lnTo>
                  <a:pt x="144" y="18"/>
                </a:lnTo>
                <a:lnTo>
                  <a:pt x="160" y="16"/>
                </a:lnTo>
                <a:lnTo>
                  <a:pt x="174" y="14"/>
                </a:lnTo>
                <a:lnTo>
                  <a:pt x="188" y="8"/>
                </a:lnTo>
                <a:lnTo>
                  <a:pt x="208" y="4"/>
                </a:lnTo>
                <a:lnTo>
                  <a:pt x="216" y="4"/>
                </a:lnTo>
                <a:lnTo>
                  <a:pt x="238" y="0"/>
                </a:lnTo>
                <a:lnTo>
                  <a:pt x="246" y="28"/>
                </a:lnTo>
                <a:lnTo>
                  <a:pt x="248" y="34"/>
                </a:lnTo>
                <a:lnTo>
                  <a:pt x="248" y="38"/>
                </a:lnTo>
                <a:lnTo>
                  <a:pt x="250" y="48"/>
                </a:lnTo>
                <a:lnTo>
                  <a:pt x="260" y="74"/>
                </a:lnTo>
                <a:lnTo>
                  <a:pt x="264" y="90"/>
                </a:lnTo>
              </a:path>
            </a:pathLst>
          </a:custGeom>
          <a:solidFill>
            <a:srgbClr val="FF0000"/>
          </a:solidFill>
          <a:ln w="6350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122" name="Freeform 74"/>
          <p:cNvSpPr>
            <a:spLocks/>
          </p:cNvSpPr>
          <p:nvPr/>
        </p:nvSpPr>
        <p:spPr bwMode="auto">
          <a:xfrm>
            <a:off x="3556000" y="3162300"/>
            <a:ext cx="796925" cy="625475"/>
          </a:xfrm>
          <a:custGeom>
            <a:avLst/>
            <a:gdLst>
              <a:gd name="T0" fmla="*/ 2147483647 w 502"/>
              <a:gd name="T1" fmla="*/ 2147483647 h 394"/>
              <a:gd name="T2" fmla="*/ 2147483647 w 502"/>
              <a:gd name="T3" fmla="*/ 2147483647 h 394"/>
              <a:gd name="T4" fmla="*/ 2147483647 w 502"/>
              <a:gd name="T5" fmla="*/ 2147483647 h 394"/>
              <a:gd name="T6" fmla="*/ 2147483647 w 502"/>
              <a:gd name="T7" fmla="*/ 2147483647 h 394"/>
              <a:gd name="T8" fmla="*/ 2147483647 w 502"/>
              <a:gd name="T9" fmla="*/ 2147483647 h 394"/>
              <a:gd name="T10" fmla="*/ 2147483647 w 502"/>
              <a:gd name="T11" fmla="*/ 2147483647 h 394"/>
              <a:gd name="T12" fmla="*/ 2147483647 w 502"/>
              <a:gd name="T13" fmla="*/ 2147483647 h 394"/>
              <a:gd name="T14" fmla="*/ 2147483647 w 502"/>
              <a:gd name="T15" fmla="*/ 2147483647 h 394"/>
              <a:gd name="T16" fmla="*/ 2147483647 w 502"/>
              <a:gd name="T17" fmla="*/ 2147483647 h 394"/>
              <a:gd name="T18" fmla="*/ 2147483647 w 502"/>
              <a:gd name="T19" fmla="*/ 2147483647 h 394"/>
              <a:gd name="T20" fmla="*/ 2147483647 w 502"/>
              <a:gd name="T21" fmla="*/ 2147483647 h 394"/>
              <a:gd name="T22" fmla="*/ 2147483647 w 502"/>
              <a:gd name="T23" fmla="*/ 2147483647 h 394"/>
              <a:gd name="T24" fmla="*/ 2147483647 w 502"/>
              <a:gd name="T25" fmla="*/ 2147483647 h 394"/>
              <a:gd name="T26" fmla="*/ 2147483647 w 502"/>
              <a:gd name="T27" fmla="*/ 2147483647 h 394"/>
              <a:gd name="T28" fmla="*/ 2147483647 w 502"/>
              <a:gd name="T29" fmla="*/ 2147483647 h 394"/>
              <a:gd name="T30" fmla="*/ 2147483647 w 502"/>
              <a:gd name="T31" fmla="*/ 2147483647 h 394"/>
              <a:gd name="T32" fmla="*/ 0 w 502"/>
              <a:gd name="T33" fmla="*/ 2147483647 h 394"/>
              <a:gd name="T34" fmla="*/ 2147483647 w 502"/>
              <a:gd name="T35" fmla="*/ 2147483647 h 394"/>
              <a:gd name="T36" fmla="*/ 2147483647 w 502"/>
              <a:gd name="T37" fmla="*/ 2147483647 h 394"/>
              <a:gd name="T38" fmla="*/ 2147483647 w 502"/>
              <a:gd name="T39" fmla="*/ 2147483647 h 394"/>
              <a:gd name="T40" fmla="*/ 2147483647 w 502"/>
              <a:gd name="T41" fmla="*/ 2147483647 h 394"/>
              <a:gd name="T42" fmla="*/ 2147483647 w 502"/>
              <a:gd name="T43" fmla="*/ 2147483647 h 394"/>
              <a:gd name="T44" fmla="*/ 2147483647 w 502"/>
              <a:gd name="T45" fmla="*/ 2147483647 h 394"/>
              <a:gd name="T46" fmla="*/ 2147483647 w 502"/>
              <a:gd name="T47" fmla="*/ 2147483647 h 394"/>
              <a:gd name="T48" fmla="*/ 2147483647 w 502"/>
              <a:gd name="T49" fmla="*/ 2147483647 h 394"/>
              <a:gd name="T50" fmla="*/ 2147483647 w 502"/>
              <a:gd name="T51" fmla="*/ 2147483647 h 394"/>
              <a:gd name="T52" fmla="*/ 2147483647 w 502"/>
              <a:gd name="T53" fmla="*/ 2147483647 h 394"/>
              <a:gd name="T54" fmla="*/ 2147483647 w 502"/>
              <a:gd name="T55" fmla="*/ 0 h 394"/>
              <a:gd name="T56" fmla="*/ 2147483647 w 502"/>
              <a:gd name="T57" fmla="*/ 2147483647 h 394"/>
              <a:gd name="T58" fmla="*/ 2147483647 w 502"/>
              <a:gd name="T59" fmla="*/ 2147483647 h 394"/>
              <a:gd name="T60" fmla="*/ 2147483647 w 502"/>
              <a:gd name="T61" fmla="*/ 2147483647 h 394"/>
              <a:gd name="T62" fmla="*/ 2147483647 w 502"/>
              <a:gd name="T63" fmla="*/ 2147483647 h 394"/>
              <a:gd name="T64" fmla="*/ 2147483647 w 502"/>
              <a:gd name="T65" fmla="*/ 2147483647 h 394"/>
              <a:gd name="T66" fmla="*/ 2147483647 w 502"/>
              <a:gd name="T67" fmla="*/ 2147483647 h 394"/>
              <a:gd name="T68" fmla="*/ 2147483647 w 502"/>
              <a:gd name="T69" fmla="*/ 2147483647 h 394"/>
              <a:gd name="T70" fmla="*/ 2147483647 w 502"/>
              <a:gd name="T71" fmla="*/ 2147483647 h 394"/>
              <a:gd name="T72" fmla="*/ 2147483647 w 502"/>
              <a:gd name="T73" fmla="*/ 2147483647 h 394"/>
              <a:gd name="T74" fmla="*/ 2147483647 w 502"/>
              <a:gd name="T75" fmla="*/ 2147483647 h 394"/>
              <a:gd name="T76" fmla="*/ 2147483647 w 502"/>
              <a:gd name="T77" fmla="*/ 2147483647 h 394"/>
              <a:gd name="T78" fmla="*/ 2147483647 w 502"/>
              <a:gd name="T79" fmla="*/ 2147483647 h 394"/>
              <a:gd name="T80" fmla="*/ 2147483647 w 502"/>
              <a:gd name="T81" fmla="*/ 2147483647 h 394"/>
              <a:gd name="T82" fmla="*/ 2147483647 w 502"/>
              <a:gd name="T83" fmla="*/ 2147483647 h 394"/>
              <a:gd name="T84" fmla="*/ 2147483647 w 502"/>
              <a:gd name="T85" fmla="*/ 2147483647 h 394"/>
              <a:gd name="T86" fmla="*/ 2147483647 w 502"/>
              <a:gd name="T87" fmla="*/ 2147483647 h 394"/>
              <a:gd name="T88" fmla="*/ 2147483647 w 502"/>
              <a:gd name="T89" fmla="*/ 2147483647 h 394"/>
              <a:gd name="T90" fmla="*/ 2147483647 w 502"/>
              <a:gd name="T91" fmla="*/ 2147483647 h 394"/>
              <a:gd name="T92" fmla="*/ 2147483647 w 502"/>
              <a:gd name="T93" fmla="*/ 2147483647 h 394"/>
              <a:gd name="T94" fmla="*/ 2147483647 w 502"/>
              <a:gd name="T95" fmla="*/ 2147483647 h 394"/>
              <a:gd name="T96" fmla="*/ 2147483647 w 502"/>
              <a:gd name="T97" fmla="*/ 2147483647 h 394"/>
              <a:gd name="T98" fmla="*/ 2147483647 w 502"/>
              <a:gd name="T99" fmla="*/ 2147483647 h 394"/>
              <a:gd name="T100" fmla="*/ 2147483647 w 502"/>
              <a:gd name="T101" fmla="*/ 2147483647 h 394"/>
              <a:gd name="T102" fmla="*/ 2147483647 w 502"/>
              <a:gd name="T103" fmla="*/ 2147483647 h 394"/>
              <a:gd name="T104" fmla="*/ 2147483647 w 502"/>
              <a:gd name="T105" fmla="*/ 2147483647 h 394"/>
              <a:gd name="T106" fmla="*/ 2147483647 w 502"/>
              <a:gd name="T107" fmla="*/ 2147483647 h 394"/>
              <a:gd name="T108" fmla="*/ 2147483647 w 502"/>
              <a:gd name="T109" fmla="*/ 2147483647 h 394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502"/>
              <a:gd name="T166" fmla="*/ 0 h 394"/>
              <a:gd name="T167" fmla="*/ 502 w 502"/>
              <a:gd name="T168" fmla="*/ 394 h 394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502" h="394">
                <a:moveTo>
                  <a:pt x="482" y="336"/>
                </a:moveTo>
                <a:lnTo>
                  <a:pt x="480" y="360"/>
                </a:lnTo>
                <a:lnTo>
                  <a:pt x="480" y="394"/>
                </a:lnTo>
                <a:lnTo>
                  <a:pt x="414" y="388"/>
                </a:lnTo>
                <a:lnTo>
                  <a:pt x="410" y="388"/>
                </a:lnTo>
                <a:lnTo>
                  <a:pt x="344" y="382"/>
                </a:lnTo>
                <a:lnTo>
                  <a:pt x="266" y="376"/>
                </a:lnTo>
                <a:lnTo>
                  <a:pt x="262" y="376"/>
                </a:lnTo>
                <a:lnTo>
                  <a:pt x="228" y="370"/>
                </a:lnTo>
                <a:lnTo>
                  <a:pt x="208" y="368"/>
                </a:lnTo>
                <a:lnTo>
                  <a:pt x="176" y="366"/>
                </a:lnTo>
                <a:lnTo>
                  <a:pt x="148" y="364"/>
                </a:lnTo>
                <a:lnTo>
                  <a:pt x="146" y="362"/>
                </a:lnTo>
                <a:lnTo>
                  <a:pt x="112" y="358"/>
                </a:lnTo>
                <a:lnTo>
                  <a:pt x="108" y="358"/>
                </a:lnTo>
                <a:lnTo>
                  <a:pt x="46" y="350"/>
                </a:lnTo>
                <a:lnTo>
                  <a:pt x="0" y="344"/>
                </a:lnTo>
                <a:lnTo>
                  <a:pt x="8" y="290"/>
                </a:lnTo>
                <a:lnTo>
                  <a:pt x="10" y="268"/>
                </a:lnTo>
                <a:lnTo>
                  <a:pt x="16" y="244"/>
                </a:lnTo>
                <a:lnTo>
                  <a:pt x="16" y="238"/>
                </a:lnTo>
                <a:lnTo>
                  <a:pt x="18" y="214"/>
                </a:lnTo>
                <a:lnTo>
                  <a:pt x="28" y="140"/>
                </a:lnTo>
                <a:lnTo>
                  <a:pt x="28" y="126"/>
                </a:lnTo>
                <a:lnTo>
                  <a:pt x="32" y="116"/>
                </a:lnTo>
                <a:lnTo>
                  <a:pt x="38" y="70"/>
                </a:lnTo>
                <a:lnTo>
                  <a:pt x="42" y="30"/>
                </a:lnTo>
                <a:lnTo>
                  <a:pt x="48" y="0"/>
                </a:lnTo>
                <a:lnTo>
                  <a:pt x="122" y="10"/>
                </a:lnTo>
                <a:lnTo>
                  <a:pt x="160" y="14"/>
                </a:lnTo>
                <a:lnTo>
                  <a:pt x="188" y="18"/>
                </a:lnTo>
                <a:lnTo>
                  <a:pt x="222" y="22"/>
                </a:lnTo>
                <a:lnTo>
                  <a:pt x="232" y="22"/>
                </a:lnTo>
                <a:lnTo>
                  <a:pt x="292" y="30"/>
                </a:lnTo>
                <a:lnTo>
                  <a:pt x="314" y="32"/>
                </a:lnTo>
                <a:lnTo>
                  <a:pt x="370" y="36"/>
                </a:lnTo>
                <a:lnTo>
                  <a:pt x="402" y="40"/>
                </a:lnTo>
                <a:lnTo>
                  <a:pt x="414" y="40"/>
                </a:lnTo>
                <a:lnTo>
                  <a:pt x="462" y="44"/>
                </a:lnTo>
                <a:lnTo>
                  <a:pt x="464" y="44"/>
                </a:lnTo>
                <a:lnTo>
                  <a:pt x="502" y="46"/>
                </a:lnTo>
                <a:lnTo>
                  <a:pt x="500" y="70"/>
                </a:lnTo>
                <a:lnTo>
                  <a:pt x="500" y="72"/>
                </a:lnTo>
                <a:lnTo>
                  <a:pt x="500" y="94"/>
                </a:lnTo>
                <a:lnTo>
                  <a:pt x="496" y="104"/>
                </a:lnTo>
                <a:lnTo>
                  <a:pt x="494" y="134"/>
                </a:lnTo>
                <a:lnTo>
                  <a:pt x="492" y="170"/>
                </a:lnTo>
                <a:lnTo>
                  <a:pt x="490" y="208"/>
                </a:lnTo>
                <a:lnTo>
                  <a:pt x="490" y="216"/>
                </a:lnTo>
                <a:lnTo>
                  <a:pt x="488" y="246"/>
                </a:lnTo>
                <a:lnTo>
                  <a:pt x="488" y="254"/>
                </a:lnTo>
                <a:lnTo>
                  <a:pt x="486" y="284"/>
                </a:lnTo>
                <a:lnTo>
                  <a:pt x="482" y="330"/>
                </a:lnTo>
                <a:lnTo>
                  <a:pt x="482" y="336"/>
                </a:lnTo>
                <a:close/>
              </a:path>
            </a:pathLst>
          </a:custGeom>
          <a:solidFill>
            <a:srgbClr val="3399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23" name="Freeform 75"/>
          <p:cNvSpPr>
            <a:spLocks/>
          </p:cNvSpPr>
          <p:nvPr/>
        </p:nvSpPr>
        <p:spPr bwMode="auto">
          <a:xfrm>
            <a:off x="3556000" y="3162300"/>
            <a:ext cx="796925" cy="625475"/>
          </a:xfrm>
          <a:custGeom>
            <a:avLst/>
            <a:gdLst>
              <a:gd name="T0" fmla="*/ 2147483647 w 502"/>
              <a:gd name="T1" fmla="*/ 2147483647 h 394"/>
              <a:gd name="T2" fmla="*/ 2147483647 w 502"/>
              <a:gd name="T3" fmla="*/ 2147483647 h 394"/>
              <a:gd name="T4" fmla="*/ 2147483647 w 502"/>
              <a:gd name="T5" fmla="*/ 2147483647 h 394"/>
              <a:gd name="T6" fmla="*/ 2147483647 w 502"/>
              <a:gd name="T7" fmla="*/ 2147483647 h 394"/>
              <a:gd name="T8" fmla="*/ 2147483647 w 502"/>
              <a:gd name="T9" fmla="*/ 2147483647 h 394"/>
              <a:gd name="T10" fmla="*/ 2147483647 w 502"/>
              <a:gd name="T11" fmla="*/ 2147483647 h 394"/>
              <a:gd name="T12" fmla="*/ 2147483647 w 502"/>
              <a:gd name="T13" fmla="*/ 2147483647 h 394"/>
              <a:gd name="T14" fmla="*/ 2147483647 w 502"/>
              <a:gd name="T15" fmla="*/ 2147483647 h 394"/>
              <a:gd name="T16" fmla="*/ 2147483647 w 502"/>
              <a:gd name="T17" fmla="*/ 2147483647 h 394"/>
              <a:gd name="T18" fmla="*/ 2147483647 w 502"/>
              <a:gd name="T19" fmla="*/ 2147483647 h 394"/>
              <a:gd name="T20" fmla="*/ 2147483647 w 502"/>
              <a:gd name="T21" fmla="*/ 2147483647 h 394"/>
              <a:gd name="T22" fmla="*/ 2147483647 w 502"/>
              <a:gd name="T23" fmla="*/ 2147483647 h 394"/>
              <a:gd name="T24" fmla="*/ 2147483647 w 502"/>
              <a:gd name="T25" fmla="*/ 2147483647 h 394"/>
              <a:gd name="T26" fmla="*/ 2147483647 w 502"/>
              <a:gd name="T27" fmla="*/ 2147483647 h 394"/>
              <a:gd name="T28" fmla="*/ 2147483647 w 502"/>
              <a:gd name="T29" fmla="*/ 2147483647 h 394"/>
              <a:gd name="T30" fmla="*/ 2147483647 w 502"/>
              <a:gd name="T31" fmla="*/ 2147483647 h 394"/>
              <a:gd name="T32" fmla="*/ 0 w 502"/>
              <a:gd name="T33" fmla="*/ 2147483647 h 394"/>
              <a:gd name="T34" fmla="*/ 2147483647 w 502"/>
              <a:gd name="T35" fmla="*/ 2147483647 h 394"/>
              <a:gd name="T36" fmla="*/ 2147483647 w 502"/>
              <a:gd name="T37" fmla="*/ 2147483647 h 394"/>
              <a:gd name="T38" fmla="*/ 2147483647 w 502"/>
              <a:gd name="T39" fmla="*/ 2147483647 h 394"/>
              <a:gd name="T40" fmla="*/ 2147483647 w 502"/>
              <a:gd name="T41" fmla="*/ 2147483647 h 394"/>
              <a:gd name="T42" fmla="*/ 2147483647 w 502"/>
              <a:gd name="T43" fmla="*/ 2147483647 h 394"/>
              <a:gd name="T44" fmla="*/ 2147483647 w 502"/>
              <a:gd name="T45" fmla="*/ 2147483647 h 394"/>
              <a:gd name="T46" fmla="*/ 2147483647 w 502"/>
              <a:gd name="T47" fmla="*/ 2147483647 h 394"/>
              <a:gd name="T48" fmla="*/ 2147483647 w 502"/>
              <a:gd name="T49" fmla="*/ 2147483647 h 394"/>
              <a:gd name="T50" fmla="*/ 2147483647 w 502"/>
              <a:gd name="T51" fmla="*/ 2147483647 h 394"/>
              <a:gd name="T52" fmla="*/ 2147483647 w 502"/>
              <a:gd name="T53" fmla="*/ 2147483647 h 394"/>
              <a:gd name="T54" fmla="*/ 2147483647 w 502"/>
              <a:gd name="T55" fmla="*/ 0 h 394"/>
              <a:gd name="T56" fmla="*/ 2147483647 w 502"/>
              <a:gd name="T57" fmla="*/ 2147483647 h 394"/>
              <a:gd name="T58" fmla="*/ 2147483647 w 502"/>
              <a:gd name="T59" fmla="*/ 2147483647 h 394"/>
              <a:gd name="T60" fmla="*/ 2147483647 w 502"/>
              <a:gd name="T61" fmla="*/ 2147483647 h 394"/>
              <a:gd name="T62" fmla="*/ 2147483647 w 502"/>
              <a:gd name="T63" fmla="*/ 2147483647 h 394"/>
              <a:gd name="T64" fmla="*/ 2147483647 w 502"/>
              <a:gd name="T65" fmla="*/ 2147483647 h 394"/>
              <a:gd name="T66" fmla="*/ 2147483647 w 502"/>
              <a:gd name="T67" fmla="*/ 2147483647 h 394"/>
              <a:gd name="T68" fmla="*/ 2147483647 w 502"/>
              <a:gd name="T69" fmla="*/ 2147483647 h 394"/>
              <a:gd name="T70" fmla="*/ 2147483647 w 502"/>
              <a:gd name="T71" fmla="*/ 2147483647 h 394"/>
              <a:gd name="T72" fmla="*/ 2147483647 w 502"/>
              <a:gd name="T73" fmla="*/ 2147483647 h 394"/>
              <a:gd name="T74" fmla="*/ 2147483647 w 502"/>
              <a:gd name="T75" fmla="*/ 2147483647 h 394"/>
              <a:gd name="T76" fmla="*/ 2147483647 w 502"/>
              <a:gd name="T77" fmla="*/ 2147483647 h 394"/>
              <a:gd name="T78" fmla="*/ 2147483647 w 502"/>
              <a:gd name="T79" fmla="*/ 2147483647 h 394"/>
              <a:gd name="T80" fmla="*/ 2147483647 w 502"/>
              <a:gd name="T81" fmla="*/ 2147483647 h 394"/>
              <a:gd name="T82" fmla="*/ 2147483647 w 502"/>
              <a:gd name="T83" fmla="*/ 2147483647 h 394"/>
              <a:gd name="T84" fmla="*/ 2147483647 w 502"/>
              <a:gd name="T85" fmla="*/ 2147483647 h 394"/>
              <a:gd name="T86" fmla="*/ 2147483647 w 502"/>
              <a:gd name="T87" fmla="*/ 2147483647 h 394"/>
              <a:gd name="T88" fmla="*/ 2147483647 w 502"/>
              <a:gd name="T89" fmla="*/ 2147483647 h 394"/>
              <a:gd name="T90" fmla="*/ 2147483647 w 502"/>
              <a:gd name="T91" fmla="*/ 2147483647 h 394"/>
              <a:gd name="T92" fmla="*/ 2147483647 w 502"/>
              <a:gd name="T93" fmla="*/ 2147483647 h 394"/>
              <a:gd name="T94" fmla="*/ 2147483647 w 502"/>
              <a:gd name="T95" fmla="*/ 2147483647 h 394"/>
              <a:gd name="T96" fmla="*/ 2147483647 w 502"/>
              <a:gd name="T97" fmla="*/ 2147483647 h 394"/>
              <a:gd name="T98" fmla="*/ 2147483647 w 502"/>
              <a:gd name="T99" fmla="*/ 2147483647 h 394"/>
              <a:gd name="T100" fmla="*/ 2147483647 w 502"/>
              <a:gd name="T101" fmla="*/ 2147483647 h 394"/>
              <a:gd name="T102" fmla="*/ 2147483647 w 502"/>
              <a:gd name="T103" fmla="*/ 2147483647 h 394"/>
              <a:gd name="T104" fmla="*/ 2147483647 w 502"/>
              <a:gd name="T105" fmla="*/ 2147483647 h 394"/>
              <a:gd name="T106" fmla="*/ 2147483647 w 502"/>
              <a:gd name="T107" fmla="*/ 2147483647 h 394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502"/>
              <a:gd name="T163" fmla="*/ 0 h 394"/>
              <a:gd name="T164" fmla="*/ 502 w 502"/>
              <a:gd name="T165" fmla="*/ 394 h 394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502" h="394">
                <a:moveTo>
                  <a:pt x="482" y="336"/>
                </a:moveTo>
                <a:lnTo>
                  <a:pt x="480" y="360"/>
                </a:lnTo>
                <a:lnTo>
                  <a:pt x="480" y="394"/>
                </a:lnTo>
                <a:lnTo>
                  <a:pt x="414" y="388"/>
                </a:lnTo>
                <a:lnTo>
                  <a:pt x="410" y="388"/>
                </a:lnTo>
                <a:lnTo>
                  <a:pt x="344" y="382"/>
                </a:lnTo>
                <a:lnTo>
                  <a:pt x="266" y="376"/>
                </a:lnTo>
                <a:lnTo>
                  <a:pt x="262" y="376"/>
                </a:lnTo>
                <a:lnTo>
                  <a:pt x="228" y="370"/>
                </a:lnTo>
                <a:lnTo>
                  <a:pt x="208" y="368"/>
                </a:lnTo>
                <a:lnTo>
                  <a:pt x="176" y="366"/>
                </a:lnTo>
                <a:lnTo>
                  <a:pt x="148" y="364"/>
                </a:lnTo>
                <a:lnTo>
                  <a:pt x="146" y="362"/>
                </a:lnTo>
                <a:lnTo>
                  <a:pt x="112" y="358"/>
                </a:lnTo>
                <a:lnTo>
                  <a:pt x="108" y="358"/>
                </a:lnTo>
                <a:lnTo>
                  <a:pt x="46" y="350"/>
                </a:lnTo>
                <a:lnTo>
                  <a:pt x="0" y="344"/>
                </a:lnTo>
                <a:lnTo>
                  <a:pt x="8" y="290"/>
                </a:lnTo>
                <a:lnTo>
                  <a:pt x="10" y="268"/>
                </a:lnTo>
                <a:lnTo>
                  <a:pt x="16" y="244"/>
                </a:lnTo>
                <a:lnTo>
                  <a:pt x="16" y="238"/>
                </a:lnTo>
                <a:lnTo>
                  <a:pt x="18" y="214"/>
                </a:lnTo>
                <a:lnTo>
                  <a:pt x="28" y="140"/>
                </a:lnTo>
                <a:lnTo>
                  <a:pt x="28" y="126"/>
                </a:lnTo>
                <a:lnTo>
                  <a:pt x="32" y="116"/>
                </a:lnTo>
                <a:lnTo>
                  <a:pt x="38" y="70"/>
                </a:lnTo>
                <a:lnTo>
                  <a:pt x="42" y="30"/>
                </a:lnTo>
                <a:lnTo>
                  <a:pt x="48" y="0"/>
                </a:lnTo>
                <a:lnTo>
                  <a:pt x="122" y="10"/>
                </a:lnTo>
                <a:lnTo>
                  <a:pt x="160" y="14"/>
                </a:lnTo>
                <a:lnTo>
                  <a:pt x="188" y="18"/>
                </a:lnTo>
                <a:lnTo>
                  <a:pt x="222" y="22"/>
                </a:lnTo>
                <a:lnTo>
                  <a:pt x="232" y="22"/>
                </a:lnTo>
                <a:lnTo>
                  <a:pt x="292" y="30"/>
                </a:lnTo>
                <a:lnTo>
                  <a:pt x="314" y="32"/>
                </a:lnTo>
                <a:lnTo>
                  <a:pt x="370" y="36"/>
                </a:lnTo>
                <a:lnTo>
                  <a:pt x="402" y="40"/>
                </a:lnTo>
                <a:lnTo>
                  <a:pt x="414" y="40"/>
                </a:lnTo>
                <a:lnTo>
                  <a:pt x="462" y="44"/>
                </a:lnTo>
                <a:lnTo>
                  <a:pt x="464" y="44"/>
                </a:lnTo>
                <a:lnTo>
                  <a:pt x="502" y="46"/>
                </a:lnTo>
                <a:lnTo>
                  <a:pt x="500" y="70"/>
                </a:lnTo>
                <a:lnTo>
                  <a:pt x="500" y="72"/>
                </a:lnTo>
                <a:lnTo>
                  <a:pt x="500" y="94"/>
                </a:lnTo>
                <a:lnTo>
                  <a:pt x="496" y="104"/>
                </a:lnTo>
                <a:lnTo>
                  <a:pt x="494" y="134"/>
                </a:lnTo>
                <a:lnTo>
                  <a:pt x="492" y="170"/>
                </a:lnTo>
                <a:lnTo>
                  <a:pt x="490" y="208"/>
                </a:lnTo>
                <a:lnTo>
                  <a:pt x="490" y="216"/>
                </a:lnTo>
                <a:lnTo>
                  <a:pt x="488" y="246"/>
                </a:lnTo>
                <a:lnTo>
                  <a:pt x="488" y="254"/>
                </a:lnTo>
                <a:lnTo>
                  <a:pt x="486" y="284"/>
                </a:lnTo>
                <a:lnTo>
                  <a:pt x="482" y="330"/>
                </a:lnTo>
                <a:lnTo>
                  <a:pt x="482" y="336"/>
                </a:lnTo>
              </a:path>
            </a:pathLst>
          </a:custGeom>
          <a:solidFill>
            <a:srgbClr val="0067B4"/>
          </a:solidFill>
          <a:ln w="6350">
            <a:solidFill>
              <a:schemeClr val="tx1">
                <a:alpha val="92000"/>
              </a:schemeClr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dirty="0">
              <a:highlight>
                <a:srgbClr val="0067B4"/>
              </a:highlight>
            </a:endParaRPr>
          </a:p>
        </p:txBody>
      </p:sp>
      <p:sp>
        <p:nvSpPr>
          <p:cNvPr id="2124" name="Freeform 76"/>
          <p:cNvSpPr>
            <a:spLocks noEditPoints="1"/>
          </p:cNvSpPr>
          <p:nvPr/>
        </p:nvSpPr>
        <p:spPr bwMode="auto">
          <a:xfrm>
            <a:off x="5683250" y="3441700"/>
            <a:ext cx="809625" cy="409575"/>
          </a:xfrm>
          <a:custGeom>
            <a:avLst/>
            <a:gdLst>
              <a:gd name="T0" fmla="*/ 2147483647 w 510"/>
              <a:gd name="T1" fmla="*/ 2147483647 h 258"/>
              <a:gd name="T2" fmla="*/ 2147483647 w 510"/>
              <a:gd name="T3" fmla="*/ 2147483647 h 258"/>
              <a:gd name="T4" fmla="*/ 2147483647 w 510"/>
              <a:gd name="T5" fmla="*/ 2147483647 h 258"/>
              <a:gd name="T6" fmla="*/ 2147483647 w 510"/>
              <a:gd name="T7" fmla="*/ 2147483647 h 258"/>
              <a:gd name="T8" fmla="*/ 2147483647 w 510"/>
              <a:gd name="T9" fmla="*/ 2147483647 h 258"/>
              <a:gd name="T10" fmla="*/ 2147483647 w 510"/>
              <a:gd name="T11" fmla="*/ 2147483647 h 258"/>
              <a:gd name="T12" fmla="*/ 2147483647 w 510"/>
              <a:gd name="T13" fmla="*/ 2147483647 h 258"/>
              <a:gd name="T14" fmla="*/ 2147483647 w 510"/>
              <a:gd name="T15" fmla="*/ 2147483647 h 258"/>
              <a:gd name="T16" fmla="*/ 2147483647 w 510"/>
              <a:gd name="T17" fmla="*/ 2147483647 h 258"/>
              <a:gd name="T18" fmla="*/ 2147483647 w 510"/>
              <a:gd name="T19" fmla="*/ 2147483647 h 258"/>
              <a:gd name="T20" fmla="*/ 2147483647 w 510"/>
              <a:gd name="T21" fmla="*/ 2147483647 h 258"/>
              <a:gd name="T22" fmla="*/ 2147483647 w 510"/>
              <a:gd name="T23" fmla="*/ 2147483647 h 258"/>
              <a:gd name="T24" fmla="*/ 2147483647 w 510"/>
              <a:gd name="T25" fmla="*/ 2147483647 h 258"/>
              <a:gd name="T26" fmla="*/ 2147483647 w 510"/>
              <a:gd name="T27" fmla="*/ 2147483647 h 258"/>
              <a:gd name="T28" fmla="*/ 2147483647 w 510"/>
              <a:gd name="T29" fmla="*/ 2147483647 h 258"/>
              <a:gd name="T30" fmla="*/ 2147483647 w 510"/>
              <a:gd name="T31" fmla="*/ 2147483647 h 258"/>
              <a:gd name="T32" fmla="*/ 2147483647 w 510"/>
              <a:gd name="T33" fmla="*/ 2147483647 h 258"/>
              <a:gd name="T34" fmla="*/ 2147483647 w 510"/>
              <a:gd name="T35" fmla="*/ 2147483647 h 258"/>
              <a:gd name="T36" fmla="*/ 2147483647 w 510"/>
              <a:gd name="T37" fmla="*/ 2147483647 h 258"/>
              <a:gd name="T38" fmla="*/ 2147483647 w 510"/>
              <a:gd name="T39" fmla="*/ 2147483647 h 258"/>
              <a:gd name="T40" fmla="*/ 2147483647 w 510"/>
              <a:gd name="T41" fmla="*/ 2147483647 h 258"/>
              <a:gd name="T42" fmla="*/ 2147483647 w 510"/>
              <a:gd name="T43" fmla="*/ 2147483647 h 258"/>
              <a:gd name="T44" fmla="*/ 2147483647 w 510"/>
              <a:gd name="T45" fmla="*/ 2147483647 h 258"/>
              <a:gd name="T46" fmla="*/ 2147483647 w 510"/>
              <a:gd name="T47" fmla="*/ 2147483647 h 258"/>
              <a:gd name="T48" fmla="*/ 2147483647 w 510"/>
              <a:gd name="T49" fmla="*/ 2147483647 h 258"/>
              <a:gd name="T50" fmla="*/ 2147483647 w 510"/>
              <a:gd name="T51" fmla="*/ 2147483647 h 258"/>
              <a:gd name="T52" fmla="*/ 2147483647 w 510"/>
              <a:gd name="T53" fmla="*/ 2147483647 h 258"/>
              <a:gd name="T54" fmla="*/ 2147483647 w 510"/>
              <a:gd name="T55" fmla="*/ 2147483647 h 258"/>
              <a:gd name="T56" fmla="*/ 2147483647 w 510"/>
              <a:gd name="T57" fmla="*/ 2147483647 h 258"/>
              <a:gd name="T58" fmla="*/ 2147483647 w 510"/>
              <a:gd name="T59" fmla="*/ 2147483647 h 258"/>
              <a:gd name="T60" fmla="*/ 2147483647 w 510"/>
              <a:gd name="T61" fmla="*/ 2147483647 h 258"/>
              <a:gd name="T62" fmla="*/ 2147483647 w 510"/>
              <a:gd name="T63" fmla="*/ 2147483647 h 258"/>
              <a:gd name="T64" fmla="*/ 2147483647 w 510"/>
              <a:gd name="T65" fmla="*/ 2147483647 h 258"/>
              <a:gd name="T66" fmla="*/ 2147483647 w 510"/>
              <a:gd name="T67" fmla="*/ 2147483647 h 258"/>
              <a:gd name="T68" fmla="*/ 2147483647 w 510"/>
              <a:gd name="T69" fmla="*/ 2147483647 h 258"/>
              <a:gd name="T70" fmla="*/ 2147483647 w 510"/>
              <a:gd name="T71" fmla="*/ 2147483647 h 258"/>
              <a:gd name="T72" fmla="*/ 2147483647 w 510"/>
              <a:gd name="T73" fmla="*/ 2147483647 h 258"/>
              <a:gd name="T74" fmla="*/ 2147483647 w 510"/>
              <a:gd name="T75" fmla="*/ 2147483647 h 258"/>
              <a:gd name="T76" fmla="*/ 2147483647 w 510"/>
              <a:gd name="T77" fmla="*/ 2147483647 h 258"/>
              <a:gd name="T78" fmla="*/ 2147483647 w 510"/>
              <a:gd name="T79" fmla="*/ 2147483647 h 258"/>
              <a:gd name="T80" fmla="*/ 2147483647 w 510"/>
              <a:gd name="T81" fmla="*/ 2147483647 h 258"/>
              <a:gd name="T82" fmla="*/ 2147483647 w 510"/>
              <a:gd name="T83" fmla="*/ 2147483647 h 258"/>
              <a:gd name="T84" fmla="*/ 2147483647 w 510"/>
              <a:gd name="T85" fmla="*/ 2147483647 h 258"/>
              <a:gd name="T86" fmla="*/ 2147483647 w 510"/>
              <a:gd name="T87" fmla="*/ 2147483647 h 258"/>
              <a:gd name="T88" fmla="*/ 2147483647 w 510"/>
              <a:gd name="T89" fmla="*/ 2147483647 h 258"/>
              <a:gd name="T90" fmla="*/ 2147483647 w 510"/>
              <a:gd name="T91" fmla="*/ 2147483647 h 258"/>
              <a:gd name="T92" fmla="*/ 2147483647 w 510"/>
              <a:gd name="T93" fmla="*/ 2147483647 h 258"/>
              <a:gd name="T94" fmla="*/ 2147483647 w 510"/>
              <a:gd name="T95" fmla="*/ 2147483647 h 258"/>
              <a:gd name="T96" fmla="*/ 2147483647 w 510"/>
              <a:gd name="T97" fmla="*/ 2147483647 h 258"/>
              <a:gd name="T98" fmla="*/ 2147483647 w 510"/>
              <a:gd name="T99" fmla="*/ 2147483647 h 258"/>
              <a:gd name="T100" fmla="*/ 2147483647 w 510"/>
              <a:gd name="T101" fmla="*/ 2147483647 h 258"/>
              <a:gd name="T102" fmla="*/ 2147483647 w 510"/>
              <a:gd name="T103" fmla="*/ 2147483647 h 258"/>
              <a:gd name="T104" fmla="*/ 2147483647 w 510"/>
              <a:gd name="T105" fmla="*/ 2147483647 h 258"/>
              <a:gd name="T106" fmla="*/ 2147483647 w 510"/>
              <a:gd name="T107" fmla="*/ 2147483647 h 258"/>
              <a:gd name="T108" fmla="*/ 2147483647 w 510"/>
              <a:gd name="T109" fmla="*/ 2147483647 h 258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510"/>
              <a:gd name="T166" fmla="*/ 0 h 258"/>
              <a:gd name="T167" fmla="*/ 510 w 510"/>
              <a:gd name="T168" fmla="*/ 258 h 258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510" h="258">
                <a:moveTo>
                  <a:pt x="210" y="228"/>
                </a:moveTo>
                <a:lnTo>
                  <a:pt x="192" y="230"/>
                </a:lnTo>
                <a:lnTo>
                  <a:pt x="170" y="230"/>
                </a:lnTo>
                <a:lnTo>
                  <a:pt x="168" y="232"/>
                </a:lnTo>
                <a:lnTo>
                  <a:pt x="152" y="232"/>
                </a:lnTo>
                <a:lnTo>
                  <a:pt x="132" y="234"/>
                </a:lnTo>
                <a:lnTo>
                  <a:pt x="128" y="234"/>
                </a:lnTo>
                <a:lnTo>
                  <a:pt x="118" y="236"/>
                </a:lnTo>
                <a:lnTo>
                  <a:pt x="116" y="234"/>
                </a:lnTo>
                <a:lnTo>
                  <a:pt x="102" y="234"/>
                </a:lnTo>
                <a:lnTo>
                  <a:pt x="104" y="244"/>
                </a:lnTo>
                <a:lnTo>
                  <a:pt x="106" y="246"/>
                </a:lnTo>
                <a:lnTo>
                  <a:pt x="106" y="250"/>
                </a:lnTo>
                <a:lnTo>
                  <a:pt x="74" y="252"/>
                </a:lnTo>
                <a:lnTo>
                  <a:pt x="52" y="254"/>
                </a:lnTo>
                <a:lnTo>
                  <a:pt x="50" y="254"/>
                </a:lnTo>
                <a:lnTo>
                  <a:pt x="16" y="258"/>
                </a:lnTo>
                <a:lnTo>
                  <a:pt x="10" y="258"/>
                </a:lnTo>
                <a:lnTo>
                  <a:pt x="10" y="254"/>
                </a:lnTo>
                <a:lnTo>
                  <a:pt x="12" y="246"/>
                </a:lnTo>
                <a:lnTo>
                  <a:pt x="14" y="246"/>
                </a:lnTo>
                <a:lnTo>
                  <a:pt x="16" y="246"/>
                </a:lnTo>
                <a:lnTo>
                  <a:pt x="18" y="250"/>
                </a:lnTo>
                <a:lnTo>
                  <a:pt x="24" y="250"/>
                </a:lnTo>
                <a:lnTo>
                  <a:pt x="24" y="248"/>
                </a:lnTo>
                <a:lnTo>
                  <a:pt x="26" y="244"/>
                </a:lnTo>
                <a:lnTo>
                  <a:pt x="26" y="240"/>
                </a:lnTo>
                <a:lnTo>
                  <a:pt x="24" y="236"/>
                </a:lnTo>
                <a:lnTo>
                  <a:pt x="26" y="234"/>
                </a:lnTo>
                <a:lnTo>
                  <a:pt x="28" y="234"/>
                </a:lnTo>
                <a:lnTo>
                  <a:pt x="28" y="232"/>
                </a:lnTo>
                <a:lnTo>
                  <a:pt x="28" y="230"/>
                </a:lnTo>
                <a:lnTo>
                  <a:pt x="26" y="230"/>
                </a:lnTo>
                <a:lnTo>
                  <a:pt x="26" y="228"/>
                </a:lnTo>
                <a:lnTo>
                  <a:pt x="26" y="224"/>
                </a:lnTo>
                <a:lnTo>
                  <a:pt x="28" y="224"/>
                </a:lnTo>
                <a:lnTo>
                  <a:pt x="30" y="216"/>
                </a:lnTo>
                <a:lnTo>
                  <a:pt x="28" y="214"/>
                </a:lnTo>
                <a:lnTo>
                  <a:pt x="26" y="214"/>
                </a:lnTo>
                <a:lnTo>
                  <a:pt x="24" y="212"/>
                </a:lnTo>
                <a:lnTo>
                  <a:pt x="24" y="206"/>
                </a:lnTo>
                <a:lnTo>
                  <a:pt x="26" y="204"/>
                </a:lnTo>
                <a:lnTo>
                  <a:pt x="28" y="202"/>
                </a:lnTo>
                <a:lnTo>
                  <a:pt x="30" y="194"/>
                </a:lnTo>
                <a:lnTo>
                  <a:pt x="34" y="192"/>
                </a:lnTo>
                <a:lnTo>
                  <a:pt x="40" y="192"/>
                </a:lnTo>
                <a:lnTo>
                  <a:pt x="44" y="192"/>
                </a:lnTo>
                <a:lnTo>
                  <a:pt x="52" y="198"/>
                </a:lnTo>
                <a:lnTo>
                  <a:pt x="56" y="198"/>
                </a:lnTo>
                <a:lnTo>
                  <a:pt x="62" y="200"/>
                </a:lnTo>
                <a:lnTo>
                  <a:pt x="64" y="202"/>
                </a:lnTo>
                <a:lnTo>
                  <a:pt x="70" y="204"/>
                </a:lnTo>
                <a:lnTo>
                  <a:pt x="70" y="202"/>
                </a:lnTo>
                <a:lnTo>
                  <a:pt x="72" y="202"/>
                </a:lnTo>
                <a:lnTo>
                  <a:pt x="74" y="200"/>
                </a:lnTo>
                <a:lnTo>
                  <a:pt x="74" y="194"/>
                </a:lnTo>
                <a:lnTo>
                  <a:pt x="72" y="190"/>
                </a:lnTo>
                <a:lnTo>
                  <a:pt x="70" y="186"/>
                </a:lnTo>
                <a:lnTo>
                  <a:pt x="66" y="184"/>
                </a:lnTo>
                <a:lnTo>
                  <a:pt x="70" y="174"/>
                </a:lnTo>
                <a:lnTo>
                  <a:pt x="74" y="172"/>
                </a:lnTo>
                <a:lnTo>
                  <a:pt x="76" y="172"/>
                </a:lnTo>
                <a:lnTo>
                  <a:pt x="80" y="170"/>
                </a:lnTo>
                <a:lnTo>
                  <a:pt x="94" y="164"/>
                </a:lnTo>
                <a:lnTo>
                  <a:pt x="96" y="162"/>
                </a:lnTo>
                <a:lnTo>
                  <a:pt x="90" y="156"/>
                </a:lnTo>
                <a:lnTo>
                  <a:pt x="90" y="154"/>
                </a:lnTo>
                <a:lnTo>
                  <a:pt x="88" y="148"/>
                </a:lnTo>
                <a:lnTo>
                  <a:pt x="90" y="146"/>
                </a:lnTo>
                <a:lnTo>
                  <a:pt x="94" y="142"/>
                </a:lnTo>
                <a:lnTo>
                  <a:pt x="96" y="138"/>
                </a:lnTo>
                <a:lnTo>
                  <a:pt x="102" y="140"/>
                </a:lnTo>
                <a:lnTo>
                  <a:pt x="104" y="138"/>
                </a:lnTo>
                <a:lnTo>
                  <a:pt x="104" y="134"/>
                </a:lnTo>
                <a:lnTo>
                  <a:pt x="104" y="132"/>
                </a:lnTo>
                <a:lnTo>
                  <a:pt x="102" y="130"/>
                </a:lnTo>
                <a:lnTo>
                  <a:pt x="102" y="128"/>
                </a:lnTo>
                <a:lnTo>
                  <a:pt x="104" y="126"/>
                </a:lnTo>
                <a:lnTo>
                  <a:pt x="108" y="128"/>
                </a:lnTo>
                <a:lnTo>
                  <a:pt x="110" y="130"/>
                </a:lnTo>
                <a:lnTo>
                  <a:pt x="116" y="128"/>
                </a:lnTo>
                <a:lnTo>
                  <a:pt x="118" y="126"/>
                </a:lnTo>
                <a:lnTo>
                  <a:pt x="120" y="126"/>
                </a:lnTo>
                <a:lnTo>
                  <a:pt x="120" y="132"/>
                </a:lnTo>
                <a:lnTo>
                  <a:pt x="122" y="132"/>
                </a:lnTo>
                <a:lnTo>
                  <a:pt x="124" y="130"/>
                </a:lnTo>
                <a:lnTo>
                  <a:pt x="124" y="128"/>
                </a:lnTo>
                <a:lnTo>
                  <a:pt x="124" y="126"/>
                </a:lnTo>
                <a:lnTo>
                  <a:pt x="122" y="124"/>
                </a:lnTo>
                <a:lnTo>
                  <a:pt x="124" y="118"/>
                </a:lnTo>
                <a:lnTo>
                  <a:pt x="132" y="124"/>
                </a:lnTo>
                <a:lnTo>
                  <a:pt x="134" y="122"/>
                </a:lnTo>
                <a:lnTo>
                  <a:pt x="138" y="122"/>
                </a:lnTo>
                <a:lnTo>
                  <a:pt x="146" y="126"/>
                </a:lnTo>
                <a:lnTo>
                  <a:pt x="148" y="126"/>
                </a:lnTo>
                <a:lnTo>
                  <a:pt x="150" y="128"/>
                </a:lnTo>
                <a:lnTo>
                  <a:pt x="154" y="128"/>
                </a:lnTo>
                <a:lnTo>
                  <a:pt x="154" y="130"/>
                </a:lnTo>
                <a:lnTo>
                  <a:pt x="156" y="132"/>
                </a:lnTo>
                <a:lnTo>
                  <a:pt x="158" y="132"/>
                </a:lnTo>
                <a:lnTo>
                  <a:pt x="162" y="130"/>
                </a:lnTo>
                <a:lnTo>
                  <a:pt x="164" y="122"/>
                </a:lnTo>
                <a:lnTo>
                  <a:pt x="166" y="118"/>
                </a:lnTo>
                <a:lnTo>
                  <a:pt x="170" y="118"/>
                </a:lnTo>
                <a:lnTo>
                  <a:pt x="172" y="116"/>
                </a:lnTo>
                <a:lnTo>
                  <a:pt x="176" y="114"/>
                </a:lnTo>
                <a:lnTo>
                  <a:pt x="178" y="114"/>
                </a:lnTo>
                <a:lnTo>
                  <a:pt x="182" y="122"/>
                </a:lnTo>
                <a:lnTo>
                  <a:pt x="184" y="122"/>
                </a:lnTo>
                <a:lnTo>
                  <a:pt x="186" y="118"/>
                </a:lnTo>
                <a:lnTo>
                  <a:pt x="188" y="118"/>
                </a:lnTo>
                <a:lnTo>
                  <a:pt x="188" y="124"/>
                </a:lnTo>
                <a:lnTo>
                  <a:pt x="188" y="126"/>
                </a:lnTo>
                <a:lnTo>
                  <a:pt x="188" y="124"/>
                </a:lnTo>
                <a:lnTo>
                  <a:pt x="192" y="124"/>
                </a:lnTo>
                <a:lnTo>
                  <a:pt x="194" y="118"/>
                </a:lnTo>
                <a:lnTo>
                  <a:pt x="194" y="116"/>
                </a:lnTo>
                <a:lnTo>
                  <a:pt x="196" y="116"/>
                </a:lnTo>
                <a:lnTo>
                  <a:pt x="198" y="116"/>
                </a:lnTo>
                <a:lnTo>
                  <a:pt x="196" y="112"/>
                </a:lnTo>
                <a:lnTo>
                  <a:pt x="196" y="110"/>
                </a:lnTo>
                <a:lnTo>
                  <a:pt x="196" y="108"/>
                </a:lnTo>
                <a:lnTo>
                  <a:pt x="198" y="106"/>
                </a:lnTo>
                <a:lnTo>
                  <a:pt x="200" y="106"/>
                </a:lnTo>
                <a:lnTo>
                  <a:pt x="202" y="102"/>
                </a:lnTo>
                <a:lnTo>
                  <a:pt x="200" y="102"/>
                </a:lnTo>
                <a:lnTo>
                  <a:pt x="198" y="100"/>
                </a:lnTo>
                <a:lnTo>
                  <a:pt x="200" y="98"/>
                </a:lnTo>
                <a:lnTo>
                  <a:pt x="202" y="100"/>
                </a:lnTo>
                <a:lnTo>
                  <a:pt x="206" y="98"/>
                </a:lnTo>
                <a:lnTo>
                  <a:pt x="208" y="98"/>
                </a:lnTo>
                <a:lnTo>
                  <a:pt x="208" y="96"/>
                </a:lnTo>
                <a:lnTo>
                  <a:pt x="206" y="96"/>
                </a:lnTo>
                <a:lnTo>
                  <a:pt x="206" y="94"/>
                </a:lnTo>
                <a:lnTo>
                  <a:pt x="208" y="94"/>
                </a:lnTo>
                <a:lnTo>
                  <a:pt x="210" y="96"/>
                </a:lnTo>
                <a:lnTo>
                  <a:pt x="212" y="102"/>
                </a:lnTo>
                <a:lnTo>
                  <a:pt x="214" y="106"/>
                </a:lnTo>
                <a:lnTo>
                  <a:pt x="218" y="108"/>
                </a:lnTo>
                <a:lnTo>
                  <a:pt x="226" y="108"/>
                </a:lnTo>
                <a:lnTo>
                  <a:pt x="228" y="110"/>
                </a:lnTo>
                <a:lnTo>
                  <a:pt x="230" y="108"/>
                </a:lnTo>
                <a:lnTo>
                  <a:pt x="232" y="108"/>
                </a:lnTo>
                <a:lnTo>
                  <a:pt x="234" y="106"/>
                </a:lnTo>
                <a:lnTo>
                  <a:pt x="238" y="102"/>
                </a:lnTo>
                <a:lnTo>
                  <a:pt x="238" y="100"/>
                </a:lnTo>
                <a:lnTo>
                  <a:pt x="238" y="92"/>
                </a:lnTo>
                <a:lnTo>
                  <a:pt x="240" y="84"/>
                </a:lnTo>
                <a:lnTo>
                  <a:pt x="240" y="82"/>
                </a:lnTo>
                <a:lnTo>
                  <a:pt x="242" y="80"/>
                </a:lnTo>
                <a:lnTo>
                  <a:pt x="244" y="82"/>
                </a:lnTo>
                <a:lnTo>
                  <a:pt x="246" y="82"/>
                </a:lnTo>
                <a:lnTo>
                  <a:pt x="252" y="80"/>
                </a:lnTo>
                <a:lnTo>
                  <a:pt x="254" y="76"/>
                </a:lnTo>
                <a:lnTo>
                  <a:pt x="254" y="70"/>
                </a:lnTo>
                <a:lnTo>
                  <a:pt x="254" y="66"/>
                </a:lnTo>
                <a:lnTo>
                  <a:pt x="260" y="64"/>
                </a:lnTo>
                <a:lnTo>
                  <a:pt x="262" y="58"/>
                </a:lnTo>
                <a:lnTo>
                  <a:pt x="264" y="56"/>
                </a:lnTo>
                <a:lnTo>
                  <a:pt x="264" y="54"/>
                </a:lnTo>
                <a:lnTo>
                  <a:pt x="264" y="52"/>
                </a:lnTo>
                <a:lnTo>
                  <a:pt x="262" y="42"/>
                </a:lnTo>
                <a:lnTo>
                  <a:pt x="262" y="40"/>
                </a:lnTo>
                <a:lnTo>
                  <a:pt x="264" y="38"/>
                </a:lnTo>
                <a:lnTo>
                  <a:pt x="270" y="38"/>
                </a:lnTo>
                <a:lnTo>
                  <a:pt x="274" y="38"/>
                </a:lnTo>
                <a:lnTo>
                  <a:pt x="278" y="40"/>
                </a:lnTo>
                <a:lnTo>
                  <a:pt x="282" y="40"/>
                </a:lnTo>
                <a:lnTo>
                  <a:pt x="284" y="38"/>
                </a:lnTo>
                <a:lnTo>
                  <a:pt x="288" y="36"/>
                </a:lnTo>
                <a:lnTo>
                  <a:pt x="290" y="34"/>
                </a:lnTo>
                <a:lnTo>
                  <a:pt x="292" y="32"/>
                </a:lnTo>
                <a:lnTo>
                  <a:pt x="304" y="30"/>
                </a:lnTo>
                <a:lnTo>
                  <a:pt x="302" y="26"/>
                </a:lnTo>
                <a:lnTo>
                  <a:pt x="304" y="22"/>
                </a:lnTo>
                <a:lnTo>
                  <a:pt x="304" y="20"/>
                </a:lnTo>
                <a:lnTo>
                  <a:pt x="300" y="20"/>
                </a:lnTo>
                <a:lnTo>
                  <a:pt x="300" y="18"/>
                </a:lnTo>
                <a:lnTo>
                  <a:pt x="300" y="16"/>
                </a:lnTo>
                <a:lnTo>
                  <a:pt x="302" y="12"/>
                </a:lnTo>
                <a:lnTo>
                  <a:pt x="300" y="10"/>
                </a:lnTo>
                <a:lnTo>
                  <a:pt x="298" y="10"/>
                </a:lnTo>
                <a:lnTo>
                  <a:pt x="298" y="8"/>
                </a:lnTo>
                <a:lnTo>
                  <a:pt x="298" y="6"/>
                </a:lnTo>
                <a:lnTo>
                  <a:pt x="300" y="4"/>
                </a:lnTo>
                <a:lnTo>
                  <a:pt x="302" y="4"/>
                </a:lnTo>
                <a:lnTo>
                  <a:pt x="302" y="2"/>
                </a:lnTo>
                <a:lnTo>
                  <a:pt x="304" y="0"/>
                </a:lnTo>
                <a:lnTo>
                  <a:pt x="312" y="4"/>
                </a:lnTo>
                <a:lnTo>
                  <a:pt x="314" y="4"/>
                </a:lnTo>
                <a:lnTo>
                  <a:pt x="316" y="4"/>
                </a:lnTo>
                <a:lnTo>
                  <a:pt x="320" y="2"/>
                </a:lnTo>
                <a:lnTo>
                  <a:pt x="322" y="0"/>
                </a:lnTo>
                <a:lnTo>
                  <a:pt x="324" y="0"/>
                </a:lnTo>
                <a:lnTo>
                  <a:pt x="328" y="2"/>
                </a:lnTo>
                <a:lnTo>
                  <a:pt x="328" y="4"/>
                </a:lnTo>
                <a:lnTo>
                  <a:pt x="330" y="6"/>
                </a:lnTo>
                <a:lnTo>
                  <a:pt x="332" y="4"/>
                </a:lnTo>
                <a:lnTo>
                  <a:pt x="334" y="6"/>
                </a:lnTo>
                <a:lnTo>
                  <a:pt x="336" y="12"/>
                </a:lnTo>
                <a:lnTo>
                  <a:pt x="338" y="16"/>
                </a:lnTo>
                <a:lnTo>
                  <a:pt x="340" y="18"/>
                </a:lnTo>
                <a:lnTo>
                  <a:pt x="344" y="22"/>
                </a:lnTo>
                <a:lnTo>
                  <a:pt x="346" y="24"/>
                </a:lnTo>
                <a:lnTo>
                  <a:pt x="352" y="26"/>
                </a:lnTo>
                <a:lnTo>
                  <a:pt x="354" y="26"/>
                </a:lnTo>
                <a:lnTo>
                  <a:pt x="362" y="24"/>
                </a:lnTo>
                <a:lnTo>
                  <a:pt x="364" y="24"/>
                </a:lnTo>
                <a:lnTo>
                  <a:pt x="368" y="26"/>
                </a:lnTo>
                <a:lnTo>
                  <a:pt x="370" y="30"/>
                </a:lnTo>
                <a:lnTo>
                  <a:pt x="374" y="30"/>
                </a:lnTo>
                <a:lnTo>
                  <a:pt x="376" y="34"/>
                </a:lnTo>
                <a:lnTo>
                  <a:pt x="380" y="34"/>
                </a:lnTo>
                <a:lnTo>
                  <a:pt x="382" y="36"/>
                </a:lnTo>
                <a:lnTo>
                  <a:pt x="382" y="34"/>
                </a:lnTo>
                <a:lnTo>
                  <a:pt x="384" y="34"/>
                </a:lnTo>
                <a:lnTo>
                  <a:pt x="384" y="32"/>
                </a:lnTo>
                <a:lnTo>
                  <a:pt x="384" y="30"/>
                </a:lnTo>
                <a:lnTo>
                  <a:pt x="392" y="26"/>
                </a:lnTo>
                <a:lnTo>
                  <a:pt x="396" y="30"/>
                </a:lnTo>
                <a:lnTo>
                  <a:pt x="400" y="30"/>
                </a:lnTo>
                <a:lnTo>
                  <a:pt x="406" y="32"/>
                </a:lnTo>
                <a:lnTo>
                  <a:pt x="406" y="34"/>
                </a:lnTo>
                <a:lnTo>
                  <a:pt x="408" y="34"/>
                </a:lnTo>
                <a:lnTo>
                  <a:pt x="408" y="32"/>
                </a:lnTo>
                <a:lnTo>
                  <a:pt x="410" y="32"/>
                </a:lnTo>
                <a:lnTo>
                  <a:pt x="414" y="32"/>
                </a:lnTo>
                <a:lnTo>
                  <a:pt x="416" y="32"/>
                </a:lnTo>
                <a:lnTo>
                  <a:pt x="420" y="26"/>
                </a:lnTo>
                <a:lnTo>
                  <a:pt x="422" y="24"/>
                </a:lnTo>
                <a:lnTo>
                  <a:pt x="424" y="22"/>
                </a:lnTo>
                <a:lnTo>
                  <a:pt x="428" y="20"/>
                </a:lnTo>
                <a:lnTo>
                  <a:pt x="430" y="18"/>
                </a:lnTo>
                <a:lnTo>
                  <a:pt x="434" y="18"/>
                </a:lnTo>
                <a:lnTo>
                  <a:pt x="434" y="20"/>
                </a:lnTo>
                <a:lnTo>
                  <a:pt x="434" y="22"/>
                </a:lnTo>
                <a:lnTo>
                  <a:pt x="436" y="24"/>
                </a:lnTo>
                <a:lnTo>
                  <a:pt x="438" y="30"/>
                </a:lnTo>
                <a:lnTo>
                  <a:pt x="440" y="32"/>
                </a:lnTo>
                <a:lnTo>
                  <a:pt x="440" y="34"/>
                </a:lnTo>
                <a:lnTo>
                  <a:pt x="444" y="32"/>
                </a:lnTo>
                <a:lnTo>
                  <a:pt x="450" y="34"/>
                </a:lnTo>
                <a:lnTo>
                  <a:pt x="450" y="36"/>
                </a:lnTo>
                <a:lnTo>
                  <a:pt x="454" y="38"/>
                </a:lnTo>
                <a:lnTo>
                  <a:pt x="456" y="42"/>
                </a:lnTo>
                <a:lnTo>
                  <a:pt x="456" y="48"/>
                </a:lnTo>
                <a:lnTo>
                  <a:pt x="458" y="52"/>
                </a:lnTo>
                <a:lnTo>
                  <a:pt x="460" y="56"/>
                </a:lnTo>
                <a:lnTo>
                  <a:pt x="458" y="56"/>
                </a:lnTo>
                <a:lnTo>
                  <a:pt x="456" y="58"/>
                </a:lnTo>
                <a:lnTo>
                  <a:pt x="458" y="62"/>
                </a:lnTo>
                <a:lnTo>
                  <a:pt x="458" y="64"/>
                </a:lnTo>
                <a:lnTo>
                  <a:pt x="456" y="64"/>
                </a:lnTo>
                <a:lnTo>
                  <a:pt x="456" y="66"/>
                </a:lnTo>
                <a:lnTo>
                  <a:pt x="460" y="68"/>
                </a:lnTo>
                <a:lnTo>
                  <a:pt x="466" y="78"/>
                </a:lnTo>
                <a:lnTo>
                  <a:pt x="470" y="80"/>
                </a:lnTo>
                <a:lnTo>
                  <a:pt x="470" y="82"/>
                </a:lnTo>
                <a:lnTo>
                  <a:pt x="468" y="84"/>
                </a:lnTo>
                <a:lnTo>
                  <a:pt x="472" y="86"/>
                </a:lnTo>
                <a:lnTo>
                  <a:pt x="474" y="86"/>
                </a:lnTo>
                <a:lnTo>
                  <a:pt x="476" y="94"/>
                </a:lnTo>
                <a:lnTo>
                  <a:pt x="482" y="94"/>
                </a:lnTo>
                <a:lnTo>
                  <a:pt x="484" y="96"/>
                </a:lnTo>
                <a:lnTo>
                  <a:pt x="482" y="98"/>
                </a:lnTo>
                <a:lnTo>
                  <a:pt x="486" y="102"/>
                </a:lnTo>
                <a:lnTo>
                  <a:pt x="490" y="106"/>
                </a:lnTo>
                <a:lnTo>
                  <a:pt x="494" y="108"/>
                </a:lnTo>
                <a:lnTo>
                  <a:pt x="494" y="106"/>
                </a:lnTo>
                <a:lnTo>
                  <a:pt x="496" y="110"/>
                </a:lnTo>
                <a:lnTo>
                  <a:pt x="498" y="110"/>
                </a:lnTo>
                <a:lnTo>
                  <a:pt x="498" y="112"/>
                </a:lnTo>
                <a:lnTo>
                  <a:pt x="502" y="112"/>
                </a:lnTo>
                <a:lnTo>
                  <a:pt x="504" y="114"/>
                </a:lnTo>
                <a:lnTo>
                  <a:pt x="504" y="112"/>
                </a:lnTo>
                <a:lnTo>
                  <a:pt x="510" y="112"/>
                </a:lnTo>
                <a:lnTo>
                  <a:pt x="490" y="134"/>
                </a:lnTo>
                <a:lnTo>
                  <a:pt x="486" y="140"/>
                </a:lnTo>
                <a:lnTo>
                  <a:pt x="484" y="140"/>
                </a:lnTo>
                <a:lnTo>
                  <a:pt x="474" y="146"/>
                </a:lnTo>
                <a:lnTo>
                  <a:pt x="472" y="146"/>
                </a:lnTo>
                <a:lnTo>
                  <a:pt x="464" y="156"/>
                </a:lnTo>
                <a:lnTo>
                  <a:pt x="464" y="158"/>
                </a:lnTo>
                <a:lnTo>
                  <a:pt x="466" y="158"/>
                </a:lnTo>
                <a:lnTo>
                  <a:pt x="466" y="160"/>
                </a:lnTo>
                <a:lnTo>
                  <a:pt x="466" y="162"/>
                </a:lnTo>
                <a:lnTo>
                  <a:pt x="458" y="164"/>
                </a:lnTo>
                <a:lnTo>
                  <a:pt x="456" y="170"/>
                </a:lnTo>
                <a:lnTo>
                  <a:pt x="456" y="172"/>
                </a:lnTo>
                <a:lnTo>
                  <a:pt x="456" y="176"/>
                </a:lnTo>
                <a:lnTo>
                  <a:pt x="452" y="178"/>
                </a:lnTo>
                <a:lnTo>
                  <a:pt x="444" y="182"/>
                </a:lnTo>
                <a:lnTo>
                  <a:pt x="442" y="182"/>
                </a:lnTo>
                <a:lnTo>
                  <a:pt x="440" y="188"/>
                </a:lnTo>
                <a:lnTo>
                  <a:pt x="440" y="190"/>
                </a:lnTo>
                <a:lnTo>
                  <a:pt x="440" y="192"/>
                </a:lnTo>
                <a:lnTo>
                  <a:pt x="436" y="192"/>
                </a:lnTo>
                <a:lnTo>
                  <a:pt x="428" y="194"/>
                </a:lnTo>
                <a:lnTo>
                  <a:pt x="424" y="198"/>
                </a:lnTo>
                <a:lnTo>
                  <a:pt x="422" y="200"/>
                </a:lnTo>
                <a:lnTo>
                  <a:pt x="420" y="202"/>
                </a:lnTo>
                <a:lnTo>
                  <a:pt x="414" y="202"/>
                </a:lnTo>
                <a:lnTo>
                  <a:pt x="406" y="206"/>
                </a:lnTo>
                <a:lnTo>
                  <a:pt x="406" y="208"/>
                </a:lnTo>
                <a:lnTo>
                  <a:pt x="404" y="212"/>
                </a:lnTo>
                <a:lnTo>
                  <a:pt x="388" y="212"/>
                </a:lnTo>
                <a:lnTo>
                  <a:pt x="382" y="212"/>
                </a:lnTo>
                <a:lnTo>
                  <a:pt x="364" y="214"/>
                </a:lnTo>
                <a:lnTo>
                  <a:pt x="330" y="218"/>
                </a:lnTo>
                <a:lnTo>
                  <a:pt x="328" y="218"/>
                </a:lnTo>
                <a:lnTo>
                  <a:pt x="314" y="218"/>
                </a:lnTo>
                <a:lnTo>
                  <a:pt x="294" y="220"/>
                </a:lnTo>
                <a:lnTo>
                  <a:pt x="292" y="220"/>
                </a:lnTo>
                <a:lnTo>
                  <a:pt x="284" y="222"/>
                </a:lnTo>
                <a:lnTo>
                  <a:pt x="260" y="222"/>
                </a:lnTo>
                <a:lnTo>
                  <a:pt x="246" y="224"/>
                </a:lnTo>
                <a:lnTo>
                  <a:pt x="230" y="224"/>
                </a:lnTo>
                <a:lnTo>
                  <a:pt x="216" y="224"/>
                </a:lnTo>
                <a:lnTo>
                  <a:pt x="210" y="228"/>
                </a:lnTo>
                <a:close/>
                <a:moveTo>
                  <a:pt x="2" y="258"/>
                </a:moveTo>
                <a:lnTo>
                  <a:pt x="0" y="254"/>
                </a:lnTo>
                <a:lnTo>
                  <a:pt x="0" y="252"/>
                </a:lnTo>
                <a:lnTo>
                  <a:pt x="2" y="252"/>
                </a:lnTo>
                <a:lnTo>
                  <a:pt x="4" y="252"/>
                </a:lnTo>
                <a:lnTo>
                  <a:pt x="6" y="254"/>
                </a:lnTo>
                <a:lnTo>
                  <a:pt x="4" y="258"/>
                </a:lnTo>
                <a:lnTo>
                  <a:pt x="6" y="258"/>
                </a:lnTo>
                <a:lnTo>
                  <a:pt x="2" y="258"/>
                </a:lnTo>
                <a:close/>
              </a:path>
            </a:pathLst>
          </a:custGeom>
          <a:solidFill>
            <a:srgbClr val="FFFF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25" name="Freeform 77"/>
          <p:cNvSpPr>
            <a:spLocks/>
          </p:cNvSpPr>
          <p:nvPr/>
        </p:nvSpPr>
        <p:spPr bwMode="auto">
          <a:xfrm>
            <a:off x="5699125" y="3441700"/>
            <a:ext cx="793750" cy="409575"/>
          </a:xfrm>
          <a:custGeom>
            <a:avLst/>
            <a:gdLst>
              <a:gd name="T0" fmla="*/ 2147483647 w 500"/>
              <a:gd name="T1" fmla="*/ 2147483647 h 258"/>
              <a:gd name="T2" fmla="*/ 2147483647 w 500"/>
              <a:gd name="T3" fmla="*/ 2147483647 h 258"/>
              <a:gd name="T4" fmla="*/ 2147483647 w 500"/>
              <a:gd name="T5" fmla="*/ 2147483647 h 258"/>
              <a:gd name="T6" fmla="*/ 2147483647 w 500"/>
              <a:gd name="T7" fmla="*/ 2147483647 h 258"/>
              <a:gd name="T8" fmla="*/ 2147483647 w 500"/>
              <a:gd name="T9" fmla="*/ 2147483647 h 258"/>
              <a:gd name="T10" fmla="*/ 2147483647 w 500"/>
              <a:gd name="T11" fmla="*/ 2147483647 h 258"/>
              <a:gd name="T12" fmla="*/ 2147483647 w 500"/>
              <a:gd name="T13" fmla="*/ 2147483647 h 258"/>
              <a:gd name="T14" fmla="*/ 2147483647 w 500"/>
              <a:gd name="T15" fmla="*/ 2147483647 h 258"/>
              <a:gd name="T16" fmla="*/ 2147483647 w 500"/>
              <a:gd name="T17" fmla="*/ 2147483647 h 258"/>
              <a:gd name="T18" fmla="*/ 2147483647 w 500"/>
              <a:gd name="T19" fmla="*/ 2147483647 h 258"/>
              <a:gd name="T20" fmla="*/ 2147483647 w 500"/>
              <a:gd name="T21" fmla="*/ 2147483647 h 258"/>
              <a:gd name="T22" fmla="*/ 2147483647 w 500"/>
              <a:gd name="T23" fmla="*/ 2147483647 h 258"/>
              <a:gd name="T24" fmla="*/ 2147483647 w 500"/>
              <a:gd name="T25" fmla="*/ 2147483647 h 258"/>
              <a:gd name="T26" fmla="*/ 2147483647 w 500"/>
              <a:gd name="T27" fmla="*/ 2147483647 h 258"/>
              <a:gd name="T28" fmla="*/ 2147483647 w 500"/>
              <a:gd name="T29" fmla="*/ 2147483647 h 258"/>
              <a:gd name="T30" fmla="*/ 2147483647 w 500"/>
              <a:gd name="T31" fmla="*/ 2147483647 h 258"/>
              <a:gd name="T32" fmla="*/ 2147483647 w 500"/>
              <a:gd name="T33" fmla="*/ 2147483647 h 258"/>
              <a:gd name="T34" fmla="*/ 2147483647 w 500"/>
              <a:gd name="T35" fmla="*/ 2147483647 h 258"/>
              <a:gd name="T36" fmla="*/ 2147483647 w 500"/>
              <a:gd name="T37" fmla="*/ 2147483647 h 258"/>
              <a:gd name="T38" fmla="*/ 2147483647 w 500"/>
              <a:gd name="T39" fmla="*/ 2147483647 h 258"/>
              <a:gd name="T40" fmla="*/ 2147483647 w 500"/>
              <a:gd name="T41" fmla="*/ 2147483647 h 258"/>
              <a:gd name="T42" fmla="*/ 2147483647 w 500"/>
              <a:gd name="T43" fmla="*/ 2147483647 h 258"/>
              <a:gd name="T44" fmla="*/ 2147483647 w 500"/>
              <a:gd name="T45" fmla="*/ 2147483647 h 258"/>
              <a:gd name="T46" fmla="*/ 2147483647 w 500"/>
              <a:gd name="T47" fmla="*/ 2147483647 h 258"/>
              <a:gd name="T48" fmla="*/ 2147483647 w 500"/>
              <a:gd name="T49" fmla="*/ 2147483647 h 258"/>
              <a:gd name="T50" fmla="*/ 2147483647 w 500"/>
              <a:gd name="T51" fmla="*/ 2147483647 h 258"/>
              <a:gd name="T52" fmla="*/ 2147483647 w 500"/>
              <a:gd name="T53" fmla="*/ 2147483647 h 258"/>
              <a:gd name="T54" fmla="*/ 2147483647 w 500"/>
              <a:gd name="T55" fmla="*/ 2147483647 h 258"/>
              <a:gd name="T56" fmla="*/ 2147483647 w 500"/>
              <a:gd name="T57" fmla="*/ 2147483647 h 258"/>
              <a:gd name="T58" fmla="*/ 2147483647 w 500"/>
              <a:gd name="T59" fmla="*/ 2147483647 h 258"/>
              <a:gd name="T60" fmla="*/ 2147483647 w 500"/>
              <a:gd name="T61" fmla="*/ 2147483647 h 258"/>
              <a:gd name="T62" fmla="*/ 2147483647 w 500"/>
              <a:gd name="T63" fmla="*/ 2147483647 h 258"/>
              <a:gd name="T64" fmla="*/ 2147483647 w 500"/>
              <a:gd name="T65" fmla="*/ 2147483647 h 258"/>
              <a:gd name="T66" fmla="*/ 2147483647 w 500"/>
              <a:gd name="T67" fmla="*/ 2147483647 h 258"/>
              <a:gd name="T68" fmla="*/ 2147483647 w 500"/>
              <a:gd name="T69" fmla="*/ 2147483647 h 258"/>
              <a:gd name="T70" fmla="*/ 2147483647 w 500"/>
              <a:gd name="T71" fmla="*/ 2147483647 h 258"/>
              <a:gd name="T72" fmla="*/ 2147483647 w 500"/>
              <a:gd name="T73" fmla="*/ 2147483647 h 258"/>
              <a:gd name="T74" fmla="*/ 2147483647 w 500"/>
              <a:gd name="T75" fmla="*/ 2147483647 h 258"/>
              <a:gd name="T76" fmla="*/ 2147483647 w 500"/>
              <a:gd name="T77" fmla="*/ 2147483647 h 258"/>
              <a:gd name="T78" fmla="*/ 2147483647 w 500"/>
              <a:gd name="T79" fmla="*/ 2147483647 h 258"/>
              <a:gd name="T80" fmla="*/ 2147483647 w 500"/>
              <a:gd name="T81" fmla="*/ 2147483647 h 258"/>
              <a:gd name="T82" fmla="*/ 2147483647 w 500"/>
              <a:gd name="T83" fmla="*/ 2147483647 h 258"/>
              <a:gd name="T84" fmla="*/ 2147483647 w 500"/>
              <a:gd name="T85" fmla="*/ 2147483647 h 258"/>
              <a:gd name="T86" fmla="*/ 2147483647 w 500"/>
              <a:gd name="T87" fmla="*/ 2147483647 h 258"/>
              <a:gd name="T88" fmla="*/ 2147483647 w 500"/>
              <a:gd name="T89" fmla="*/ 2147483647 h 258"/>
              <a:gd name="T90" fmla="*/ 2147483647 w 500"/>
              <a:gd name="T91" fmla="*/ 2147483647 h 258"/>
              <a:gd name="T92" fmla="*/ 2147483647 w 500"/>
              <a:gd name="T93" fmla="*/ 2147483647 h 258"/>
              <a:gd name="T94" fmla="*/ 2147483647 w 500"/>
              <a:gd name="T95" fmla="*/ 2147483647 h 258"/>
              <a:gd name="T96" fmla="*/ 2147483647 w 500"/>
              <a:gd name="T97" fmla="*/ 2147483647 h 258"/>
              <a:gd name="T98" fmla="*/ 2147483647 w 500"/>
              <a:gd name="T99" fmla="*/ 2147483647 h 258"/>
              <a:gd name="T100" fmla="*/ 2147483647 w 500"/>
              <a:gd name="T101" fmla="*/ 2147483647 h 258"/>
              <a:gd name="T102" fmla="*/ 2147483647 w 500"/>
              <a:gd name="T103" fmla="*/ 2147483647 h 258"/>
              <a:gd name="T104" fmla="*/ 2147483647 w 500"/>
              <a:gd name="T105" fmla="*/ 2147483647 h 258"/>
              <a:gd name="T106" fmla="*/ 2147483647 w 500"/>
              <a:gd name="T107" fmla="*/ 2147483647 h 258"/>
              <a:gd name="T108" fmla="*/ 2147483647 w 500"/>
              <a:gd name="T109" fmla="*/ 2147483647 h 258"/>
              <a:gd name="T110" fmla="*/ 2147483647 w 500"/>
              <a:gd name="T111" fmla="*/ 2147483647 h 258"/>
              <a:gd name="T112" fmla="*/ 2147483647 w 500"/>
              <a:gd name="T113" fmla="*/ 2147483647 h 258"/>
              <a:gd name="T114" fmla="*/ 2147483647 w 500"/>
              <a:gd name="T115" fmla="*/ 2147483647 h 258"/>
              <a:gd name="T116" fmla="*/ 2147483647 w 500"/>
              <a:gd name="T117" fmla="*/ 2147483647 h 258"/>
              <a:gd name="T118" fmla="*/ 2147483647 w 500"/>
              <a:gd name="T119" fmla="*/ 2147483647 h 258"/>
              <a:gd name="T120" fmla="*/ 2147483647 w 500"/>
              <a:gd name="T121" fmla="*/ 2147483647 h 258"/>
              <a:gd name="T122" fmla="*/ 2147483647 w 500"/>
              <a:gd name="T123" fmla="*/ 2147483647 h 258"/>
              <a:gd name="T124" fmla="*/ 2147483647 w 500"/>
              <a:gd name="T125" fmla="*/ 2147483647 h 258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500"/>
              <a:gd name="T190" fmla="*/ 0 h 258"/>
              <a:gd name="T191" fmla="*/ 500 w 500"/>
              <a:gd name="T192" fmla="*/ 258 h 258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500" h="258">
                <a:moveTo>
                  <a:pt x="200" y="228"/>
                </a:moveTo>
                <a:lnTo>
                  <a:pt x="182" y="230"/>
                </a:lnTo>
                <a:lnTo>
                  <a:pt x="160" y="230"/>
                </a:lnTo>
                <a:lnTo>
                  <a:pt x="158" y="232"/>
                </a:lnTo>
                <a:lnTo>
                  <a:pt x="142" y="232"/>
                </a:lnTo>
                <a:lnTo>
                  <a:pt x="122" y="234"/>
                </a:lnTo>
                <a:lnTo>
                  <a:pt x="118" y="234"/>
                </a:lnTo>
                <a:lnTo>
                  <a:pt x="108" y="236"/>
                </a:lnTo>
                <a:lnTo>
                  <a:pt x="106" y="234"/>
                </a:lnTo>
                <a:lnTo>
                  <a:pt x="92" y="234"/>
                </a:lnTo>
                <a:lnTo>
                  <a:pt x="94" y="244"/>
                </a:lnTo>
                <a:lnTo>
                  <a:pt x="96" y="246"/>
                </a:lnTo>
                <a:lnTo>
                  <a:pt x="96" y="250"/>
                </a:lnTo>
                <a:lnTo>
                  <a:pt x="64" y="252"/>
                </a:lnTo>
                <a:lnTo>
                  <a:pt x="42" y="254"/>
                </a:lnTo>
                <a:lnTo>
                  <a:pt x="40" y="254"/>
                </a:lnTo>
                <a:lnTo>
                  <a:pt x="6" y="258"/>
                </a:lnTo>
                <a:lnTo>
                  <a:pt x="0" y="258"/>
                </a:lnTo>
                <a:lnTo>
                  <a:pt x="0" y="254"/>
                </a:lnTo>
                <a:lnTo>
                  <a:pt x="2" y="246"/>
                </a:lnTo>
                <a:lnTo>
                  <a:pt x="4" y="246"/>
                </a:lnTo>
                <a:lnTo>
                  <a:pt x="6" y="246"/>
                </a:lnTo>
                <a:lnTo>
                  <a:pt x="8" y="250"/>
                </a:lnTo>
                <a:lnTo>
                  <a:pt x="14" y="250"/>
                </a:lnTo>
                <a:lnTo>
                  <a:pt x="14" y="248"/>
                </a:lnTo>
                <a:lnTo>
                  <a:pt x="16" y="244"/>
                </a:lnTo>
                <a:lnTo>
                  <a:pt x="16" y="240"/>
                </a:lnTo>
                <a:lnTo>
                  <a:pt x="14" y="236"/>
                </a:lnTo>
                <a:lnTo>
                  <a:pt x="16" y="234"/>
                </a:lnTo>
                <a:lnTo>
                  <a:pt x="18" y="234"/>
                </a:lnTo>
                <a:lnTo>
                  <a:pt x="18" y="232"/>
                </a:lnTo>
                <a:lnTo>
                  <a:pt x="18" y="230"/>
                </a:lnTo>
                <a:lnTo>
                  <a:pt x="16" y="230"/>
                </a:lnTo>
                <a:lnTo>
                  <a:pt x="16" y="228"/>
                </a:lnTo>
                <a:lnTo>
                  <a:pt x="16" y="224"/>
                </a:lnTo>
                <a:lnTo>
                  <a:pt x="18" y="224"/>
                </a:lnTo>
                <a:lnTo>
                  <a:pt x="20" y="216"/>
                </a:lnTo>
                <a:lnTo>
                  <a:pt x="18" y="214"/>
                </a:lnTo>
                <a:lnTo>
                  <a:pt x="16" y="214"/>
                </a:lnTo>
                <a:lnTo>
                  <a:pt x="14" y="212"/>
                </a:lnTo>
                <a:lnTo>
                  <a:pt x="14" y="206"/>
                </a:lnTo>
                <a:lnTo>
                  <a:pt x="16" y="204"/>
                </a:lnTo>
                <a:lnTo>
                  <a:pt x="18" y="202"/>
                </a:lnTo>
                <a:lnTo>
                  <a:pt x="20" y="194"/>
                </a:lnTo>
                <a:lnTo>
                  <a:pt x="24" y="192"/>
                </a:lnTo>
                <a:lnTo>
                  <a:pt x="30" y="192"/>
                </a:lnTo>
                <a:lnTo>
                  <a:pt x="34" y="192"/>
                </a:lnTo>
                <a:lnTo>
                  <a:pt x="42" y="198"/>
                </a:lnTo>
                <a:lnTo>
                  <a:pt x="46" y="198"/>
                </a:lnTo>
                <a:lnTo>
                  <a:pt x="52" y="200"/>
                </a:lnTo>
                <a:lnTo>
                  <a:pt x="54" y="202"/>
                </a:lnTo>
                <a:lnTo>
                  <a:pt x="60" y="204"/>
                </a:lnTo>
                <a:lnTo>
                  <a:pt x="60" y="202"/>
                </a:lnTo>
                <a:lnTo>
                  <a:pt x="62" y="202"/>
                </a:lnTo>
                <a:lnTo>
                  <a:pt x="64" y="200"/>
                </a:lnTo>
                <a:lnTo>
                  <a:pt x="64" y="194"/>
                </a:lnTo>
                <a:lnTo>
                  <a:pt x="62" y="190"/>
                </a:lnTo>
                <a:lnTo>
                  <a:pt x="60" y="186"/>
                </a:lnTo>
                <a:lnTo>
                  <a:pt x="56" y="184"/>
                </a:lnTo>
                <a:lnTo>
                  <a:pt x="60" y="174"/>
                </a:lnTo>
                <a:lnTo>
                  <a:pt x="64" y="172"/>
                </a:lnTo>
                <a:lnTo>
                  <a:pt x="66" y="172"/>
                </a:lnTo>
                <a:lnTo>
                  <a:pt x="70" y="170"/>
                </a:lnTo>
                <a:lnTo>
                  <a:pt x="84" y="164"/>
                </a:lnTo>
                <a:lnTo>
                  <a:pt x="86" y="162"/>
                </a:lnTo>
                <a:lnTo>
                  <a:pt x="80" y="156"/>
                </a:lnTo>
                <a:lnTo>
                  <a:pt x="80" y="154"/>
                </a:lnTo>
                <a:lnTo>
                  <a:pt x="78" y="148"/>
                </a:lnTo>
                <a:lnTo>
                  <a:pt x="80" y="146"/>
                </a:lnTo>
                <a:lnTo>
                  <a:pt x="84" y="142"/>
                </a:lnTo>
                <a:lnTo>
                  <a:pt x="86" y="138"/>
                </a:lnTo>
                <a:lnTo>
                  <a:pt x="92" y="140"/>
                </a:lnTo>
                <a:lnTo>
                  <a:pt x="94" y="138"/>
                </a:lnTo>
                <a:lnTo>
                  <a:pt x="94" y="134"/>
                </a:lnTo>
                <a:lnTo>
                  <a:pt x="94" y="132"/>
                </a:lnTo>
                <a:lnTo>
                  <a:pt x="92" y="130"/>
                </a:lnTo>
                <a:lnTo>
                  <a:pt x="92" y="128"/>
                </a:lnTo>
                <a:lnTo>
                  <a:pt x="94" y="126"/>
                </a:lnTo>
                <a:lnTo>
                  <a:pt x="98" y="128"/>
                </a:lnTo>
                <a:lnTo>
                  <a:pt x="100" y="130"/>
                </a:lnTo>
                <a:lnTo>
                  <a:pt x="106" y="128"/>
                </a:lnTo>
                <a:lnTo>
                  <a:pt x="108" y="126"/>
                </a:lnTo>
                <a:lnTo>
                  <a:pt x="110" y="126"/>
                </a:lnTo>
                <a:lnTo>
                  <a:pt x="110" y="132"/>
                </a:lnTo>
                <a:lnTo>
                  <a:pt x="112" y="132"/>
                </a:lnTo>
                <a:lnTo>
                  <a:pt x="114" y="130"/>
                </a:lnTo>
                <a:lnTo>
                  <a:pt x="114" y="128"/>
                </a:lnTo>
                <a:lnTo>
                  <a:pt x="114" y="126"/>
                </a:lnTo>
                <a:lnTo>
                  <a:pt x="112" y="124"/>
                </a:lnTo>
                <a:lnTo>
                  <a:pt x="114" y="118"/>
                </a:lnTo>
                <a:lnTo>
                  <a:pt x="122" y="124"/>
                </a:lnTo>
                <a:lnTo>
                  <a:pt x="124" y="122"/>
                </a:lnTo>
                <a:lnTo>
                  <a:pt x="128" y="122"/>
                </a:lnTo>
                <a:lnTo>
                  <a:pt x="136" y="126"/>
                </a:lnTo>
                <a:lnTo>
                  <a:pt x="138" y="126"/>
                </a:lnTo>
                <a:lnTo>
                  <a:pt x="140" y="128"/>
                </a:lnTo>
                <a:lnTo>
                  <a:pt x="144" y="128"/>
                </a:lnTo>
                <a:lnTo>
                  <a:pt x="144" y="130"/>
                </a:lnTo>
                <a:lnTo>
                  <a:pt x="146" y="132"/>
                </a:lnTo>
                <a:lnTo>
                  <a:pt x="148" y="132"/>
                </a:lnTo>
                <a:lnTo>
                  <a:pt x="152" y="130"/>
                </a:lnTo>
                <a:lnTo>
                  <a:pt x="154" y="122"/>
                </a:lnTo>
                <a:lnTo>
                  <a:pt x="156" y="118"/>
                </a:lnTo>
                <a:lnTo>
                  <a:pt x="160" y="118"/>
                </a:lnTo>
                <a:lnTo>
                  <a:pt x="162" y="116"/>
                </a:lnTo>
                <a:lnTo>
                  <a:pt x="166" y="114"/>
                </a:lnTo>
                <a:lnTo>
                  <a:pt x="168" y="114"/>
                </a:lnTo>
                <a:lnTo>
                  <a:pt x="172" y="122"/>
                </a:lnTo>
                <a:lnTo>
                  <a:pt x="174" y="122"/>
                </a:lnTo>
                <a:lnTo>
                  <a:pt x="176" y="118"/>
                </a:lnTo>
                <a:lnTo>
                  <a:pt x="178" y="118"/>
                </a:lnTo>
                <a:lnTo>
                  <a:pt x="178" y="124"/>
                </a:lnTo>
                <a:lnTo>
                  <a:pt x="178" y="126"/>
                </a:lnTo>
                <a:lnTo>
                  <a:pt x="178" y="124"/>
                </a:lnTo>
                <a:lnTo>
                  <a:pt x="182" y="124"/>
                </a:lnTo>
                <a:lnTo>
                  <a:pt x="184" y="118"/>
                </a:lnTo>
                <a:lnTo>
                  <a:pt x="184" y="116"/>
                </a:lnTo>
                <a:lnTo>
                  <a:pt x="186" y="116"/>
                </a:lnTo>
                <a:lnTo>
                  <a:pt x="188" y="116"/>
                </a:lnTo>
                <a:lnTo>
                  <a:pt x="186" y="112"/>
                </a:lnTo>
                <a:lnTo>
                  <a:pt x="186" y="110"/>
                </a:lnTo>
                <a:lnTo>
                  <a:pt x="186" y="108"/>
                </a:lnTo>
                <a:lnTo>
                  <a:pt x="188" y="106"/>
                </a:lnTo>
                <a:lnTo>
                  <a:pt x="190" y="106"/>
                </a:lnTo>
                <a:lnTo>
                  <a:pt x="192" y="102"/>
                </a:lnTo>
                <a:lnTo>
                  <a:pt x="190" y="102"/>
                </a:lnTo>
                <a:lnTo>
                  <a:pt x="188" y="100"/>
                </a:lnTo>
                <a:lnTo>
                  <a:pt x="190" y="98"/>
                </a:lnTo>
                <a:lnTo>
                  <a:pt x="192" y="100"/>
                </a:lnTo>
                <a:lnTo>
                  <a:pt x="196" y="98"/>
                </a:lnTo>
                <a:lnTo>
                  <a:pt x="198" y="98"/>
                </a:lnTo>
                <a:lnTo>
                  <a:pt x="198" y="96"/>
                </a:lnTo>
                <a:lnTo>
                  <a:pt x="196" y="96"/>
                </a:lnTo>
                <a:lnTo>
                  <a:pt x="196" y="94"/>
                </a:lnTo>
                <a:lnTo>
                  <a:pt x="198" y="94"/>
                </a:lnTo>
                <a:lnTo>
                  <a:pt x="200" y="96"/>
                </a:lnTo>
                <a:lnTo>
                  <a:pt x="202" y="102"/>
                </a:lnTo>
                <a:lnTo>
                  <a:pt x="204" y="106"/>
                </a:lnTo>
                <a:lnTo>
                  <a:pt x="208" y="108"/>
                </a:lnTo>
                <a:lnTo>
                  <a:pt x="216" y="108"/>
                </a:lnTo>
                <a:lnTo>
                  <a:pt x="218" y="110"/>
                </a:lnTo>
                <a:lnTo>
                  <a:pt x="220" y="108"/>
                </a:lnTo>
                <a:lnTo>
                  <a:pt x="222" y="108"/>
                </a:lnTo>
                <a:lnTo>
                  <a:pt x="224" y="106"/>
                </a:lnTo>
                <a:lnTo>
                  <a:pt x="228" y="102"/>
                </a:lnTo>
                <a:lnTo>
                  <a:pt x="228" y="100"/>
                </a:lnTo>
                <a:lnTo>
                  <a:pt x="228" y="92"/>
                </a:lnTo>
                <a:lnTo>
                  <a:pt x="230" y="84"/>
                </a:lnTo>
                <a:lnTo>
                  <a:pt x="230" y="82"/>
                </a:lnTo>
                <a:lnTo>
                  <a:pt x="232" y="80"/>
                </a:lnTo>
                <a:lnTo>
                  <a:pt x="234" y="82"/>
                </a:lnTo>
                <a:lnTo>
                  <a:pt x="236" y="82"/>
                </a:lnTo>
                <a:lnTo>
                  <a:pt x="242" y="80"/>
                </a:lnTo>
                <a:lnTo>
                  <a:pt x="244" y="76"/>
                </a:lnTo>
                <a:lnTo>
                  <a:pt x="244" y="70"/>
                </a:lnTo>
                <a:lnTo>
                  <a:pt x="244" y="66"/>
                </a:lnTo>
                <a:lnTo>
                  <a:pt x="250" y="64"/>
                </a:lnTo>
                <a:lnTo>
                  <a:pt x="252" y="58"/>
                </a:lnTo>
                <a:lnTo>
                  <a:pt x="254" y="56"/>
                </a:lnTo>
                <a:lnTo>
                  <a:pt x="254" y="54"/>
                </a:lnTo>
                <a:lnTo>
                  <a:pt x="254" y="52"/>
                </a:lnTo>
                <a:lnTo>
                  <a:pt x="252" y="42"/>
                </a:lnTo>
                <a:lnTo>
                  <a:pt x="252" y="40"/>
                </a:lnTo>
                <a:lnTo>
                  <a:pt x="254" y="38"/>
                </a:lnTo>
                <a:lnTo>
                  <a:pt x="260" y="38"/>
                </a:lnTo>
                <a:lnTo>
                  <a:pt x="264" y="38"/>
                </a:lnTo>
                <a:lnTo>
                  <a:pt x="268" y="40"/>
                </a:lnTo>
                <a:lnTo>
                  <a:pt x="272" y="40"/>
                </a:lnTo>
                <a:lnTo>
                  <a:pt x="274" y="38"/>
                </a:lnTo>
                <a:lnTo>
                  <a:pt x="278" y="36"/>
                </a:lnTo>
                <a:lnTo>
                  <a:pt x="280" y="34"/>
                </a:lnTo>
                <a:lnTo>
                  <a:pt x="282" y="32"/>
                </a:lnTo>
                <a:lnTo>
                  <a:pt x="294" y="30"/>
                </a:lnTo>
                <a:lnTo>
                  <a:pt x="292" y="26"/>
                </a:lnTo>
                <a:lnTo>
                  <a:pt x="294" y="22"/>
                </a:lnTo>
                <a:lnTo>
                  <a:pt x="294" y="20"/>
                </a:lnTo>
                <a:lnTo>
                  <a:pt x="290" y="20"/>
                </a:lnTo>
                <a:lnTo>
                  <a:pt x="290" y="18"/>
                </a:lnTo>
                <a:lnTo>
                  <a:pt x="290" y="16"/>
                </a:lnTo>
                <a:lnTo>
                  <a:pt x="292" y="12"/>
                </a:lnTo>
                <a:lnTo>
                  <a:pt x="290" y="10"/>
                </a:lnTo>
                <a:lnTo>
                  <a:pt x="288" y="10"/>
                </a:lnTo>
                <a:lnTo>
                  <a:pt x="288" y="8"/>
                </a:lnTo>
                <a:lnTo>
                  <a:pt x="288" y="6"/>
                </a:lnTo>
                <a:lnTo>
                  <a:pt x="290" y="4"/>
                </a:lnTo>
                <a:lnTo>
                  <a:pt x="292" y="4"/>
                </a:lnTo>
                <a:lnTo>
                  <a:pt x="292" y="2"/>
                </a:lnTo>
                <a:lnTo>
                  <a:pt x="294" y="0"/>
                </a:lnTo>
                <a:lnTo>
                  <a:pt x="302" y="4"/>
                </a:lnTo>
                <a:lnTo>
                  <a:pt x="304" y="4"/>
                </a:lnTo>
                <a:lnTo>
                  <a:pt x="306" y="4"/>
                </a:lnTo>
                <a:lnTo>
                  <a:pt x="310" y="2"/>
                </a:lnTo>
                <a:lnTo>
                  <a:pt x="312" y="0"/>
                </a:lnTo>
                <a:lnTo>
                  <a:pt x="314" y="0"/>
                </a:lnTo>
                <a:lnTo>
                  <a:pt x="318" y="2"/>
                </a:lnTo>
                <a:lnTo>
                  <a:pt x="318" y="4"/>
                </a:lnTo>
                <a:lnTo>
                  <a:pt x="320" y="6"/>
                </a:lnTo>
                <a:lnTo>
                  <a:pt x="322" y="4"/>
                </a:lnTo>
                <a:lnTo>
                  <a:pt x="324" y="6"/>
                </a:lnTo>
                <a:lnTo>
                  <a:pt x="326" y="12"/>
                </a:lnTo>
                <a:lnTo>
                  <a:pt x="328" y="16"/>
                </a:lnTo>
                <a:lnTo>
                  <a:pt x="330" y="18"/>
                </a:lnTo>
                <a:lnTo>
                  <a:pt x="334" y="22"/>
                </a:lnTo>
                <a:lnTo>
                  <a:pt x="336" y="24"/>
                </a:lnTo>
                <a:lnTo>
                  <a:pt x="342" y="26"/>
                </a:lnTo>
                <a:lnTo>
                  <a:pt x="344" y="26"/>
                </a:lnTo>
                <a:lnTo>
                  <a:pt x="352" y="24"/>
                </a:lnTo>
                <a:lnTo>
                  <a:pt x="354" y="24"/>
                </a:lnTo>
                <a:lnTo>
                  <a:pt x="358" y="26"/>
                </a:lnTo>
                <a:lnTo>
                  <a:pt x="360" y="30"/>
                </a:lnTo>
                <a:lnTo>
                  <a:pt x="364" y="30"/>
                </a:lnTo>
                <a:lnTo>
                  <a:pt x="366" y="34"/>
                </a:lnTo>
                <a:lnTo>
                  <a:pt x="370" y="34"/>
                </a:lnTo>
                <a:lnTo>
                  <a:pt x="372" y="36"/>
                </a:lnTo>
                <a:lnTo>
                  <a:pt x="372" y="34"/>
                </a:lnTo>
                <a:lnTo>
                  <a:pt x="374" y="34"/>
                </a:lnTo>
                <a:lnTo>
                  <a:pt x="374" y="32"/>
                </a:lnTo>
                <a:lnTo>
                  <a:pt x="374" y="30"/>
                </a:lnTo>
                <a:lnTo>
                  <a:pt x="382" y="26"/>
                </a:lnTo>
                <a:lnTo>
                  <a:pt x="386" y="30"/>
                </a:lnTo>
                <a:lnTo>
                  <a:pt x="390" y="30"/>
                </a:lnTo>
                <a:lnTo>
                  <a:pt x="396" y="32"/>
                </a:lnTo>
                <a:lnTo>
                  <a:pt x="396" y="34"/>
                </a:lnTo>
                <a:lnTo>
                  <a:pt x="398" y="34"/>
                </a:lnTo>
                <a:lnTo>
                  <a:pt x="398" y="32"/>
                </a:lnTo>
                <a:lnTo>
                  <a:pt x="400" y="32"/>
                </a:lnTo>
                <a:lnTo>
                  <a:pt x="404" y="32"/>
                </a:lnTo>
                <a:lnTo>
                  <a:pt x="406" y="32"/>
                </a:lnTo>
                <a:lnTo>
                  <a:pt x="410" y="26"/>
                </a:lnTo>
                <a:lnTo>
                  <a:pt x="412" y="24"/>
                </a:lnTo>
                <a:lnTo>
                  <a:pt x="414" y="22"/>
                </a:lnTo>
                <a:lnTo>
                  <a:pt x="418" y="20"/>
                </a:lnTo>
                <a:lnTo>
                  <a:pt x="420" y="18"/>
                </a:lnTo>
                <a:lnTo>
                  <a:pt x="424" y="18"/>
                </a:lnTo>
                <a:lnTo>
                  <a:pt x="424" y="20"/>
                </a:lnTo>
                <a:lnTo>
                  <a:pt x="424" y="22"/>
                </a:lnTo>
                <a:lnTo>
                  <a:pt x="426" y="24"/>
                </a:lnTo>
                <a:lnTo>
                  <a:pt x="428" y="30"/>
                </a:lnTo>
                <a:lnTo>
                  <a:pt x="430" y="32"/>
                </a:lnTo>
                <a:lnTo>
                  <a:pt x="430" y="34"/>
                </a:lnTo>
                <a:lnTo>
                  <a:pt x="434" y="32"/>
                </a:lnTo>
                <a:lnTo>
                  <a:pt x="440" y="34"/>
                </a:lnTo>
                <a:lnTo>
                  <a:pt x="440" y="36"/>
                </a:lnTo>
                <a:lnTo>
                  <a:pt x="444" y="38"/>
                </a:lnTo>
                <a:lnTo>
                  <a:pt x="446" y="42"/>
                </a:lnTo>
                <a:lnTo>
                  <a:pt x="446" y="48"/>
                </a:lnTo>
                <a:lnTo>
                  <a:pt x="448" y="52"/>
                </a:lnTo>
                <a:lnTo>
                  <a:pt x="450" y="56"/>
                </a:lnTo>
                <a:lnTo>
                  <a:pt x="448" y="56"/>
                </a:lnTo>
                <a:lnTo>
                  <a:pt x="446" y="58"/>
                </a:lnTo>
                <a:lnTo>
                  <a:pt x="448" y="62"/>
                </a:lnTo>
                <a:lnTo>
                  <a:pt x="448" y="64"/>
                </a:lnTo>
                <a:lnTo>
                  <a:pt x="446" y="64"/>
                </a:lnTo>
                <a:lnTo>
                  <a:pt x="446" y="66"/>
                </a:lnTo>
                <a:lnTo>
                  <a:pt x="450" y="68"/>
                </a:lnTo>
                <a:lnTo>
                  <a:pt x="456" y="78"/>
                </a:lnTo>
                <a:lnTo>
                  <a:pt x="460" y="80"/>
                </a:lnTo>
                <a:lnTo>
                  <a:pt x="460" y="82"/>
                </a:lnTo>
                <a:lnTo>
                  <a:pt x="458" y="84"/>
                </a:lnTo>
                <a:lnTo>
                  <a:pt x="462" y="86"/>
                </a:lnTo>
                <a:lnTo>
                  <a:pt x="464" y="86"/>
                </a:lnTo>
                <a:lnTo>
                  <a:pt x="466" y="94"/>
                </a:lnTo>
                <a:lnTo>
                  <a:pt x="472" y="94"/>
                </a:lnTo>
                <a:lnTo>
                  <a:pt x="474" y="96"/>
                </a:lnTo>
                <a:lnTo>
                  <a:pt x="472" y="98"/>
                </a:lnTo>
                <a:lnTo>
                  <a:pt x="476" y="102"/>
                </a:lnTo>
                <a:lnTo>
                  <a:pt x="480" y="106"/>
                </a:lnTo>
                <a:lnTo>
                  <a:pt x="484" y="108"/>
                </a:lnTo>
                <a:lnTo>
                  <a:pt x="484" y="106"/>
                </a:lnTo>
                <a:lnTo>
                  <a:pt x="486" y="110"/>
                </a:lnTo>
                <a:lnTo>
                  <a:pt x="488" y="110"/>
                </a:lnTo>
                <a:lnTo>
                  <a:pt x="488" y="112"/>
                </a:lnTo>
                <a:lnTo>
                  <a:pt x="492" y="112"/>
                </a:lnTo>
                <a:lnTo>
                  <a:pt x="494" y="114"/>
                </a:lnTo>
                <a:lnTo>
                  <a:pt x="494" y="112"/>
                </a:lnTo>
                <a:lnTo>
                  <a:pt x="500" y="112"/>
                </a:lnTo>
                <a:lnTo>
                  <a:pt x="480" y="134"/>
                </a:lnTo>
                <a:lnTo>
                  <a:pt x="476" y="140"/>
                </a:lnTo>
                <a:lnTo>
                  <a:pt x="474" y="140"/>
                </a:lnTo>
                <a:lnTo>
                  <a:pt x="464" y="146"/>
                </a:lnTo>
                <a:lnTo>
                  <a:pt x="462" y="146"/>
                </a:lnTo>
                <a:lnTo>
                  <a:pt x="454" y="156"/>
                </a:lnTo>
                <a:lnTo>
                  <a:pt x="454" y="158"/>
                </a:lnTo>
                <a:lnTo>
                  <a:pt x="456" y="158"/>
                </a:lnTo>
                <a:lnTo>
                  <a:pt x="456" y="160"/>
                </a:lnTo>
                <a:lnTo>
                  <a:pt x="456" y="162"/>
                </a:lnTo>
                <a:lnTo>
                  <a:pt x="448" y="164"/>
                </a:lnTo>
                <a:lnTo>
                  <a:pt x="446" y="170"/>
                </a:lnTo>
                <a:lnTo>
                  <a:pt x="446" y="172"/>
                </a:lnTo>
                <a:lnTo>
                  <a:pt x="446" y="176"/>
                </a:lnTo>
                <a:lnTo>
                  <a:pt x="442" y="178"/>
                </a:lnTo>
                <a:lnTo>
                  <a:pt x="434" y="182"/>
                </a:lnTo>
                <a:lnTo>
                  <a:pt x="432" y="182"/>
                </a:lnTo>
                <a:lnTo>
                  <a:pt x="430" y="188"/>
                </a:lnTo>
                <a:lnTo>
                  <a:pt x="430" y="190"/>
                </a:lnTo>
                <a:lnTo>
                  <a:pt x="430" y="192"/>
                </a:lnTo>
                <a:lnTo>
                  <a:pt x="426" y="192"/>
                </a:lnTo>
                <a:lnTo>
                  <a:pt x="418" y="194"/>
                </a:lnTo>
                <a:lnTo>
                  <a:pt x="414" y="198"/>
                </a:lnTo>
                <a:lnTo>
                  <a:pt x="412" y="200"/>
                </a:lnTo>
                <a:lnTo>
                  <a:pt x="410" y="202"/>
                </a:lnTo>
                <a:lnTo>
                  <a:pt x="404" y="202"/>
                </a:lnTo>
                <a:lnTo>
                  <a:pt x="396" y="206"/>
                </a:lnTo>
                <a:lnTo>
                  <a:pt x="396" y="208"/>
                </a:lnTo>
                <a:lnTo>
                  <a:pt x="394" y="212"/>
                </a:lnTo>
                <a:lnTo>
                  <a:pt x="378" y="212"/>
                </a:lnTo>
                <a:lnTo>
                  <a:pt x="372" y="212"/>
                </a:lnTo>
                <a:lnTo>
                  <a:pt x="354" y="214"/>
                </a:lnTo>
                <a:lnTo>
                  <a:pt x="320" y="218"/>
                </a:lnTo>
                <a:lnTo>
                  <a:pt x="318" y="218"/>
                </a:lnTo>
                <a:lnTo>
                  <a:pt x="304" y="218"/>
                </a:lnTo>
                <a:lnTo>
                  <a:pt x="284" y="220"/>
                </a:lnTo>
                <a:lnTo>
                  <a:pt x="282" y="220"/>
                </a:lnTo>
                <a:lnTo>
                  <a:pt x="274" y="222"/>
                </a:lnTo>
                <a:lnTo>
                  <a:pt x="250" y="222"/>
                </a:lnTo>
                <a:lnTo>
                  <a:pt x="236" y="224"/>
                </a:lnTo>
                <a:lnTo>
                  <a:pt x="220" y="224"/>
                </a:lnTo>
                <a:lnTo>
                  <a:pt x="206" y="224"/>
                </a:lnTo>
                <a:lnTo>
                  <a:pt x="200" y="228"/>
                </a:lnTo>
              </a:path>
            </a:pathLst>
          </a:custGeom>
          <a:solidFill>
            <a:srgbClr val="349C36"/>
          </a:solidFill>
          <a:ln w="6350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26" name="Freeform 78"/>
          <p:cNvSpPr>
            <a:spLocks/>
          </p:cNvSpPr>
          <p:nvPr/>
        </p:nvSpPr>
        <p:spPr bwMode="auto">
          <a:xfrm>
            <a:off x="5683250" y="3841750"/>
            <a:ext cx="9525" cy="9525"/>
          </a:xfrm>
          <a:custGeom>
            <a:avLst/>
            <a:gdLst>
              <a:gd name="T0" fmla="*/ 2147483647 w 6"/>
              <a:gd name="T1" fmla="*/ 2147483647 h 6"/>
              <a:gd name="T2" fmla="*/ 0 w 6"/>
              <a:gd name="T3" fmla="*/ 2147483647 h 6"/>
              <a:gd name="T4" fmla="*/ 0 w 6"/>
              <a:gd name="T5" fmla="*/ 0 h 6"/>
              <a:gd name="T6" fmla="*/ 2147483647 w 6"/>
              <a:gd name="T7" fmla="*/ 0 h 6"/>
              <a:gd name="T8" fmla="*/ 2147483647 w 6"/>
              <a:gd name="T9" fmla="*/ 0 h 6"/>
              <a:gd name="T10" fmla="*/ 2147483647 w 6"/>
              <a:gd name="T11" fmla="*/ 2147483647 h 6"/>
              <a:gd name="T12" fmla="*/ 2147483647 w 6"/>
              <a:gd name="T13" fmla="*/ 2147483647 h 6"/>
              <a:gd name="T14" fmla="*/ 2147483647 w 6"/>
              <a:gd name="T15" fmla="*/ 2147483647 h 6"/>
              <a:gd name="T16" fmla="*/ 2147483647 w 6"/>
              <a:gd name="T17" fmla="*/ 2147483647 h 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6"/>
              <a:gd name="T28" fmla="*/ 0 h 6"/>
              <a:gd name="T29" fmla="*/ 6 w 6"/>
              <a:gd name="T30" fmla="*/ 6 h 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6" h="6">
                <a:moveTo>
                  <a:pt x="2" y="6"/>
                </a:moveTo>
                <a:lnTo>
                  <a:pt x="0" y="2"/>
                </a:lnTo>
                <a:lnTo>
                  <a:pt x="0" y="0"/>
                </a:lnTo>
                <a:lnTo>
                  <a:pt x="2" y="0"/>
                </a:lnTo>
                <a:lnTo>
                  <a:pt x="4" y="0"/>
                </a:lnTo>
                <a:lnTo>
                  <a:pt x="6" y="2"/>
                </a:lnTo>
                <a:lnTo>
                  <a:pt x="4" y="6"/>
                </a:lnTo>
                <a:lnTo>
                  <a:pt x="6" y="6"/>
                </a:lnTo>
                <a:lnTo>
                  <a:pt x="2" y="6"/>
                </a:lnTo>
              </a:path>
            </a:pathLst>
          </a:custGeom>
          <a:noFill/>
          <a:ln w="6350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27" name="Freeform 79"/>
          <p:cNvSpPr>
            <a:spLocks/>
          </p:cNvSpPr>
          <p:nvPr/>
        </p:nvSpPr>
        <p:spPr bwMode="auto">
          <a:xfrm>
            <a:off x="4318000" y="3375025"/>
            <a:ext cx="809625" cy="431800"/>
          </a:xfrm>
          <a:custGeom>
            <a:avLst/>
            <a:gdLst>
              <a:gd name="T0" fmla="*/ 2147483647 w 510"/>
              <a:gd name="T1" fmla="*/ 2147483647 h 272"/>
              <a:gd name="T2" fmla="*/ 2147483647 w 510"/>
              <a:gd name="T3" fmla="*/ 2147483647 h 272"/>
              <a:gd name="T4" fmla="*/ 2147483647 w 510"/>
              <a:gd name="T5" fmla="*/ 2147483647 h 272"/>
              <a:gd name="T6" fmla="*/ 2147483647 w 510"/>
              <a:gd name="T7" fmla="*/ 2147483647 h 272"/>
              <a:gd name="T8" fmla="*/ 2147483647 w 510"/>
              <a:gd name="T9" fmla="*/ 2147483647 h 272"/>
              <a:gd name="T10" fmla="*/ 2147483647 w 510"/>
              <a:gd name="T11" fmla="*/ 2147483647 h 272"/>
              <a:gd name="T12" fmla="*/ 2147483647 w 510"/>
              <a:gd name="T13" fmla="*/ 2147483647 h 272"/>
              <a:gd name="T14" fmla="*/ 2147483647 w 510"/>
              <a:gd name="T15" fmla="*/ 2147483647 h 272"/>
              <a:gd name="T16" fmla="*/ 2147483647 w 510"/>
              <a:gd name="T17" fmla="*/ 2147483647 h 272"/>
              <a:gd name="T18" fmla="*/ 2147483647 w 510"/>
              <a:gd name="T19" fmla="*/ 2147483647 h 272"/>
              <a:gd name="T20" fmla="*/ 2147483647 w 510"/>
              <a:gd name="T21" fmla="*/ 2147483647 h 272"/>
              <a:gd name="T22" fmla="*/ 0 w 510"/>
              <a:gd name="T23" fmla="*/ 2147483647 h 272"/>
              <a:gd name="T24" fmla="*/ 2147483647 w 510"/>
              <a:gd name="T25" fmla="*/ 2147483647 h 272"/>
              <a:gd name="T26" fmla="*/ 2147483647 w 510"/>
              <a:gd name="T27" fmla="*/ 2147483647 h 272"/>
              <a:gd name="T28" fmla="*/ 2147483647 w 510"/>
              <a:gd name="T29" fmla="*/ 2147483647 h 272"/>
              <a:gd name="T30" fmla="*/ 2147483647 w 510"/>
              <a:gd name="T31" fmla="*/ 2147483647 h 272"/>
              <a:gd name="T32" fmla="*/ 2147483647 w 510"/>
              <a:gd name="T33" fmla="*/ 0 h 272"/>
              <a:gd name="T34" fmla="*/ 2147483647 w 510"/>
              <a:gd name="T35" fmla="*/ 2147483647 h 272"/>
              <a:gd name="T36" fmla="*/ 2147483647 w 510"/>
              <a:gd name="T37" fmla="*/ 2147483647 h 272"/>
              <a:gd name="T38" fmla="*/ 2147483647 w 510"/>
              <a:gd name="T39" fmla="*/ 2147483647 h 272"/>
              <a:gd name="T40" fmla="*/ 2147483647 w 510"/>
              <a:gd name="T41" fmla="*/ 2147483647 h 272"/>
              <a:gd name="T42" fmla="*/ 2147483647 w 510"/>
              <a:gd name="T43" fmla="*/ 2147483647 h 272"/>
              <a:gd name="T44" fmla="*/ 2147483647 w 510"/>
              <a:gd name="T45" fmla="*/ 2147483647 h 272"/>
              <a:gd name="T46" fmla="*/ 2147483647 w 510"/>
              <a:gd name="T47" fmla="*/ 2147483647 h 272"/>
              <a:gd name="T48" fmla="*/ 2147483647 w 510"/>
              <a:gd name="T49" fmla="*/ 2147483647 h 272"/>
              <a:gd name="T50" fmla="*/ 2147483647 w 510"/>
              <a:gd name="T51" fmla="*/ 2147483647 h 272"/>
              <a:gd name="T52" fmla="*/ 2147483647 w 510"/>
              <a:gd name="T53" fmla="*/ 2147483647 h 272"/>
              <a:gd name="T54" fmla="*/ 2147483647 w 510"/>
              <a:gd name="T55" fmla="*/ 2147483647 h 272"/>
              <a:gd name="T56" fmla="*/ 2147483647 w 510"/>
              <a:gd name="T57" fmla="*/ 2147483647 h 272"/>
              <a:gd name="T58" fmla="*/ 2147483647 w 510"/>
              <a:gd name="T59" fmla="*/ 2147483647 h 272"/>
              <a:gd name="T60" fmla="*/ 2147483647 w 510"/>
              <a:gd name="T61" fmla="*/ 2147483647 h 272"/>
              <a:gd name="T62" fmla="*/ 2147483647 w 510"/>
              <a:gd name="T63" fmla="*/ 2147483647 h 272"/>
              <a:gd name="T64" fmla="*/ 2147483647 w 510"/>
              <a:gd name="T65" fmla="*/ 2147483647 h 272"/>
              <a:gd name="T66" fmla="*/ 2147483647 w 510"/>
              <a:gd name="T67" fmla="*/ 2147483647 h 272"/>
              <a:gd name="T68" fmla="*/ 2147483647 w 510"/>
              <a:gd name="T69" fmla="*/ 2147483647 h 272"/>
              <a:gd name="T70" fmla="*/ 2147483647 w 510"/>
              <a:gd name="T71" fmla="*/ 2147483647 h 272"/>
              <a:gd name="T72" fmla="*/ 2147483647 w 510"/>
              <a:gd name="T73" fmla="*/ 2147483647 h 272"/>
              <a:gd name="T74" fmla="*/ 2147483647 w 510"/>
              <a:gd name="T75" fmla="*/ 2147483647 h 272"/>
              <a:gd name="T76" fmla="*/ 2147483647 w 510"/>
              <a:gd name="T77" fmla="*/ 2147483647 h 272"/>
              <a:gd name="T78" fmla="*/ 2147483647 w 510"/>
              <a:gd name="T79" fmla="*/ 2147483647 h 272"/>
              <a:gd name="T80" fmla="*/ 2147483647 w 510"/>
              <a:gd name="T81" fmla="*/ 2147483647 h 272"/>
              <a:gd name="T82" fmla="*/ 2147483647 w 510"/>
              <a:gd name="T83" fmla="*/ 2147483647 h 272"/>
              <a:gd name="T84" fmla="*/ 2147483647 w 510"/>
              <a:gd name="T85" fmla="*/ 2147483647 h 272"/>
              <a:gd name="T86" fmla="*/ 2147483647 w 510"/>
              <a:gd name="T87" fmla="*/ 2147483647 h 272"/>
              <a:gd name="T88" fmla="*/ 2147483647 w 510"/>
              <a:gd name="T89" fmla="*/ 2147483647 h 272"/>
              <a:gd name="T90" fmla="*/ 2147483647 w 510"/>
              <a:gd name="T91" fmla="*/ 2147483647 h 272"/>
              <a:gd name="T92" fmla="*/ 2147483647 w 510"/>
              <a:gd name="T93" fmla="*/ 2147483647 h 272"/>
              <a:gd name="T94" fmla="*/ 2147483647 w 510"/>
              <a:gd name="T95" fmla="*/ 2147483647 h 272"/>
              <a:gd name="T96" fmla="*/ 2147483647 w 510"/>
              <a:gd name="T97" fmla="*/ 2147483647 h 272"/>
              <a:gd name="T98" fmla="*/ 2147483647 w 510"/>
              <a:gd name="T99" fmla="*/ 2147483647 h 272"/>
              <a:gd name="T100" fmla="*/ 2147483647 w 510"/>
              <a:gd name="T101" fmla="*/ 2147483647 h 272"/>
              <a:gd name="T102" fmla="*/ 2147483647 w 510"/>
              <a:gd name="T103" fmla="*/ 2147483647 h 272"/>
              <a:gd name="T104" fmla="*/ 2147483647 w 510"/>
              <a:gd name="T105" fmla="*/ 2147483647 h 272"/>
              <a:gd name="T106" fmla="*/ 2147483647 w 510"/>
              <a:gd name="T107" fmla="*/ 2147483647 h 272"/>
              <a:gd name="T108" fmla="*/ 2147483647 w 510"/>
              <a:gd name="T109" fmla="*/ 2147483647 h 272"/>
              <a:gd name="T110" fmla="*/ 2147483647 w 510"/>
              <a:gd name="T111" fmla="*/ 2147483647 h 272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w 510"/>
              <a:gd name="T169" fmla="*/ 0 h 272"/>
              <a:gd name="T170" fmla="*/ 510 w 510"/>
              <a:gd name="T171" fmla="*/ 272 h 272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T168" t="T169" r="T170" b="T171"/>
            <a:pathLst>
              <a:path w="510" h="272">
                <a:moveTo>
                  <a:pt x="478" y="272"/>
                </a:moveTo>
                <a:lnTo>
                  <a:pt x="454" y="272"/>
                </a:lnTo>
                <a:lnTo>
                  <a:pt x="448" y="272"/>
                </a:lnTo>
                <a:lnTo>
                  <a:pt x="430" y="272"/>
                </a:lnTo>
                <a:lnTo>
                  <a:pt x="418" y="272"/>
                </a:lnTo>
                <a:lnTo>
                  <a:pt x="416" y="272"/>
                </a:lnTo>
                <a:lnTo>
                  <a:pt x="378" y="272"/>
                </a:lnTo>
                <a:lnTo>
                  <a:pt x="362" y="272"/>
                </a:lnTo>
                <a:lnTo>
                  <a:pt x="336" y="272"/>
                </a:lnTo>
                <a:lnTo>
                  <a:pt x="314" y="272"/>
                </a:lnTo>
                <a:lnTo>
                  <a:pt x="290" y="270"/>
                </a:lnTo>
                <a:lnTo>
                  <a:pt x="270" y="270"/>
                </a:lnTo>
                <a:lnTo>
                  <a:pt x="254" y="270"/>
                </a:lnTo>
                <a:lnTo>
                  <a:pt x="240" y="270"/>
                </a:lnTo>
                <a:lnTo>
                  <a:pt x="208" y="270"/>
                </a:lnTo>
                <a:lnTo>
                  <a:pt x="178" y="266"/>
                </a:lnTo>
                <a:lnTo>
                  <a:pt x="172" y="266"/>
                </a:lnTo>
                <a:lnTo>
                  <a:pt x="138" y="266"/>
                </a:lnTo>
                <a:lnTo>
                  <a:pt x="134" y="264"/>
                </a:lnTo>
                <a:lnTo>
                  <a:pt x="96" y="264"/>
                </a:lnTo>
                <a:lnTo>
                  <a:pt x="74" y="262"/>
                </a:lnTo>
                <a:lnTo>
                  <a:pt x="66" y="262"/>
                </a:lnTo>
                <a:lnTo>
                  <a:pt x="32" y="260"/>
                </a:lnTo>
                <a:lnTo>
                  <a:pt x="0" y="260"/>
                </a:lnTo>
                <a:lnTo>
                  <a:pt x="0" y="226"/>
                </a:lnTo>
                <a:lnTo>
                  <a:pt x="2" y="202"/>
                </a:lnTo>
                <a:lnTo>
                  <a:pt x="2" y="196"/>
                </a:lnTo>
                <a:lnTo>
                  <a:pt x="6" y="150"/>
                </a:lnTo>
                <a:lnTo>
                  <a:pt x="8" y="120"/>
                </a:lnTo>
                <a:lnTo>
                  <a:pt x="8" y="112"/>
                </a:lnTo>
                <a:lnTo>
                  <a:pt x="10" y="82"/>
                </a:lnTo>
                <a:lnTo>
                  <a:pt x="10" y="74"/>
                </a:lnTo>
                <a:lnTo>
                  <a:pt x="12" y="36"/>
                </a:lnTo>
                <a:lnTo>
                  <a:pt x="14" y="0"/>
                </a:lnTo>
                <a:lnTo>
                  <a:pt x="58" y="2"/>
                </a:lnTo>
                <a:lnTo>
                  <a:pt x="62" y="2"/>
                </a:lnTo>
                <a:lnTo>
                  <a:pt x="102" y="4"/>
                </a:lnTo>
                <a:lnTo>
                  <a:pt x="138" y="4"/>
                </a:lnTo>
                <a:lnTo>
                  <a:pt x="138" y="6"/>
                </a:lnTo>
                <a:lnTo>
                  <a:pt x="176" y="6"/>
                </a:lnTo>
                <a:lnTo>
                  <a:pt x="206" y="8"/>
                </a:lnTo>
                <a:lnTo>
                  <a:pt x="212" y="8"/>
                </a:lnTo>
                <a:lnTo>
                  <a:pt x="236" y="8"/>
                </a:lnTo>
                <a:lnTo>
                  <a:pt x="250" y="8"/>
                </a:lnTo>
                <a:lnTo>
                  <a:pt x="266" y="8"/>
                </a:lnTo>
                <a:lnTo>
                  <a:pt x="286" y="12"/>
                </a:lnTo>
                <a:lnTo>
                  <a:pt x="296" y="12"/>
                </a:lnTo>
                <a:lnTo>
                  <a:pt x="326" y="12"/>
                </a:lnTo>
                <a:lnTo>
                  <a:pt x="356" y="12"/>
                </a:lnTo>
                <a:lnTo>
                  <a:pt x="362" y="12"/>
                </a:lnTo>
                <a:lnTo>
                  <a:pt x="386" y="12"/>
                </a:lnTo>
                <a:lnTo>
                  <a:pt x="400" y="12"/>
                </a:lnTo>
                <a:lnTo>
                  <a:pt x="416" y="12"/>
                </a:lnTo>
                <a:lnTo>
                  <a:pt x="430" y="12"/>
                </a:lnTo>
                <a:lnTo>
                  <a:pt x="460" y="12"/>
                </a:lnTo>
                <a:lnTo>
                  <a:pt x="462" y="12"/>
                </a:lnTo>
                <a:lnTo>
                  <a:pt x="466" y="16"/>
                </a:lnTo>
                <a:lnTo>
                  <a:pt x="468" y="18"/>
                </a:lnTo>
                <a:lnTo>
                  <a:pt x="470" y="20"/>
                </a:lnTo>
                <a:lnTo>
                  <a:pt x="476" y="22"/>
                </a:lnTo>
                <a:lnTo>
                  <a:pt x="478" y="22"/>
                </a:lnTo>
                <a:lnTo>
                  <a:pt x="480" y="20"/>
                </a:lnTo>
                <a:lnTo>
                  <a:pt x="482" y="20"/>
                </a:lnTo>
                <a:lnTo>
                  <a:pt x="484" y="20"/>
                </a:lnTo>
                <a:lnTo>
                  <a:pt x="484" y="24"/>
                </a:lnTo>
                <a:lnTo>
                  <a:pt x="486" y="24"/>
                </a:lnTo>
                <a:lnTo>
                  <a:pt x="490" y="28"/>
                </a:lnTo>
                <a:lnTo>
                  <a:pt x="486" y="30"/>
                </a:lnTo>
                <a:lnTo>
                  <a:pt x="484" y="30"/>
                </a:lnTo>
                <a:lnTo>
                  <a:pt x="486" y="32"/>
                </a:lnTo>
                <a:lnTo>
                  <a:pt x="490" y="32"/>
                </a:lnTo>
                <a:lnTo>
                  <a:pt x="490" y="34"/>
                </a:lnTo>
                <a:lnTo>
                  <a:pt x="486" y="34"/>
                </a:lnTo>
                <a:lnTo>
                  <a:pt x="484" y="34"/>
                </a:lnTo>
                <a:lnTo>
                  <a:pt x="482" y="38"/>
                </a:lnTo>
                <a:lnTo>
                  <a:pt x="480" y="42"/>
                </a:lnTo>
                <a:lnTo>
                  <a:pt x="478" y="44"/>
                </a:lnTo>
                <a:lnTo>
                  <a:pt x="478" y="48"/>
                </a:lnTo>
                <a:lnTo>
                  <a:pt x="472" y="50"/>
                </a:lnTo>
                <a:lnTo>
                  <a:pt x="476" y="52"/>
                </a:lnTo>
                <a:lnTo>
                  <a:pt x="478" y="54"/>
                </a:lnTo>
                <a:lnTo>
                  <a:pt x="478" y="58"/>
                </a:lnTo>
                <a:lnTo>
                  <a:pt x="482" y="60"/>
                </a:lnTo>
                <a:lnTo>
                  <a:pt x="484" y="62"/>
                </a:lnTo>
                <a:lnTo>
                  <a:pt x="486" y="64"/>
                </a:lnTo>
                <a:lnTo>
                  <a:pt x="490" y="64"/>
                </a:lnTo>
                <a:lnTo>
                  <a:pt x="486" y="68"/>
                </a:lnTo>
                <a:lnTo>
                  <a:pt x="490" y="74"/>
                </a:lnTo>
                <a:lnTo>
                  <a:pt x="494" y="76"/>
                </a:lnTo>
                <a:lnTo>
                  <a:pt x="494" y="80"/>
                </a:lnTo>
                <a:lnTo>
                  <a:pt x="496" y="80"/>
                </a:lnTo>
                <a:lnTo>
                  <a:pt x="500" y="82"/>
                </a:lnTo>
                <a:lnTo>
                  <a:pt x="502" y="82"/>
                </a:lnTo>
                <a:lnTo>
                  <a:pt x="506" y="84"/>
                </a:lnTo>
                <a:lnTo>
                  <a:pt x="508" y="84"/>
                </a:lnTo>
                <a:lnTo>
                  <a:pt x="508" y="88"/>
                </a:lnTo>
                <a:lnTo>
                  <a:pt x="508" y="94"/>
                </a:lnTo>
                <a:lnTo>
                  <a:pt x="508" y="112"/>
                </a:lnTo>
                <a:lnTo>
                  <a:pt x="508" y="120"/>
                </a:lnTo>
                <a:lnTo>
                  <a:pt x="508" y="142"/>
                </a:lnTo>
                <a:lnTo>
                  <a:pt x="508" y="150"/>
                </a:lnTo>
                <a:lnTo>
                  <a:pt x="508" y="180"/>
                </a:lnTo>
                <a:lnTo>
                  <a:pt x="508" y="182"/>
                </a:lnTo>
                <a:lnTo>
                  <a:pt x="510" y="212"/>
                </a:lnTo>
                <a:lnTo>
                  <a:pt x="510" y="214"/>
                </a:lnTo>
                <a:lnTo>
                  <a:pt x="510" y="240"/>
                </a:lnTo>
                <a:lnTo>
                  <a:pt x="510" y="242"/>
                </a:lnTo>
                <a:lnTo>
                  <a:pt x="510" y="264"/>
                </a:lnTo>
                <a:lnTo>
                  <a:pt x="510" y="272"/>
                </a:lnTo>
                <a:lnTo>
                  <a:pt x="482" y="272"/>
                </a:lnTo>
                <a:lnTo>
                  <a:pt x="478" y="272"/>
                </a:lnTo>
                <a:close/>
              </a:path>
            </a:pathLst>
          </a:custGeom>
          <a:solidFill>
            <a:srgbClr val="C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28" name="Freeform 80"/>
          <p:cNvSpPr>
            <a:spLocks/>
          </p:cNvSpPr>
          <p:nvPr/>
        </p:nvSpPr>
        <p:spPr bwMode="auto">
          <a:xfrm>
            <a:off x="4318000" y="3375025"/>
            <a:ext cx="809625" cy="431800"/>
          </a:xfrm>
          <a:custGeom>
            <a:avLst/>
            <a:gdLst>
              <a:gd name="T0" fmla="*/ 2147483647 w 510"/>
              <a:gd name="T1" fmla="*/ 2147483647 h 272"/>
              <a:gd name="T2" fmla="*/ 2147483647 w 510"/>
              <a:gd name="T3" fmla="*/ 2147483647 h 272"/>
              <a:gd name="T4" fmla="*/ 2147483647 w 510"/>
              <a:gd name="T5" fmla="*/ 2147483647 h 272"/>
              <a:gd name="T6" fmla="*/ 2147483647 w 510"/>
              <a:gd name="T7" fmla="*/ 2147483647 h 272"/>
              <a:gd name="T8" fmla="*/ 2147483647 w 510"/>
              <a:gd name="T9" fmla="*/ 2147483647 h 272"/>
              <a:gd name="T10" fmla="*/ 2147483647 w 510"/>
              <a:gd name="T11" fmla="*/ 2147483647 h 272"/>
              <a:gd name="T12" fmla="*/ 2147483647 w 510"/>
              <a:gd name="T13" fmla="*/ 2147483647 h 272"/>
              <a:gd name="T14" fmla="*/ 2147483647 w 510"/>
              <a:gd name="T15" fmla="*/ 2147483647 h 272"/>
              <a:gd name="T16" fmla="*/ 2147483647 w 510"/>
              <a:gd name="T17" fmla="*/ 2147483647 h 272"/>
              <a:gd name="T18" fmla="*/ 2147483647 w 510"/>
              <a:gd name="T19" fmla="*/ 2147483647 h 272"/>
              <a:gd name="T20" fmla="*/ 2147483647 w 510"/>
              <a:gd name="T21" fmla="*/ 2147483647 h 272"/>
              <a:gd name="T22" fmla="*/ 0 w 510"/>
              <a:gd name="T23" fmla="*/ 2147483647 h 272"/>
              <a:gd name="T24" fmla="*/ 2147483647 w 510"/>
              <a:gd name="T25" fmla="*/ 2147483647 h 272"/>
              <a:gd name="T26" fmla="*/ 2147483647 w 510"/>
              <a:gd name="T27" fmla="*/ 2147483647 h 272"/>
              <a:gd name="T28" fmla="*/ 2147483647 w 510"/>
              <a:gd name="T29" fmla="*/ 2147483647 h 272"/>
              <a:gd name="T30" fmla="*/ 2147483647 w 510"/>
              <a:gd name="T31" fmla="*/ 2147483647 h 272"/>
              <a:gd name="T32" fmla="*/ 2147483647 w 510"/>
              <a:gd name="T33" fmla="*/ 0 h 272"/>
              <a:gd name="T34" fmla="*/ 2147483647 w 510"/>
              <a:gd name="T35" fmla="*/ 2147483647 h 272"/>
              <a:gd name="T36" fmla="*/ 2147483647 w 510"/>
              <a:gd name="T37" fmla="*/ 2147483647 h 272"/>
              <a:gd name="T38" fmla="*/ 2147483647 w 510"/>
              <a:gd name="T39" fmla="*/ 2147483647 h 272"/>
              <a:gd name="T40" fmla="*/ 2147483647 w 510"/>
              <a:gd name="T41" fmla="*/ 2147483647 h 272"/>
              <a:gd name="T42" fmla="*/ 2147483647 w 510"/>
              <a:gd name="T43" fmla="*/ 2147483647 h 272"/>
              <a:gd name="T44" fmla="*/ 2147483647 w 510"/>
              <a:gd name="T45" fmla="*/ 2147483647 h 272"/>
              <a:gd name="T46" fmla="*/ 2147483647 w 510"/>
              <a:gd name="T47" fmla="*/ 2147483647 h 272"/>
              <a:gd name="T48" fmla="*/ 2147483647 w 510"/>
              <a:gd name="T49" fmla="*/ 2147483647 h 272"/>
              <a:gd name="T50" fmla="*/ 2147483647 w 510"/>
              <a:gd name="T51" fmla="*/ 2147483647 h 272"/>
              <a:gd name="T52" fmla="*/ 2147483647 w 510"/>
              <a:gd name="T53" fmla="*/ 2147483647 h 272"/>
              <a:gd name="T54" fmla="*/ 2147483647 w 510"/>
              <a:gd name="T55" fmla="*/ 2147483647 h 272"/>
              <a:gd name="T56" fmla="*/ 2147483647 w 510"/>
              <a:gd name="T57" fmla="*/ 2147483647 h 272"/>
              <a:gd name="T58" fmla="*/ 2147483647 w 510"/>
              <a:gd name="T59" fmla="*/ 2147483647 h 272"/>
              <a:gd name="T60" fmla="*/ 2147483647 w 510"/>
              <a:gd name="T61" fmla="*/ 2147483647 h 272"/>
              <a:gd name="T62" fmla="*/ 2147483647 w 510"/>
              <a:gd name="T63" fmla="*/ 2147483647 h 272"/>
              <a:gd name="T64" fmla="*/ 2147483647 w 510"/>
              <a:gd name="T65" fmla="*/ 2147483647 h 272"/>
              <a:gd name="T66" fmla="*/ 2147483647 w 510"/>
              <a:gd name="T67" fmla="*/ 2147483647 h 272"/>
              <a:gd name="T68" fmla="*/ 2147483647 w 510"/>
              <a:gd name="T69" fmla="*/ 2147483647 h 272"/>
              <a:gd name="T70" fmla="*/ 2147483647 w 510"/>
              <a:gd name="T71" fmla="*/ 2147483647 h 272"/>
              <a:gd name="T72" fmla="*/ 2147483647 w 510"/>
              <a:gd name="T73" fmla="*/ 2147483647 h 272"/>
              <a:gd name="T74" fmla="*/ 2147483647 w 510"/>
              <a:gd name="T75" fmla="*/ 2147483647 h 272"/>
              <a:gd name="T76" fmla="*/ 2147483647 w 510"/>
              <a:gd name="T77" fmla="*/ 2147483647 h 272"/>
              <a:gd name="T78" fmla="*/ 2147483647 w 510"/>
              <a:gd name="T79" fmla="*/ 2147483647 h 272"/>
              <a:gd name="T80" fmla="*/ 2147483647 w 510"/>
              <a:gd name="T81" fmla="*/ 2147483647 h 272"/>
              <a:gd name="T82" fmla="*/ 2147483647 w 510"/>
              <a:gd name="T83" fmla="*/ 2147483647 h 272"/>
              <a:gd name="T84" fmla="*/ 2147483647 w 510"/>
              <a:gd name="T85" fmla="*/ 2147483647 h 272"/>
              <a:gd name="T86" fmla="*/ 2147483647 w 510"/>
              <a:gd name="T87" fmla="*/ 2147483647 h 272"/>
              <a:gd name="T88" fmla="*/ 2147483647 w 510"/>
              <a:gd name="T89" fmla="*/ 2147483647 h 272"/>
              <a:gd name="T90" fmla="*/ 2147483647 w 510"/>
              <a:gd name="T91" fmla="*/ 2147483647 h 272"/>
              <a:gd name="T92" fmla="*/ 2147483647 w 510"/>
              <a:gd name="T93" fmla="*/ 2147483647 h 272"/>
              <a:gd name="T94" fmla="*/ 2147483647 w 510"/>
              <a:gd name="T95" fmla="*/ 2147483647 h 272"/>
              <a:gd name="T96" fmla="*/ 2147483647 w 510"/>
              <a:gd name="T97" fmla="*/ 2147483647 h 272"/>
              <a:gd name="T98" fmla="*/ 2147483647 w 510"/>
              <a:gd name="T99" fmla="*/ 2147483647 h 272"/>
              <a:gd name="T100" fmla="*/ 2147483647 w 510"/>
              <a:gd name="T101" fmla="*/ 2147483647 h 272"/>
              <a:gd name="T102" fmla="*/ 2147483647 w 510"/>
              <a:gd name="T103" fmla="*/ 2147483647 h 272"/>
              <a:gd name="T104" fmla="*/ 2147483647 w 510"/>
              <a:gd name="T105" fmla="*/ 2147483647 h 272"/>
              <a:gd name="T106" fmla="*/ 2147483647 w 510"/>
              <a:gd name="T107" fmla="*/ 2147483647 h 272"/>
              <a:gd name="T108" fmla="*/ 2147483647 w 510"/>
              <a:gd name="T109" fmla="*/ 2147483647 h 272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510"/>
              <a:gd name="T166" fmla="*/ 0 h 272"/>
              <a:gd name="T167" fmla="*/ 510 w 510"/>
              <a:gd name="T168" fmla="*/ 272 h 272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510" h="272">
                <a:moveTo>
                  <a:pt x="478" y="272"/>
                </a:moveTo>
                <a:lnTo>
                  <a:pt x="454" y="272"/>
                </a:lnTo>
                <a:lnTo>
                  <a:pt x="448" y="272"/>
                </a:lnTo>
                <a:lnTo>
                  <a:pt x="430" y="272"/>
                </a:lnTo>
                <a:lnTo>
                  <a:pt x="418" y="272"/>
                </a:lnTo>
                <a:lnTo>
                  <a:pt x="416" y="272"/>
                </a:lnTo>
                <a:lnTo>
                  <a:pt x="378" y="272"/>
                </a:lnTo>
                <a:lnTo>
                  <a:pt x="362" y="272"/>
                </a:lnTo>
                <a:lnTo>
                  <a:pt x="336" y="272"/>
                </a:lnTo>
                <a:lnTo>
                  <a:pt x="314" y="272"/>
                </a:lnTo>
                <a:lnTo>
                  <a:pt x="290" y="270"/>
                </a:lnTo>
                <a:lnTo>
                  <a:pt x="270" y="270"/>
                </a:lnTo>
                <a:lnTo>
                  <a:pt x="254" y="270"/>
                </a:lnTo>
                <a:lnTo>
                  <a:pt x="240" y="270"/>
                </a:lnTo>
                <a:lnTo>
                  <a:pt x="208" y="270"/>
                </a:lnTo>
                <a:lnTo>
                  <a:pt x="178" y="266"/>
                </a:lnTo>
                <a:lnTo>
                  <a:pt x="172" y="266"/>
                </a:lnTo>
                <a:lnTo>
                  <a:pt x="138" y="266"/>
                </a:lnTo>
                <a:lnTo>
                  <a:pt x="134" y="264"/>
                </a:lnTo>
                <a:lnTo>
                  <a:pt x="96" y="264"/>
                </a:lnTo>
                <a:lnTo>
                  <a:pt x="74" y="262"/>
                </a:lnTo>
                <a:lnTo>
                  <a:pt x="66" y="262"/>
                </a:lnTo>
                <a:lnTo>
                  <a:pt x="32" y="260"/>
                </a:lnTo>
                <a:lnTo>
                  <a:pt x="0" y="260"/>
                </a:lnTo>
                <a:lnTo>
                  <a:pt x="0" y="226"/>
                </a:lnTo>
                <a:lnTo>
                  <a:pt x="2" y="202"/>
                </a:lnTo>
                <a:lnTo>
                  <a:pt x="2" y="196"/>
                </a:lnTo>
                <a:lnTo>
                  <a:pt x="6" y="150"/>
                </a:lnTo>
                <a:lnTo>
                  <a:pt x="8" y="120"/>
                </a:lnTo>
                <a:lnTo>
                  <a:pt x="8" y="112"/>
                </a:lnTo>
                <a:lnTo>
                  <a:pt x="10" y="82"/>
                </a:lnTo>
                <a:lnTo>
                  <a:pt x="10" y="74"/>
                </a:lnTo>
                <a:lnTo>
                  <a:pt x="12" y="36"/>
                </a:lnTo>
                <a:lnTo>
                  <a:pt x="14" y="0"/>
                </a:lnTo>
                <a:lnTo>
                  <a:pt x="58" y="2"/>
                </a:lnTo>
                <a:lnTo>
                  <a:pt x="62" y="2"/>
                </a:lnTo>
                <a:lnTo>
                  <a:pt x="102" y="4"/>
                </a:lnTo>
                <a:lnTo>
                  <a:pt x="138" y="4"/>
                </a:lnTo>
                <a:lnTo>
                  <a:pt x="138" y="6"/>
                </a:lnTo>
                <a:lnTo>
                  <a:pt x="176" y="6"/>
                </a:lnTo>
                <a:lnTo>
                  <a:pt x="206" y="8"/>
                </a:lnTo>
                <a:lnTo>
                  <a:pt x="212" y="8"/>
                </a:lnTo>
                <a:lnTo>
                  <a:pt x="236" y="8"/>
                </a:lnTo>
                <a:lnTo>
                  <a:pt x="250" y="8"/>
                </a:lnTo>
                <a:lnTo>
                  <a:pt x="266" y="8"/>
                </a:lnTo>
                <a:lnTo>
                  <a:pt x="286" y="12"/>
                </a:lnTo>
                <a:lnTo>
                  <a:pt x="296" y="12"/>
                </a:lnTo>
                <a:lnTo>
                  <a:pt x="326" y="12"/>
                </a:lnTo>
                <a:lnTo>
                  <a:pt x="356" y="12"/>
                </a:lnTo>
                <a:lnTo>
                  <a:pt x="362" y="12"/>
                </a:lnTo>
                <a:lnTo>
                  <a:pt x="386" y="12"/>
                </a:lnTo>
                <a:lnTo>
                  <a:pt x="400" y="12"/>
                </a:lnTo>
                <a:lnTo>
                  <a:pt x="416" y="12"/>
                </a:lnTo>
                <a:lnTo>
                  <a:pt x="430" y="12"/>
                </a:lnTo>
                <a:lnTo>
                  <a:pt x="460" y="12"/>
                </a:lnTo>
                <a:lnTo>
                  <a:pt x="462" y="12"/>
                </a:lnTo>
                <a:lnTo>
                  <a:pt x="466" y="16"/>
                </a:lnTo>
                <a:lnTo>
                  <a:pt x="468" y="18"/>
                </a:lnTo>
                <a:lnTo>
                  <a:pt x="470" y="20"/>
                </a:lnTo>
                <a:lnTo>
                  <a:pt x="476" y="22"/>
                </a:lnTo>
                <a:lnTo>
                  <a:pt x="478" y="22"/>
                </a:lnTo>
                <a:lnTo>
                  <a:pt x="480" y="20"/>
                </a:lnTo>
                <a:lnTo>
                  <a:pt x="482" y="20"/>
                </a:lnTo>
                <a:lnTo>
                  <a:pt x="484" y="20"/>
                </a:lnTo>
                <a:lnTo>
                  <a:pt x="484" y="24"/>
                </a:lnTo>
                <a:lnTo>
                  <a:pt x="486" y="24"/>
                </a:lnTo>
                <a:lnTo>
                  <a:pt x="490" y="28"/>
                </a:lnTo>
                <a:lnTo>
                  <a:pt x="486" y="30"/>
                </a:lnTo>
                <a:lnTo>
                  <a:pt x="484" y="30"/>
                </a:lnTo>
                <a:lnTo>
                  <a:pt x="486" y="32"/>
                </a:lnTo>
                <a:lnTo>
                  <a:pt x="490" y="32"/>
                </a:lnTo>
                <a:lnTo>
                  <a:pt x="490" y="34"/>
                </a:lnTo>
                <a:lnTo>
                  <a:pt x="486" y="34"/>
                </a:lnTo>
                <a:lnTo>
                  <a:pt x="484" y="34"/>
                </a:lnTo>
                <a:lnTo>
                  <a:pt x="482" y="38"/>
                </a:lnTo>
                <a:lnTo>
                  <a:pt x="480" y="42"/>
                </a:lnTo>
                <a:lnTo>
                  <a:pt x="478" y="44"/>
                </a:lnTo>
                <a:lnTo>
                  <a:pt x="478" y="48"/>
                </a:lnTo>
                <a:lnTo>
                  <a:pt x="472" y="50"/>
                </a:lnTo>
                <a:lnTo>
                  <a:pt x="476" y="52"/>
                </a:lnTo>
                <a:lnTo>
                  <a:pt x="478" y="54"/>
                </a:lnTo>
                <a:lnTo>
                  <a:pt x="478" y="58"/>
                </a:lnTo>
                <a:lnTo>
                  <a:pt x="482" y="60"/>
                </a:lnTo>
                <a:lnTo>
                  <a:pt x="484" y="62"/>
                </a:lnTo>
                <a:lnTo>
                  <a:pt x="486" y="64"/>
                </a:lnTo>
                <a:lnTo>
                  <a:pt x="490" y="64"/>
                </a:lnTo>
                <a:lnTo>
                  <a:pt x="486" y="68"/>
                </a:lnTo>
                <a:lnTo>
                  <a:pt x="490" y="74"/>
                </a:lnTo>
                <a:lnTo>
                  <a:pt x="494" y="76"/>
                </a:lnTo>
                <a:lnTo>
                  <a:pt x="494" y="80"/>
                </a:lnTo>
                <a:lnTo>
                  <a:pt x="496" y="80"/>
                </a:lnTo>
                <a:lnTo>
                  <a:pt x="500" y="82"/>
                </a:lnTo>
                <a:lnTo>
                  <a:pt x="502" y="82"/>
                </a:lnTo>
                <a:lnTo>
                  <a:pt x="506" y="84"/>
                </a:lnTo>
                <a:lnTo>
                  <a:pt x="508" y="84"/>
                </a:lnTo>
                <a:lnTo>
                  <a:pt x="508" y="88"/>
                </a:lnTo>
                <a:lnTo>
                  <a:pt x="508" y="94"/>
                </a:lnTo>
                <a:lnTo>
                  <a:pt x="508" y="112"/>
                </a:lnTo>
                <a:lnTo>
                  <a:pt x="508" y="120"/>
                </a:lnTo>
                <a:lnTo>
                  <a:pt x="508" y="142"/>
                </a:lnTo>
                <a:lnTo>
                  <a:pt x="508" y="150"/>
                </a:lnTo>
                <a:lnTo>
                  <a:pt x="508" y="180"/>
                </a:lnTo>
                <a:lnTo>
                  <a:pt x="508" y="182"/>
                </a:lnTo>
                <a:lnTo>
                  <a:pt x="510" y="212"/>
                </a:lnTo>
                <a:lnTo>
                  <a:pt x="510" y="214"/>
                </a:lnTo>
                <a:lnTo>
                  <a:pt x="510" y="240"/>
                </a:lnTo>
                <a:lnTo>
                  <a:pt x="510" y="242"/>
                </a:lnTo>
                <a:lnTo>
                  <a:pt x="510" y="264"/>
                </a:lnTo>
                <a:lnTo>
                  <a:pt x="510" y="272"/>
                </a:lnTo>
                <a:lnTo>
                  <a:pt x="482" y="272"/>
                </a:lnTo>
                <a:lnTo>
                  <a:pt x="478" y="272"/>
                </a:lnTo>
              </a:path>
            </a:pathLst>
          </a:custGeom>
          <a:solidFill>
            <a:srgbClr val="FF0000"/>
          </a:solidFill>
          <a:ln w="6350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29" name="Freeform 81"/>
          <p:cNvSpPr>
            <a:spLocks noEditPoints="1"/>
          </p:cNvSpPr>
          <p:nvPr/>
        </p:nvSpPr>
        <p:spPr bwMode="auto">
          <a:xfrm>
            <a:off x="6327775" y="3292475"/>
            <a:ext cx="850900" cy="479425"/>
          </a:xfrm>
          <a:custGeom>
            <a:avLst/>
            <a:gdLst>
              <a:gd name="T0" fmla="*/ 2147483647 w 536"/>
              <a:gd name="T1" fmla="*/ 2147483647 h 302"/>
              <a:gd name="T2" fmla="*/ 2147483647 w 536"/>
              <a:gd name="T3" fmla="*/ 2147483647 h 302"/>
              <a:gd name="T4" fmla="*/ 2147483647 w 536"/>
              <a:gd name="T5" fmla="*/ 2147483647 h 302"/>
              <a:gd name="T6" fmla="*/ 2147483647 w 536"/>
              <a:gd name="T7" fmla="*/ 2147483647 h 302"/>
              <a:gd name="T8" fmla="*/ 2147483647 w 536"/>
              <a:gd name="T9" fmla="*/ 2147483647 h 302"/>
              <a:gd name="T10" fmla="*/ 2147483647 w 536"/>
              <a:gd name="T11" fmla="*/ 2147483647 h 302"/>
              <a:gd name="T12" fmla="*/ 2147483647 w 536"/>
              <a:gd name="T13" fmla="*/ 2147483647 h 302"/>
              <a:gd name="T14" fmla="*/ 2147483647 w 536"/>
              <a:gd name="T15" fmla="*/ 2147483647 h 302"/>
              <a:gd name="T16" fmla="*/ 2147483647 w 536"/>
              <a:gd name="T17" fmla="*/ 2147483647 h 302"/>
              <a:gd name="T18" fmla="*/ 2147483647 w 536"/>
              <a:gd name="T19" fmla="*/ 2147483647 h 302"/>
              <a:gd name="T20" fmla="*/ 2147483647 w 536"/>
              <a:gd name="T21" fmla="*/ 2147483647 h 302"/>
              <a:gd name="T22" fmla="*/ 2147483647 w 536"/>
              <a:gd name="T23" fmla="*/ 2147483647 h 302"/>
              <a:gd name="T24" fmla="*/ 2147483647 w 536"/>
              <a:gd name="T25" fmla="*/ 2147483647 h 302"/>
              <a:gd name="T26" fmla="*/ 2147483647 w 536"/>
              <a:gd name="T27" fmla="*/ 2147483647 h 302"/>
              <a:gd name="T28" fmla="*/ 2147483647 w 536"/>
              <a:gd name="T29" fmla="*/ 2147483647 h 302"/>
              <a:gd name="T30" fmla="*/ 2147483647 w 536"/>
              <a:gd name="T31" fmla="*/ 2147483647 h 302"/>
              <a:gd name="T32" fmla="*/ 2147483647 w 536"/>
              <a:gd name="T33" fmla="*/ 2147483647 h 302"/>
              <a:gd name="T34" fmla="*/ 2147483647 w 536"/>
              <a:gd name="T35" fmla="*/ 2147483647 h 302"/>
              <a:gd name="T36" fmla="*/ 2147483647 w 536"/>
              <a:gd name="T37" fmla="*/ 2147483647 h 302"/>
              <a:gd name="T38" fmla="*/ 2147483647 w 536"/>
              <a:gd name="T39" fmla="*/ 2147483647 h 302"/>
              <a:gd name="T40" fmla="*/ 2147483647 w 536"/>
              <a:gd name="T41" fmla="*/ 2147483647 h 302"/>
              <a:gd name="T42" fmla="*/ 2147483647 w 536"/>
              <a:gd name="T43" fmla="*/ 2147483647 h 302"/>
              <a:gd name="T44" fmla="*/ 2147483647 w 536"/>
              <a:gd name="T45" fmla="*/ 2147483647 h 302"/>
              <a:gd name="T46" fmla="*/ 2147483647 w 536"/>
              <a:gd name="T47" fmla="*/ 2147483647 h 302"/>
              <a:gd name="T48" fmla="*/ 2147483647 w 536"/>
              <a:gd name="T49" fmla="*/ 2147483647 h 302"/>
              <a:gd name="T50" fmla="*/ 2147483647 w 536"/>
              <a:gd name="T51" fmla="*/ 2147483647 h 302"/>
              <a:gd name="T52" fmla="*/ 2147483647 w 536"/>
              <a:gd name="T53" fmla="*/ 2147483647 h 302"/>
              <a:gd name="T54" fmla="*/ 2147483647 w 536"/>
              <a:gd name="T55" fmla="*/ 2147483647 h 302"/>
              <a:gd name="T56" fmla="*/ 2147483647 w 536"/>
              <a:gd name="T57" fmla="*/ 0 h 302"/>
              <a:gd name="T58" fmla="*/ 2147483647 w 536"/>
              <a:gd name="T59" fmla="*/ 2147483647 h 302"/>
              <a:gd name="T60" fmla="*/ 2147483647 w 536"/>
              <a:gd name="T61" fmla="*/ 2147483647 h 302"/>
              <a:gd name="T62" fmla="*/ 2147483647 w 536"/>
              <a:gd name="T63" fmla="*/ 2147483647 h 302"/>
              <a:gd name="T64" fmla="*/ 2147483647 w 536"/>
              <a:gd name="T65" fmla="*/ 2147483647 h 302"/>
              <a:gd name="T66" fmla="*/ 2147483647 w 536"/>
              <a:gd name="T67" fmla="*/ 2147483647 h 302"/>
              <a:gd name="T68" fmla="*/ 2147483647 w 536"/>
              <a:gd name="T69" fmla="*/ 2147483647 h 302"/>
              <a:gd name="T70" fmla="*/ 2147483647 w 536"/>
              <a:gd name="T71" fmla="*/ 2147483647 h 302"/>
              <a:gd name="T72" fmla="*/ 2147483647 w 536"/>
              <a:gd name="T73" fmla="*/ 2147483647 h 302"/>
              <a:gd name="T74" fmla="*/ 2147483647 w 536"/>
              <a:gd name="T75" fmla="*/ 2147483647 h 302"/>
              <a:gd name="T76" fmla="*/ 2147483647 w 536"/>
              <a:gd name="T77" fmla="*/ 2147483647 h 302"/>
              <a:gd name="T78" fmla="*/ 2147483647 w 536"/>
              <a:gd name="T79" fmla="*/ 2147483647 h 302"/>
              <a:gd name="T80" fmla="*/ 2147483647 w 536"/>
              <a:gd name="T81" fmla="*/ 2147483647 h 302"/>
              <a:gd name="T82" fmla="*/ 2147483647 w 536"/>
              <a:gd name="T83" fmla="*/ 2147483647 h 302"/>
              <a:gd name="T84" fmla="*/ 2147483647 w 536"/>
              <a:gd name="T85" fmla="*/ 2147483647 h 302"/>
              <a:gd name="T86" fmla="*/ 2147483647 w 536"/>
              <a:gd name="T87" fmla="*/ 2147483647 h 302"/>
              <a:gd name="T88" fmla="*/ 2147483647 w 536"/>
              <a:gd name="T89" fmla="*/ 2147483647 h 302"/>
              <a:gd name="T90" fmla="*/ 2147483647 w 536"/>
              <a:gd name="T91" fmla="*/ 2147483647 h 302"/>
              <a:gd name="T92" fmla="*/ 2147483647 w 536"/>
              <a:gd name="T93" fmla="*/ 2147483647 h 302"/>
              <a:gd name="T94" fmla="*/ 2147483647 w 536"/>
              <a:gd name="T95" fmla="*/ 2147483647 h 302"/>
              <a:gd name="T96" fmla="*/ 2147483647 w 536"/>
              <a:gd name="T97" fmla="*/ 2147483647 h 302"/>
              <a:gd name="T98" fmla="*/ 2147483647 w 536"/>
              <a:gd name="T99" fmla="*/ 2147483647 h 302"/>
              <a:gd name="T100" fmla="*/ 2147483647 w 536"/>
              <a:gd name="T101" fmla="*/ 2147483647 h 302"/>
              <a:gd name="T102" fmla="*/ 2147483647 w 536"/>
              <a:gd name="T103" fmla="*/ 2147483647 h 302"/>
              <a:gd name="T104" fmla="*/ 2147483647 w 536"/>
              <a:gd name="T105" fmla="*/ 2147483647 h 302"/>
              <a:gd name="T106" fmla="*/ 2147483647 w 536"/>
              <a:gd name="T107" fmla="*/ 2147483647 h 302"/>
              <a:gd name="T108" fmla="*/ 2147483647 w 536"/>
              <a:gd name="T109" fmla="*/ 2147483647 h 302"/>
              <a:gd name="T110" fmla="*/ 2147483647 w 536"/>
              <a:gd name="T111" fmla="*/ 2147483647 h 302"/>
              <a:gd name="T112" fmla="*/ 2147483647 w 536"/>
              <a:gd name="T113" fmla="*/ 2147483647 h 302"/>
              <a:gd name="T114" fmla="*/ 2147483647 w 536"/>
              <a:gd name="T115" fmla="*/ 2147483647 h 302"/>
              <a:gd name="T116" fmla="*/ 2147483647 w 536"/>
              <a:gd name="T117" fmla="*/ 2147483647 h 302"/>
              <a:gd name="T118" fmla="*/ 2147483647 w 536"/>
              <a:gd name="T119" fmla="*/ 2147483647 h 302"/>
              <a:gd name="T120" fmla="*/ 2147483647 w 536"/>
              <a:gd name="T121" fmla="*/ 2147483647 h 302"/>
              <a:gd name="T122" fmla="*/ 2147483647 w 536"/>
              <a:gd name="T123" fmla="*/ 2147483647 h 302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536"/>
              <a:gd name="T187" fmla="*/ 0 h 302"/>
              <a:gd name="T188" fmla="*/ 536 w 536"/>
              <a:gd name="T189" fmla="*/ 302 h 302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536" h="302">
                <a:moveTo>
                  <a:pt x="308" y="258"/>
                </a:moveTo>
                <a:lnTo>
                  <a:pt x="304" y="258"/>
                </a:lnTo>
                <a:lnTo>
                  <a:pt x="286" y="264"/>
                </a:lnTo>
                <a:lnTo>
                  <a:pt x="270" y="266"/>
                </a:lnTo>
                <a:lnTo>
                  <a:pt x="248" y="270"/>
                </a:lnTo>
                <a:lnTo>
                  <a:pt x="220" y="272"/>
                </a:lnTo>
                <a:lnTo>
                  <a:pt x="210" y="276"/>
                </a:lnTo>
                <a:lnTo>
                  <a:pt x="194" y="278"/>
                </a:lnTo>
                <a:lnTo>
                  <a:pt x="188" y="278"/>
                </a:lnTo>
                <a:lnTo>
                  <a:pt x="158" y="282"/>
                </a:lnTo>
                <a:lnTo>
                  <a:pt x="136" y="284"/>
                </a:lnTo>
                <a:lnTo>
                  <a:pt x="138" y="282"/>
                </a:lnTo>
                <a:lnTo>
                  <a:pt x="124" y="284"/>
                </a:lnTo>
                <a:lnTo>
                  <a:pt x="120" y="284"/>
                </a:lnTo>
                <a:lnTo>
                  <a:pt x="120" y="286"/>
                </a:lnTo>
                <a:lnTo>
                  <a:pt x="104" y="288"/>
                </a:lnTo>
                <a:lnTo>
                  <a:pt x="98" y="288"/>
                </a:lnTo>
                <a:lnTo>
                  <a:pt x="94" y="292"/>
                </a:lnTo>
                <a:lnTo>
                  <a:pt x="70" y="294"/>
                </a:lnTo>
                <a:lnTo>
                  <a:pt x="54" y="296"/>
                </a:lnTo>
                <a:lnTo>
                  <a:pt x="46" y="296"/>
                </a:lnTo>
                <a:lnTo>
                  <a:pt x="30" y="298"/>
                </a:lnTo>
                <a:lnTo>
                  <a:pt x="28" y="300"/>
                </a:lnTo>
                <a:lnTo>
                  <a:pt x="28" y="298"/>
                </a:lnTo>
                <a:lnTo>
                  <a:pt x="14" y="300"/>
                </a:lnTo>
                <a:lnTo>
                  <a:pt x="0" y="302"/>
                </a:lnTo>
                <a:lnTo>
                  <a:pt x="0" y="300"/>
                </a:lnTo>
                <a:lnTo>
                  <a:pt x="8" y="296"/>
                </a:lnTo>
                <a:lnTo>
                  <a:pt x="14" y="296"/>
                </a:lnTo>
                <a:lnTo>
                  <a:pt x="16" y="294"/>
                </a:lnTo>
                <a:lnTo>
                  <a:pt x="18" y="292"/>
                </a:lnTo>
                <a:lnTo>
                  <a:pt x="22" y="288"/>
                </a:lnTo>
                <a:lnTo>
                  <a:pt x="30" y="286"/>
                </a:lnTo>
                <a:lnTo>
                  <a:pt x="34" y="286"/>
                </a:lnTo>
                <a:lnTo>
                  <a:pt x="34" y="284"/>
                </a:lnTo>
                <a:lnTo>
                  <a:pt x="34" y="282"/>
                </a:lnTo>
                <a:lnTo>
                  <a:pt x="36" y="276"/>
                </a:lnTo>
                <a:lnTo>
                  <a:pt x="38" y="276"/>
                </a:lnTo>
                <a:lnTo>
                  <a:pt x="46" y="272"/>
                </a:lnTo>
                <a:lnTo>
                  <a:pt x="50" y="270"/>
                </a:lnTo>
                <a:lnTo>
                  <a:pt x="50" y="266"/>
                </a:lnTo>
                <a:lnTo>
                  <a:pt x="50" y="264"/>
                </a:lnTo>
                <a:lnTo>
                  <a:pt x="52" y="258"/>
                </a:lnTo>
                <a:lnTo>
                  <a:pt x="60" y="256"/>
                </a:lnTo>
                <a:lnTo>
                  <a:pt x="60" y="254"/>
                </a:lnTo>
                <a:lnTo>
                  <a:pt x="60" y="252"/>
                </a:lnTo>
                <a:lnTo>
                  <a:pt x="58" y="252"/>
                </a:lnTo>
                <a:lnTo>
                  <a:pt x="58" y="250"/>
                </a:lnTo>
                <a:lnTo>
                  <a:pt x="66" y="240"/>
                </a:lnTo>
                <a:lnTo>
                  <a:pt x="68" y="240"/>
                </a:lnTo>
                <a:lnTo>
                  <a:pt x="78" y="234"/>
                </a:lnTo>
                <a:lnTo>
                  <a:pt x="80" y="234"/>
                </a:lnTo>
                <a:lnTo>
                  <a:pt x="84" y="228"/>
                </a:lnTo>
                <a:lnTo>
                  <a:pt x="104" y="206"/>
                </a:lnTo>
                <a:lnTo>
                  <a:pt x="106" y="208"/>
                </a:lnTo>
                <a:lnTo>
                  <a:pt x="104" y="210"/>
                </a:lnTo>
                <a:lnTo>
                  <a:pt x="104" y="212"/>
                </a:lnTo>
                <a:lnTo>
                  <a:pt x="108" y="216"/>
                </a:lnTo>
                <a:lnTo>
                  <a:pt x="108" y="220"/>
                </a:lnTo>
                <a:lnTo>
                  <a:pt x="110" y="222"/>
                </a:lnTo>
                <a:lnTo>
                  <a:pt x="112" y="222"/>
                </a:lnTo>
                <a:lnTo>
                  <a:pt x="114" y="224"/>
                </a:lnTo>
                <a:lnTo>
                  <a:pt x="114" y="226"/>
                </a:lnTo>
                <a:lnTo>
                  <a:pt x="116" y="226"/>
                </a:lnTo>
                <a:lnTo>
                  <a:pt x="120" y="224"/>
                </a:lnTo>
                <a:lnTo>
                  <a:pt x="122" y="226"/>
                </a:lnTo>
                <a:lnTo>
                  <a:pt x="122" y="228"/>
                </a:lnTo>
                <a:lnTo>
                  <a:pt x="126" y="228"/>
                </a:lnTo>
                <a:lnTo>
                  <a:pt x="128" y="232"/>
                </a:lnTo>
                <a:lnTo>
                  <a:pt x="136" y="228"/>
                </a:lnTo>
                <a:lnTo>
                  <a:pt x="138" y="226"/>
                </a:lnTo>
                <a:lnTo>
                  <a:pt x="140" y="224"/>
                </a:lnTo>
                <a:lnTo>
                  <a:pt x="144" y="222"/>
                </a:lnTo>
                <a:lnTo>
                  <a:pt x="144" y="220"/>
                </a:lnTo>
                <a:lnTo>
                  <a:pt x="146" y="218"/>
                </a:lnTo>
                <a:lnTo>
                  <a:pt x="152" y="220"/>
                </a:lnTo>
                <a:lnTo>
                  <a:pt x="158" y="224"/>
                </a:lnTo>
                <a:lnTo>
                  <a:pt x="164" y="220"/>
                </a:lnTo>
                <a:lnTo>
                  <a:pt x="170" y="218"/>
                </a:lnTo>
                <a:lnTo>
                  <a:pt x="172" y="216"/>
                </a:lnTo>
                <a:lnTo>
                  <a:pt x="174" y="216"/>
                </a:lnTo>
                <a:lnTo>
                  <a:pt x="176" y="216"/>
                </a:lnTo>
                <a:lnTo>
                  <a:pt x="182" y="210"/>
                </a:lnTo>
                <a:lnTo>
                  <a:pt x="180" y="206"/>
                </a:lnTo>
                <a:lnTo>
                  <a:pt x="182" y="204"/>
                </a:lnTo>
                <a:lnTo>
                  <a:pt x="184" y="204"/>
                </a:lnTo>
                <a:lnTo>
                  <a:pt x="184" y="206"/>
                </a:lnTo>
                <a:lnTo>
                  <a:pt x="186" y="206"/>
                </a:lnTo>
                <a:lnTo>
                  <a:pt x="186" y="208"/>
                </a:lnTo>
                <a:lnTo>
                  <a:pt x="188" y="206"/>
                </a:lnTo>
                <a:lnTo>
                  <a:pt x="190" y="206"/>
                </a:lnTo>
                <a:lnTo>
                  <a:pt x="198" y="200"/>
                </a:lnTo>
                <a:lnTo>
                  <a:pt x="200" y="196"/>
                </a:lnTo>
                <a:lnTo>
                  <a:pt x="202" y="194"/>
                </a:lnTo>
                <a:lnTo>
                  <a:pt x="204" y="196"/>
                </a:lnTo>
                <a:lnTo>
                  <a:pt x="204" y="200"/>
                </a:lnTo>
                <a:lnTo>
                  <a:pt x="206" y="200"/>
                </a:lnTo>
                <a:lnTo>
                  <a:pt x="210" y="200"/>
                </a:lnTo>
                <a:lnTo>
                  <a:pt x="212" y="194"/>
                </a:lnTo>
                <a:lnTo>
                  <a:pt x="214" y="194"/>
                </a:lnTo>
                <a:lnTo>
                  <a:pt x="214" y="192"/>
                </a:lnTo>
                <a:lnTo>
                  <a:pt x="216" y="190"/>
                </a:lnTo>
                <a:lnTo>
                  <a:pt x="218" y="188"/>
                </a:lnTo>
                <a:lnTo>
                  <a:pt x="216" y="190"/>
                </a:lnTo>
                <a:lnTo>
                  <a:pt x="214" y="188"/>
                </a:lnTo>
                <a:lnTo>
                  <a:pt x="214" y="186"/>
                </a:lnTo>
                <a:lnTo>
                  <a:pt x="218" y="182"/>
                </a:lnTo>
                <a:lnTo>
                  <a:pt x="220" y="180"/>
                </a:lnTo>
                <a:lnTo>
                  <a:pt x="218" y="178"/>
                </a:lnTo>
                <a:lnTo>
                  <a:pt x="214" y="178"/>
                </a:lnTo>
                <a:lnTo>
                  <a:pt x="214" y="176"/>
                </a:lnTo>
                <a:lnTo>
                  <a:pt x="216" y="172"/>
                </a:lnTo>
                <a:lnTo>
                  <a:pt x="216" y="170"/>
                </a:lnTo>
                <a:lnTo>
                  <a:pt x="218" y="166"/>
                </a:lnTo>
                <a:lnTo>
                  <a:pt x="218" y="164"/>
                </a:lnTo>
                <a:lnTo>
                  <a:pt x="220" y="160"/>
                </a:lnTo>
                <a:lnTo>
                  <a:pt x="220" y="158"/>
                </a:lnTo>
                <a:lnTo>
                  <a:pt x="222" y="156"/>
                </a:lnTo>
                <a:lnTo>
                  <a:pt x="222" y="152"/>
                </a:lnTo>
                <a:lnTo>
                  <a:pt x="226" y="148"/>
                </a:lnTo>
                <a:lnTo>
                  <a:pt x="230" y="146"/>
                </a:lnTo>
                <a:lnTo>
                  <a:pt x="232" y="142"/>
                </a:lnTo>
                <a:lnTo>
                  <a:pt x="232" y="140"/>
                </a:lnTo>
                <a:lnTo>
                  <a:pt x="232" y="134"/>
                </a:lnTo>
                <a:lnTo>
                  <a:pt x="232" y="130"/>
                </a:lnTo>
                <a:lnTo>
                  <a:pt x="232" y="128"/>
                </a:lnTo>
                <a:lnTo>
                  <a:pt x="236" y="120"/>
                </a:lnTo>
                <a:lnTo>
                  <a:pt x="240" y="120"/>
                </a:lnTo>
                <a:lnTo>
                  <a:pt x="240" y="118"/>
                </a:lnTo>
                <a:lnTo>
                  <a:pt x="240" y="116"/>
                </a:lnTo>
                <a:lnTo>
                  <a:pt x="240" y="112"/>
                </a:lnTo>
                <a:lnTo>
                  <a:pt x="242" y="112"/>
                </a:lnTo>
                <a:lnTo>
                  <a:pt x="242" y="110"/>
                </a:lnTo>
                <a:lnTo>
                  <a:pt x="244" y="104"/>
                </a:lnTo>
                <a:lnTo>
                  <a:pt x="242" y="98"/>
                </a:lnTo>
                <a:lnTo>
                  <a:pt x="244" y="98"/>
                </a:lnTo>
                <a:lnTo>
                  <a:pt x="244" y="96"/>
                </a:lnTo>
                <a:lnTo>
                  <a:pt x="244" y="90"/>
                </a:lnTo>
                <a:lnTo>
                  <a:pt x="252" y="94"/>
                </a:lnTo>
                <a:lnTo>
                  <a:pt x="258" y="100"/>
                </a:lnTo>
                <a:lnTo>
                  <a:pt x="270" y="102"/>
                </a:lnTo>
                <a:lnTo>
                  <a:pt x="272" y="100"/>
                </a:lnTo>
                <a:lnTo>
                  <a:pt x="274" y="96"/>
                </a:lnTo>
                <a:lnTo>
                  <a:pt x="278" y="80"/>
                </a:lnTo>
                <a:lnTo>
                  <a:pt x="278" y="76"/>
                </a:lnTo>
                <a:lnTo>
                  <a:pt x="280" y="76"/>
                </a:lnTo>
                <a:lnTo>
                  <a:pt x="280" y="74"/>
                </a:lnTo>
                <a:lnTo>
                  <a:pt x="280" y="70"/>
                </a:lnTo>
                <a:lnTo>
                  <a:pt x="280" y="66"/>
                </a:lnTo>
                <a:lnTo>
                  <a:pt x="282" y="60"/>
                </a:lnTo>
                <a:lnTo>
                  <a:pt x="294" y="66"/>
                </a:lnTo>
                <a:lnTo>
                  <a:pt x="294" y="60"/>
                </a:lnTo>
                <a:lnTo>
                  <a:pt x="296" y="56"/>
                </a:lnTo>
                <a:lnTo>
                  <a:pt x="298" y="52"/>
                </a:lnTo>
                <a:lnTo>
                  <a:pt x="302" y="52"/>
                </a:lnTo>
                <a:lnTo>
                  <a:pt x="304" y="52"/>
                </a:lnTo>
                <a:lnTo>
                  <a:pt x="306" y="46"/>
                </a:lnTo>
                <a:lnTo>
                  <a:pt x="306" y="44"/>
                </a:lnTo>
                <a:lnTo>
                  <a:pt x="308" y="46"/>
                </a:lnTo>
                <a:lnTo>
                  <a:pt x="310" y="42"/>
                </a:lnTo>
                <a:lnTo>
                  <a:pt x="310" y="40"/>
                </a:lnTo>
                <a:lnTo>
                  <a:pt x="308" y="40"/>
                </a:lnTo>
                <a:lnTo>
                  <a:pt x="310" y="38"/>
                </a:lnTo>
                <a:lnTo>
                  <a:pt x="312" y="34"/>
                </a:lnTo>
                <a:lnTo>
                  <a:pt x="316" y="30"/>
                </a:lnTo>
                <a:lnTo>
                  <a:pt x="316" y="28"/>
                </a:lnTo>
                <a:lnTo>
                  <a:pt x="318" y="26"/>
                </a:lnTo>
                <a:lnTo>
                  <a:pt x="316" y="24"/>
                </a:lnTo>
                <a:lnTo>
                  <a:pt x="318" y="20"/>
                </a:lnTo>
                <a:lnTo>
                  <a:pt x="316" y="20"/>
                </a:lnTo>
                <a:lnTo>
                  <a:pt x="320" y="10"/>
                </a:lnTo>
                <a:lnTo>
                  <a:pt x="318" y="10"/>
                </a:lnTo>
                <a:lnTo>
                  <a:pt x="318" y="8"/>
                </a:lnTo>
                <a:lnTo>
                  <a:pt x="318" y="0"/>
                </a:lnTo>
                <a:lnTo>
                  <a:pt x="322" y="4"/>
                </a:lnTo>
                <a:lnTo>
                  <a:pt x="324" y="6"/>
                </a:lnTo>
                <a:lnTo>
                  <a:pt x="340" y="12"/>
                </a:lnTo>
                <a:lnTo>
                  <a:pt x="356" y="22"/>
                </a:lnTo>
                <a:lnTo>
                  <a:pt x="356" y="18"/>
                </a:lnTo>
                <a:lnTo>
                  <a:pt x="356" y="12"/>
                </a:lnTo>
                <a:lnTo>
                  <a:pt x="356" y="8"/>
                </a:lnTo>
                <a:lnTo>
                  <a:pt x="358" y="6"/>
                </a:lnTo>
                <a:lnTo>
                  <a:pt x="362" y="6"/>
                </a:lnTo>
                <a:lnTo>
                  <a:pt x="366" y="6"/>
                </a:lnTo>
                <a:lnTo>
                  <a:pt x="370" y="6"/>
                </a:lnTo>
                <a:lnTo>
                  <a:pt x="372" y="8"/>
                </a:lnTo>
                <a:lnTo>
                  <a:pt x="376" y="8"/>
                </a:lnTo>
                <a:lnTo>
                  <a:pt x="378" y="10"/>
                </a:lnTo>
                <a:lnTo>
                  <a:pt x="378" y="14"/>
                </a:lnTo>
                <a:lnTo>
                  <a:pt x="376" y="18"/>
                </a:lnTo>
                <a:lnTo>
                  <a:pt x="378" y="20"/>
                </a:lnTo>
                <a:lnTo>
                  <a:pt x="380" y="20"/>
                </a:lnTo>
                <a:lnTo>
                  <a:pt x="380" y="22"/>
                </a:lnTo>
                <a:lnTo>
                  <a:pt x="382" y="22"/>
                </a:lnTo>
                <a:lnTo>
                  <a:pt x="388" y="22"/>
                </a:lnTo>
                <a:lnTo>
                  <a:pt x="396" y="24"/>
                </a:lnTo>
                <a:lnTo>
                  <a:pt x="396" y="28"/>
                </a:lnTo>
                <a:lnTo>
                  <a:pt x="402" y="28"/>
                </a:lnTo>
                <a:lnTo>
                  <a:pt x="404" y="30"/>
                </a:lnTo>
                <a:lnTo>
                  <a:pt x="410" y="30"/>
                </a:lnTo>
                <a:lnTo>
                  <a:pt x="410" y="34"/>
                </a:lnTo>
                <a:lnTo>
                  <a:pt x="412" y="36"/>
                </a:lnTo>
                <a:lnTo>
                  <a:pt x="412" y="38"/>
                </a:lnTo>
                <a:lnTo>
                  <a:pt x="414" y="38"/>
                </a:lnTo>
                <a:lnTo>
                  <a:pt x="412" y="40"/>
                </a:lnTo>
                <a:lnTo>
                  <a:pt x="414" y="46"/>
                </a:lnTo>
                <a:lnTo>
                  <a:pt x="412" y="46"/>
                </a:lnTo>
                <a:lnTo>
                  <a:pt x="412" y="50"/>
                </a:lnTo>
                <a:lnTo>
                  <a:pt x="410" y="52"/>
                </a:lnTo>
                <a:lnTo>
                  <a:pt x="410" y="54"/>
                </a:lnTo>
                <a:lnTo>
                  <a:pt x="404" y="56"/>
                </a:lnTo>
                <a:lnTo>
                  <a:pt x="404" y="54"/>
                </a:lnTo>
                <a:lnTo>
                  <a:pt x="402" y="56"/>
                </a:lnTo>
                <a:lnTo>
                  <a:pt x="400" y="70"/>
                </a:lnTo>
                <a:lnTo>
                  <a:pt x="400" y="74"/>
                </a:lnTo>
                <a:lnTo>
                  <a:pt x="404" y="82"/>
                </a:lnTo>
                <a:lnTo>
                  <a:pt x="402" y="82"/>
                </a:lnTo>
                <a:lnTo>
                  <a:pt x="408" y="82"/>
                </a:lnTo>
                <a:lnTo>
                  <a:pt x="418" y="76"/>
                </a:lnTo>
                <a:lnTo>
                  <a:pt x="426" y="84"/>
                </a:lnTo>
                <a:lnTo>
                  <a:pt x="430" y="88"/>
                </a:lnTo>
                <a:lnTo>
                  <a:pt x="454" y="90"/>
                </a:lnTo>
                <a:lnTo>
                  <a:pt x="458" y="96"/>
                </a:lnTo>
                <a:lnTo>
                  <a:pt x="458" y="100"/>
                </a:lnTo>
                <a:lnTo>
                  <a:pt x="458" y="102"/>
                </a:lnTo>
                <a:lnTo>
                  <a:pt x="460" y="100"/>
                </a:lnTo>
                <a:lnTo>
                  <a:pt x="472" y="102"/>
                </a:lnTo>
                <a:lnTo>
                  <a:pt x="482" y="106"/>
                </a:lnTo>
                <a:lnTo>
                  <a:pt x="482" y="110"/>
                </a:lnTo>
                <a:lnTo>
                  <a:pt x="478" y="116"/>
                </a:lnTo>
                <a:lnTo>
                  <a:pt x="482" y="120"/>
                </a:lnTo>
                <a:lnTo>
                  <a:pt x="478" y="124"/>
                </a:lnTo>
                <a:lnTo>
                  <a:pt x="482" y="126"/>
                </a:lnTo>
                <a:lnTo>
                  <a:pt x="478" y="130"/>
                </a:lnTo>
                <a:lnTo>
                  <a:pt x="470" y="130"/>
                </a:lnTo>
                <a:lnTo>
                  <a:pt x="462" y="120"/>
                </a:lnTo>
                <a:lnTo>
                  <a:pt x="458" y="120"/>
                </a:lnTo>
                <a:lnTo>
                  <a:pt x="446" y="112"/>
                </a:lnTo>
                <a:lnTo>
                  <a:pt x="444" y="112"/>
                </a:lnTo>
                <a:lnTo>
                  <a:pt x="452" y="120"/>
                </a:lnTo>
                <a:lnTo>
                  <a:pt x="456" y="124"/>
                </a:lnTo>
                <a:lnTo>
                  <a:pt x="464" y="132"/>
                </a:lnTo>
                <a:lnTo>
                  <a:pt x="484" y="136"/>
                </a:lnTo>
                <a:lnTo>
                  <a:pt x="482" y="140"/>
                </a:lnTo>
                <a:lnTo>
                  <a:pt x="470" y="140"/>
                </a:lnTo>
                <a:lnTo>
                  <a:pt x="476" y="142"/>
                </a:lnTo>
                <a:lnTo>
                  <a:pt x="482" y="140"/>
                </a:lnTo>
                <a:lnTo>
                  <a:pt x="490" y="148"/>
                </a:lnTo>
                <a:lnTo>
                  <a:pt x="490" y="156"/>
                </a:lnTo>
                <a:lnTo>
                  <a:pt x="488" y="156"/>
                </a:lnTo>
                <a:lnTo>
                  <a:pt x="484" y="150"/>
                </a:lnTo>
                <a:lnTo>
                  <a:pt x="476" y="146"/>
                </a:lnTo>
                <a:lnTo>
                  <a:pt x="476" y="148"/>
                </a:lnTo>
                <a:lnTo>
                  <a:pt x="478" y="148"/>
                </a:lnTo>
                <a:lnTo>
                  <a:pt x="482" y="152"/>
                </a:lnTo>
                <a:lnTo>
                  <a:pt x="476" y="152"/>
                </a:lnTo>
                <a:lnTo>
                  <a:pt x="484" y="160"/>
                </a:lnTo>
                <a:lnTo>
                  <a:pt x="478" y="162"/>
                </a:lnTo>
                <a:lnTo>
                  <a:pt x="462" y="152"/>
                </a:lnTo>
                <a:lnTo>
                  <a:pt x="460" y="152"/>
                </a:lnTo>
                <a:lnTo>
                  <a:pt x="462" y="156"/>
                </a:lnTo>
                <a:lnTo>
                  <a:pt x="470" y="162"/>
                </a:lnTo>
                <a:lnTo>
                  <a:pt x="482" y="166"/>
                </a:lnTo>
                <a:lnTo>
                  <a:pt x="484" y="172"/>
                </a:lnTo>
                <a:lnTo>
                  <a:pt x="484" y="170"/>
                </a:lnTo>
                <a:lnTo>
                  <a:pt x="488" y="172"/>
                </a:lnTo>
                <a:lnTo>
                  <a:pt x="488" y="170"/>
                </a:lnTo>
                <a:lnTo>
                  <a:pt x="492" y="172"/>
                </a:lnTo>
                <a:lnTo>
                  <a:pt x="486" y="174"/>
                </a:lnTo>
                <a:lnTo>
                  <a:pt x="494" y="176"/>
                </a:lnTo>
                <a:lnTo>
                  <a:pt x="494" y="180"/>
                </a:lnTo>
                <a:lnTo>
                  <a:pt x="488" y="186"/>
                </a:lnTo>
                <a:lnTo>
                  <a:pt x="486" y="188"/>
                </a:lnTo>
                <a:lnTo>
                  <a:pt x="476" y="180"/>
                </a:lnTo>
                <a:lnTo>
                  <a:pt x="478" y="178"/>
                </a:lnTo>
                <a:lnTo>
                  <a:pt x="474" y="176"/>
                </a:lnTo>
                <a:lnTo>
                  <a:pt x="474" y="180"/>
                </a:lnTo>
                <a:lnTo>
                  <a:pt x="470" y="176"/>
                </a:lnTo>
                <a:lnTo>
                  <a:pt x="470" y="172"/>
                </a:lnTo>
                <a:lnTo>
                  <a:pt x="468" y="170"/>
                </a:lnTo>
                <a:lnTo>
                  <a:pt x="462" y="170"/>
                </a:lnTo>
                <a:lnTo>
                  <a:pt x="460" y="172"/>
                </a:lnTo>
                <a:lnTo>
                  <a:pt x="456" y="170"/>
                </a:lnTo>
                <a:lnTo>
                  <a:pt x="454" y="170"/>
                </a:lnTo>
                <a:lnTo>
                  <a:pt x="448" y="162"/>
                </a:lnTo>
                <a:lnTo>
                  <a:pt x="452" y="170"/>
                </a:lnTo>
                <a:lnTo>
                  <a:pt x="446" y="172"/>
                </a:lnTo>
                <a:lnTo>
                  <a:pt x="452" y="174"/>
                </a:lnTo>
                <a:lnTo>
                  <a:pt x="458" y="172"/>
                </a:lnTo>
                <a:lnTo>
                  <a:pt x="462" y="176"/>
                </a:lnTo>
                <a:lnTo>
                  <a:pt x="464" y="172"/>
                </a:lnTo>
                <a:lnTo>
                  <a:pt x="468" y="176"/>
                </a:lnTo>
                <a:lnTo>
                  <a:pt x="470" y="182"/>
                </a:lnTo>
                <a:lnTo>
                  <a:pt x="474" y="186"/>
                </a:lnTo>
                <a:lnTo>
                  <a:pt x="474" y="188"/>
                </a:lnTo>
                <a:lnTo>
                  <a:pt x="476" y="186"/>
                </a:lnTo>
                <a:lnTo>
                  <a:pt x="482" y="188"/>
                </a:lnTo>
                <a:lnTo>
                  <a:pt x="482" y="192"/>
                </a:lnTo>
                <a:lnTo>
                  <a:pt x="484" y="192"/>
                </a:lnTo>
                <a:lnTo>
                  <a:pt x="484" y="194"/>
                </a:lnTo>
                <a:lnTo>
                  <a:pt x="478" y="200"/>
                </a:lnTo>
                <a:lnTo>
                  <a:pt x="482" y="204"/>
                </a:lnTo>
                <a:lnTo>
                  <a:pt x="484" y="196"/>
                </a:lnTo>
                <a:lnTo>
                  <a:pt x="488" y="192"/>
                </a:lnTo>
                <a:lnTo>
                  <a:pt x="492" y="190"/>
                </a:lnTo>
                <a:lnTo>
                  <a:pt x="494" y="194"/>
                </a:lnTo>
                <a:lnTo>
                  <a:pt x="490" y="196"/>
                </a:lnTo>
                <a:lnTo>
                  <a:pt x="490" y="200"/>
                </a:lnTo>
                <a:lnTo>
                  <a:pt x="494" y="196"/>
                </a:lnTo>
                <a:lnTo>
                  <a:pt x="498" y="196"/>
                </a:lnTo>
                <a:lnTo>
                  <a:pt x="494" y="188"/>
                </a:lnTo>
                <a:lnTo>
                  <a:pt x="494" y="186"/>
                </a:lnTo>
                <a:lnTo>
                  <a:pt x="502" y="188"/>
                </a:lnTo>
                <a:lnTo>
                  <a:pt x="504" y="190"/>
                </a:lnTo>
                <a:lnTo>
                  <a:pt x="506" y="186"/>
                </a:lnTo>
                <a:lnTo>
                  <a:pt x="516" y="186"/>
                </a:lnTo>
                <a:lnTo>
                  <a:pt x="530" y="212"/>
                </a:lnTo>
                <a:lnTo>
                  <a:pt x="530" y="216"/>
                </a:lnTo>
                <a:lnTo>
                  <a:pt x="530" y="210"/>
                </a:lnTo>
                <a:lnTo>
                  <a:pt x="522" y="202"/>
                </a:lnTo>
                <a:lnTo>
                  <a:pt x="522" y="216"/>
                </a:lnTo>
                <a:lnTo>
                  <a:pt x="520" y="216"/>
                </a:lnTo>
                <a:lnTo>
                  <a:pt x="518" y="212"/>
                </a:lnTo>
                <a:lnTo>
                  <a:pt x="520" y="218"/>
                </a:lnTo>
                <a:lnTo>
                  <a:pt x="514" y="218"/>
                </a:lnTo>
                <a:lnTo>
                  <a:pt x="500" y="220"/>
                </a:lnTo>
                <a:lnTo>
                  <a:pt x="488" y="222"/>
                </a:lnTo>
                <a:lnTo>
                  <a:pt x="484" y="224"/>
                </a:lnTo>
                <a:lnTo>
                  <a:pt x="460" y="228"/>
                </a:lnTo>
                <a:lnTo>
                  <a:pt x="442" y="232"/>
                </a:lnTo>
                <a:lnTo>
                  <a:pt x="432" y="234"/>
                </a:lnTo>
                <a:lnTo>
                  <a:pt x="402" y="240"/>
                </a:lnTo>
                <a:lnTo>
                  <a:pt x="394" y="242"/>
                </a:lnTo>
                <a:lnTo>
                  <a:pt x="384" y="246"/>
                </a:lnTo>
                <a:lnTo>
                  <a:pt x="366" y="248"/>
                </a:lnTo>
                <a:lnTo>
                  <a:pt x="356" y="250"/>
                </a:lnTo>
                <a:lnTo>
                  <a:pt x="336" y="254"/>
                </a:lnTo>
                <a:lnTo>
                  <a:pt x="334" y="254"/>
                </a:lnTo>
                <a:lnTo>
                  <a:pt x="308" y="258"/>
                </a:lnTo>
                <a:close/>
                <a:moveTo>
                  <a:pt x="514" y="130"/>
                </a:moveTo>
                <a:lnTo>
                  <a:pt x="508" y="130"/>
                </a:lnTo>
                <a:lnTo>
                  <a:pt x="508" y="128"/>
                </a:lnTo>
                <a:lnTo>
                  <a:pt x="510" y="128"/>
                </a:lnTo>
                <a:lnTo>
                  <a:pt x="508" y="128"/>
                </a:lnTo>
                <a:lnTo>
                  <a:pt x="516" y="116"/>
                </a:lnTo>
                <a:lnTo>
                  <a:pt x="514" y="110"/>
                </a:lnTo>
                <a:lnTo>
                  <a:pt x="520" y="104"/>
                </a:lnTo>
                <a:lnTo>
                  <a:pt x="520" y="100"/>
                </a:lnTo>
                <a:lnTo>
                  <a:pt x="516" y="96"/>
                </a:lnTo>
                <a:lnTo>
                  <a:pt x="520" y="94"/>
                </a:lnTo>
                <a:lnTo>
                  <a:pt x="520" y="90"/>
                </a:lnTo>
                <a:lnTo>
                  <a:pt x="520" y="88"/>
                </a:lnTo>
                <a:lnTo>
                  <a:pt x="536" y="84"/>
                </a:lnTo>
                <a:lnTo>
                  <a:pt x="528" y="114"/>
                </a:lnTo>
                <a:lnTo>
                  <a:pt x="530" y="114"/>
                </a:lnTo>
                <a:lnTo>
                  <a:pt x="522" y="124"/>
                </a:lnTo>
                <a:lnTo>
                  <a:pt x="528" y="126"/>
                </a:lnTo>
                <a:lnTo>
                  <a:pt x="522" y="128"/>
                </a:lnTo>
                <a:lnTo>
                  <a:pt x="520" y="132"/>
                </a:lnTo>
                <a:lnTo>
                  <a:pt x="524" y="132"/>
                </a:lnTo>
                <a:lnTo>
                  <a:pt x="518" y="136"/>
                </a:lnTo>
                <a:lnTo>
                  <a:pt x="518" y="140"/>
                </a:lnTo>
                <a:lnTo>
                  <a:pt x="520" y="142"/>
                </a:lnTo>
                <a:lnTo>
                  <a:pt x="518" y="140"/>
                </a:lnTo>
                <a:lnTo>
                  <a:pt x="514" y="146"/>
                </a:lnTo>
                <a:lnTo>
                  <a:pt x="516" y="164"/>
                </a:lnTo>
                <a:lnTo>
                  <a:pt x="514" y="166"/>
                </a:lnTo>
                <a:lnTo>
                  <a:pt x="506" y="152"/>
                </a:lnTo>
                <a:lnTo>
                  <a:pt x="508" y="136"/>
                </a:lnTo>
                <a:lnTo>
                  <a:pt x="508" y="132"/>
                </a:lnTo>
                <a:lnTo>
                  <a:pt x="508" y="130"/>
                </a:lnTo>
                <a:lnTo>
                  <a:pt x="514" y="130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30" name="Freeform 82"/>
          <p:cNvSpPr>
            <a:spLocks/>
          </p:cNvSpPr>
          <p:nvPr/>
        </p:nvSpPr>
        <p:spPr bwMode="auto">
          <a:xfrm>
            <a:off x="6327775" y="3292475"/>
            <a:ext cx="841375" cy="479425"/>
          </a:xfrm>
          <a:custGeom>
            <a:avLst/>
            <a:gdLst>
              <a:gd name="T0" fmla="*/ 220 w 530"/>
              <a:gd name="T1" fmla="*/ 272 h 302"/>
              <a:gd name="T2" fmla="*/ 138 w 530"/>
              <a:gd name="T3" fmla="*/ 282 h 302"/>
              <a:gd name="T4" fmla="*/ 94 w 530"/>
              <a:gd name="T5" fmla="*/ 292 h 302"/>
              <a:gd name="T6" fmla="*/ 28 w 530"/>
              <a:gd name="T7" fmla="*/ 298 h 302"/>
              <a:gd name="T8" fmla="*/ 16 w 530"/>
              <a:gd name="T9" fmla="*/ 294 h 302"/>
              <a:gd name="T10" fmla="*/ 34 w 530"/>
              <a:gd name="T11" fmla="*/ 282 h 302"/>
              <a:gd name="T12" fmla="*/ 50 w 530"/>
              <a:gd name="T13" fmla="*/ 264 h 302"/>
              <a:gd name="T14" fmla="*/ 58 w 530"/>
              <a:gd name="T15" fmla="*/ 250 h 302"/>
              <a:gd name="T16" fmla="*/ 104 w 530"/>
              <a:gd name="T17" fmla="*/ 206 h 302"/>
              <a:gd name="T18" fmla="*/ 110 w 530"/>
              <a:gd name="T19" fmla="*/ 222 h 302"/>
              <a:gd name="T20" fmla="*/ 122 w 530"/>
              <a:gd name="T21" fmla="*/ 226 h 302"/>
              <a:gd name="T22" fmla="*/ 140 w 530"/>
              <a:gd name="T23" fmla="*/ 224 h 302"/>
              <a:gd name="T24" fmla="*/ 164 w 530"/>
              <a:gd name="T25" fmla="*/ 220 h 302"/>
              <a:gd name="T26" fmla="*/ 180 w 530"/>
              <a:gd name="T27" fmla="*/ 206 h 302"/>
              <a:gd name="T28" fmla="*/ 188 w 530"/>
              <a:gd name="T29" fmla="*/ 206 h 302"/>
              <a:gd name="T30" fmla="*/ 204 w 530"/>
              <a:gd name="T31" fmla="*/ 200 h 302"/>
              <a:gd name="T32" fmla="*/ 216 w 530"/>
              <a:gd name="T33" fmla="*/ 190 h 302"/>
              <a:gd name="T34" fmla="*/ 220 w 530"/>
              <a:gd name="T35" fmla="*/ 180 h 302"/>
              <a:gd name="T36" fmla="*/ 218 w 530"/>
              <a:gd name="T37" fmla="*/ 166 h 302"/>
              <a:gd name="T38" fmla="*/ 226 w 530"/>
              <a:gd name="T39" fmla="*/ 148 h 302"/>
              <a:gd name="T40" fmla="*/ 232 w 530"/>
              <a:gd name="T41" fmla="*/ 128 h 302"/>
              <a:gd name="T42" fmla="*/ 242 w 530"/>
              <a:gd name="T43" fmla="*/ 112 h 302"/>
              <a:gd name="T44" fmla="*/ 244 w 530"/>
              <a:gd name="T45" fmla="*/ 90 h 302"/>
              <a:gd name="T46" fmla="*/ 278 w 530"/>
              <a:gd name="T47" fmla="*/ 80 h 302"/>
              <a:gd name="T48" fmla="*/ 282 w 530"/>
              <a:gd name="T49" fmla="*/ 60 h 302"/>
              <a:gd name="T50" fmla="*/ 304 w 530"/>
              <a:gd name="T51" fmla="*/ 52 h 302"/>
              <a:gd name="T52" fmla="*/ 308 w 530"/>
              <a:gd name="T53" fmla="*/ 40 h 302"/>
              <a:gd name="T54" fmla="*/ 316 w 530"/>
              <a:gd name="T55" fmla="*/ 24 h 302"/>
              <a:gd name="T56" fmla="*/ 318 w 530"/>
              <a:gd name="T57" fmla="*/ 0 h 302"/>
              <a:gd name="T58" fmla="*/ 356 w 530"/>
              <a:gd name="T59" fmla="*/ 12 h 302"/>
              <a:gd name="T60" fmla="*/ 372 w 530"/>
              <a:gd name="T61" fmla="*/ 8 h 302"/>
              <a:gd name="T62" fmla="*/ 380 w 530"/>
              <a:gd name="T63" fmla="*/ 20 h 302"/>
              <a:gd name="T64" fmla="*/ 402 w 530"/>
              <a:gd name="T65" fmla="*/ 28 h 302"/>
              <a:gd name="T66" fmla="*/ 414 w 530"/>
              <a:gd name="T67" fmla="*/ 38 h 302"/>
              <a:gd name="T68" fmla="*/ 410 w 530"/>
              <a:gd name="T69" fmla="*/ 54 h 302"/>
              <a:gd name="T70" fmla="*/ 404 w 530"/>
              <a:gd name="T71" fmla="*/ 82 h 302"/>
              <a:gd name="T72" fmla="*/ 454 w 530"/>
              <a:gd name="T73" fmla="*/ 90 h 302"/>
              <a:gd name="T74" fmla="*/ 482 w 530"/>
              <a:gd name="T75" fmla="*/ 106 h 302"/>
              <a:gd name="T76" fmla="*/ 478 w 530"/>
              <a:gd name="T77" fmla="*/ 130 h 302"/>
              <a:gd name="T78" fmla="*/ 452 w 530"/>
              <a:gd name="T79" fmla="*/ 120 h 302"/>
              <a:gd name="T80" fmla="*/ 476 w 530"/>
              <a:gd name="T81" fmla="*/ 142 h 302"/>
              <a:gd name="T82" fmla="*/ 476 w 530"/>
              <a:gd name="T83" fmla="*/ 146 h 302"/>
              <a:gd name="T84" fmla="*/ 478 w 530"/>
              <a:gd name="T85" fmla="*/ 162 h 302"/>
              <a:gd name="T86" fmla="*/ 484 w 530"/>
              <a:gd name="T87" fmla="*/ 172 h 302"/>
              <a:gd name="T88" fmla="*/ 494 w 530"/>
              <a:gd name="T89" fmla="*/ 176 h 302"/>
              <a:gd name="T90" fmla="*/ 474 w 530"/>
              <a:gd name="T91" fmla="*/ 176 h 302"/>
              <a:gd name="T92" fmla="*/ 460 w 530"/>
              <a:gd name="T93" fmla="*/ 172 h 302"/>
              <a:gd name="T94" fmla="*/ 452 w 530"/>
              <a:gd name="T95" fmla="*/ 174 h 302"/>
              <a:gd name="T96" fmla="*/ 474 w 530"/>
              <a:gd name="T97" fmla="*/ 186 h 302"/>
              <a:gd name="T98" fmla="*/ 484 w 530"/>
              <a:gd name="T99" fmla="*/ 194 h 302"/>
              <a:gd name="T100" fmla="*/ 494 w 530"/>
              <a:gd name="T101" fmla="*/ 194 h 302"/>
              <a:gd name="T102" fmla="*/ 494 w 530"/>
              <a:gd name="T103" fmla="*/ 186 h 302"/>
              <a:gd name="T104" fmla="*/ 530 w 530"/>
              <a:gd name="T105" fmla="*/ 216 h 302"/>
              <a:gd name="T106" fmla="*/ 520 w 530"/>
              <a:gd name="T107" fmla="*/ 218 h 302"/>
              <a:gd name="T108" fmla="*/ 442 w 530"/>
              <a:gd name="T109" fmla="*/ 232 h 302"/>
              <a:gd name="T110" fmla="*/ 356 w 530"/>
              <a:gd name="T111" fmla="*/ 250 h 302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w 530"/>
              <a:gd name="T169" fmla="*/ 0 h 302"/>
              <a:gd name="T170" fmla="*/ 530 w 530"/>
              <a:gd name="T171" fmla="*/ 302 h 302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T168" t="T169" r="T170" b="T171"/>
            <a:pathLst>
              <a:path w="530" h="302">
                <a:moveTo>
                  <a:pt x="308" y="258"/>
                </a:moveTo>
                <a:lnTo>
                  <a:pt x="304" y="258"/>
                </a:lnTo>
                <a:lnTo>
                  <a:pt x="286" y="264"/>
                </a:lnTo>
                <a:lnTo>
                  <a:pt x="270" y="266"/>
                </a:lnTo>
                <a:lnTo>
                  <a:pt x="248" y="270"/>
                </a:lnTo>
                <a:lnTo>
                  <a:pt x="220" y="272"/>
                </a:lnTo>
                <a:lnTo>
                  <a:pt x="210" y="276"/>
                </a:lnTo>
                <a:lnTo>
                  <a:pt x="194" y="278"/>
                </a:lnTo>
                <a:lnTo>
                  <a:pt x="188" y="278"/>
                </a:lnTo>
                <a:lnTo>
                  <a:pt x="158" y="282"/>
                </a:lnTo>
                <a:lnTo>
                  <a:pt x="136" y="284"/>
                </a:lnTo>
                <a:lnTo>
                  <a:pt x="138" y="282"/>
                </a:lnTo>
                <a:lnTo>
                  <a:pt x="124" y="284"/>
                </a:lnTo>
                <a:lnTo>
                  <a:pt x="120" y="284"/>
                </a:lnTo>
                <a:lnTo>
                  <a:pt x="120" y="286"/>
                </a:lnTo>
                <a:lnTo>
                  <a:pt x="104" y="288"/>
                </a:lnTo>
                <a:lnTo>
                  <a:pt x="98" y="288"/>
                </a:lnTo>
                <a:lnTo>
                  <a:pt x="94" y="292"/>
                </a:lnTo>
                <a:lnTo>
                  <a:pt x="70" y="294"/>
                </a:lnTo>
                <a:lnTo>
                  <a:pt x="54" y="296"/>
                </a:lnTo>
                <a:lnTo>
                  <a:pt x="46" y="296"/>
                </a:lnTo>
                <a:lnTo>
                  <a:pt x="30" y="298"/>
                </a:lnTo>
                <a:lnTo>
                  <a:pt x="28" y="300"/>
                </a:lnTo>
                <a:lnTo>
                  <a:pt x="28" y="298"/>
                </a:lnTo>
                <a:lnTo>
                  <a:pt x="14" y="300"/>
                </a:lnTo>
                <a:lnTo>
                  <a:pt x="0" y="302"/>
                </a:lnTo>
                <a:lnTo>
                  <a:pt x="0" y="300"/>
                </a:lnTo>
                <a:lnTo>
                  <a:pt x="8" y="296"/>
                </a:lnTo>
                <a:lnTo>
                  <a:pt x="14" y="296"/>
                </a:lnTo>
                <a:lnTo>
                  <a:pt x="16" y="294"/>
                </a:lnTo>
                <a:lnTo>
                  <a:pt x="18" y="292"/>
                </a:lnTo>
                <a:lnTo>
                  <a:pt x="22" y="288"/>
                </a:lnTo>
                <a:lnTo>
                  <a:pt x="30" y="286"/>
                </a:lnTo>
                <a:lnTo>
                  <a:pt x="34" y="286"/>
                </a:lnTo>
                <a:lnTo>
                  <a:pt x="34" y="284"/>
                </a:lnTo>
                <a:lnTo>
                  <a:pt x="34" y="282"/>
                </a:lnTo>
                <a:lnTo>
                  <a:pt x="36" y="276"/>
                </a:lnTo>
                <a:lnTo>
                  <a:pt x="38" y="276"/>
                </a:lnTo>
                <a:lnTo>
                  <a:pt x="46" y="272"/>
                </a:lnTo>
                <a:lnTo>
                  <a:pt x="50" y="270"/>
                </a:lnTo>
                <a:lnTo>
                  <a:pt x="50" y="266"/>
                </a:lnTo>
                <a:lnTo>
                  <a:pt x="50" y="264"/>
                </a:lnTo>
                <a:lnTo>
                  <a:pt x="52" y="258"/>
                </a:lnTo>
                <a:lnTo>
                  <a:pt x="60" y="256"/>
                </a:lnTo>
                <a:lnTo>
                  <a:pt x="60" y="254"/>
                </a:lnTo>
                <a:lnTo>
                  <a:pt x="60" y="252"/>
                </a:lnTo>
                <a:lnTo>
                  <a:pt x="58" y="252"/>
                </a:lnTo>
                <a:lnTo>
                  <a:pt x="58" y="250"/>
                </a:lnTo>
                <a:lnTo>
                  <a:pt x="66" y="240"/>
                </a:lnTo>
                <a:lnTo>
                  <a:pt x="68" y="240"/>
                </a:lnTo>
                <a:lnTo>
                  <a:pt x="78" y="234"/>
                </a:lnTo>
                <a:lnTo>
                  <a:pt x="80" y="234"/>
                </a:lnTo>
                <a:lnTo>
                  <a:pt x="84" y="228"/>
                </a:lnTo>
                <a:lnTo>
                  <a:pt x="104" y="206"/>
                </a:lnTo>
                <a:lnTo>
                  <a:pt x="106" y="208"/>
                </a:lnTo>
                <a:lnTo>
                  <a:pt x="104" y="210"/>
                </a:lnTo>
                <a:lnTo>
                  <a:pt x="104" y="212"/>
                </a:lnTo>
                <a:lnTo>
                  <a:pt x="108" y="216"/>
                </a:lnTo>
                <a:lnTo>
                  <a:pt x="108" y="220"/>
                </a:lnTo>
                <a:lnTo>
                  <a:pt x="110" y="222"/>
                </a:lnTo>
                <a:lnTo>
                  <a:pt x="112" y="222"/>
                </a:lnTo>
                <a:lnTo>
                  <a:pt x="114" y="224"/>
                </a:lnTo>
                <a:lnTo>
                  <a:pt x="114" y="226"/>
                </a:lnTo>
                <a:lnTo>
                  <a:pt x="116" y="226"/>
                </a:lnTo>
                <a:lnTo>
                  <a:pt x="120" y="224"/>
                </a:lnTo>
                <a:lnTo>
                  <a:pt x="122" y="226"/>
                </a:lnTo>
                <a:lnTo>
                  <a:pt x="122" y="228"/>
                </a:lnTo>
                <a:lnTo>
                  <a:pt x="126" y="228"/>
                </a:lnTo>
                <a:lnTo>
                  <a:pt x="128" y="232"/>
                </a:lnTo>
                <a:lnTo>
                  <a:pt x="136" y="228"/>
                </a:lnTo>
                <a:lnTo>
                  <a:pt x="138" y="226"/>
                </a:lnTo>
                <a:lnTo>
                  <a:pt x="140" y="224"/>
                </a:lnTo>
                <a:lnTo>
                  <a:pt x="144" y="222"/>
                </a:lnTo>
                <a:lnTo>
                  <a:pt x="144" y="220"/>
                </a:lnTo>
                <a:lnTo>
                  <a:pt x="146" y="218"/>
                </a:lnTo>
                <a:lnTo>
                  <a:pt x="152" y="220"/>
                </a:lnTo>
                <a:lnTo>
                  <a:pt x="158" y="224"/>
                </a:lnTo>
                <a:lnTo>
                  <a:pt x="164" y="220"/>
                </a:lnTo>
                <a:lnTo>
                  <a:pt x="170" y="218"/>
                </a:lnTo>
                <a:lnTo>
                  <a:pt x="172" y="216"/>
                </a:lnTo>
                <a:lnTo>
                  <a:pt x="174" y="216"/>
                </a:lnTo>
                <a:lnTo>
                  <a:pt x="176" y="216"/>
                </a:lnTo>
                <a:lnTo>
                  <a:pt x="182" y="210"/>
                </a:lnTo>
                <a:lnTo>
                  <a:pt x="180" y="206"/>
                </a:lnTo>
                <a:lnTo>
                  <a:pt x="182" y="204"/>
                </a:lnTo>
                <a:lnTo>
                  <a:pt x="184" y="204"/>
                </a:lnTo>
                <a:lnTo>
                  <a:pt x="184" y="206"/>
                </a:lnTo>
                <a:lnTo>
                  <a:pt x="186" y="206"/>
                </a:lnTo>
                <a:lnTo>
                  <a:pt x="186" y="208"/>
                </a:lnTo>
                <a:lnTo>
                  <a:pt x="188" y="206"/>
                </a:lnTo>
                <a:lnTo>
                  <a:pt x="190" y="206"/>
                </a:lnTo>
                <a:lnTo>
                  <a:pt x="198" y="200"/>
                </a:lnTo>
                <a:lnTo>
                  <a:pt x="200" y="196"/>
                </a:lnTo>
                <a:lnTo>
                  <a:pt x="202" y="194"/>
                </a:lnTo>
                <a:lnTo>
                  <a:pt x="204" y="196"/>
                </a:lnTo>
                <a:lnTo>
                  <a:pt x="204" y="200"/>
                </a:lnTo>
                <a:lnTo>
                  <a:pt x="206" y="200"/>
                </a:lnTo>
                <a:lnTo>
                  <a:pt x="210" y="200"/>
                </a:lnTo>
                <a:lnTo>
                  <a:pt x="212" y="194"/>
                </a:lnTo>
                <a:lnTo>
                  <a:pt x="214" y="194"/>
                </a:lnTo>
                <a:lnTo>
                  <a:pt x="214" y="192"/>
                </a:lnTo>
                <a:lnTo>
                  <a:pt x="216" y="190"/>
                </a:lnTo>
                <a:lnTo>
                  <a:pt x="218" y="188"/>
                </a:lnTo>
                <a:lnTo>
                  <a:pt x="216" y="190"/>
                </a:lnTo>
                <a:lnTo>
                  <a:pt x="214" y="188"/>
                </a:lnTo>
                <a:lnTo>
                  <a:pt x="214" y="186"/>
                </a:lnTo>
                <a:lnTo>
                  <a:pt x="218" y="182"/>
                </a:lnTo>
                <a:lnTo>
                  <a:pt x="220" y="180"/>
                </a:lnTo>
                <a:lnTo>
                  <a:pt x="218" y="178"/>
                </a:lnTo>
                <a:lnTo>
                  <a:pt x="214" y="178"/>
                </a:lnTo>
                <a:lnTo>
                  <a:pt x="214" y="176"/>
                </a:lnTo>
                <a:lnTo>
                  <a:pt x="216" y="172"/>
                </a:lnTo>
                <a:lnTo>
                  <a:pt x="216" y="170"/>
                </a:lnTo>
                <a:lnTo>
                  <a:pt x="218" y="166"/>
                </a:lnTo>
                <a:lnTo>
                  <a:pt x="218" y="164"/>
                </a:lnTo>
                <a:lnTo>
                  <a:pt x="220" y="160"/>
                </a:lnTo>
                <a:lnTo>
                  <a:pt x="220" y="158"/>
                </a:lnTo>
                <a:lnTo>
                  <a:pt x="222" y="156"/>
                </a:lnTo>
                <a:lnTo>
                  <a:pt x="222" y="152"/>
                </a:lnTo>
                <a:lnTo>
                  <a:pt x="226" y="148"/>
                </a:lnTo>
                <a:lnTo>
                  <a:pt x="230" y="146"/>
                </a:lnTo>
                <a:lnTo>
                  <a:pt x="232" y="142"/>
                </a:lnTo>
                <a:lnTo>
                  <a:pt x="232" y="140"/>
                </a:lnTo>
                <a:lnTo>
                  <a:pt x="232" y="134"/>
                </a:lnTo>
                <a:lnTo>
                  <a:pt x="232" y="130"/>
                </a:lnTo>
                <a:lnTo>
                  <a:pt x="232" y="128"/>
                </a:lnTo>
                <a:lnTo>
                  <a:pt x="236" y="120"/>
                </a:lnTo>
                <a:lnTo>
                  <a:pt x="240" y="120"/>
                </a:lnTo>
                <a:lnTo>
                  <a:pt x="240" y="118"/>
                </a:lnTo>
                <a:lnTo>
                  <a:pt x="240" y="116"/>
                </a:lnTo>
                <a:lnTo>
                  <a:pt x="240" y="112"/>
                </a:lnTo>
                <a:lnTo>
                  <a:pt x="242" y="112"/>
                </a:lnTo>
                <a:lnTo>
                  <a:pt x="242" y="110"/>
                </a:lnTo>
                <a:lnTo>
                  <a:pt x="244" y="104"/>
                </a:lnTo>
                <a:lnTo>
                  <a:pt x="242" y="98"/>
                </a:lnTo>
                <a:lnTo>
                  <a:pt x="244" y="98"/>
                </a:lnTo>
                <a:lnTo>
                  <a:pt x="244" y="96"/>
                </a:lnTo>
                <a:lnTo>
                  <a:pt x="244" y="90"/>
                </a:lnTo>
                <a:lnTo>
                  <a:pt x="252" y="94"/>
                </a:lnTo>
                <a:lnTo>
                  <a:pt x="258" y="100"/>
                </a:lnTo>
                <a:lnTo>
                  <a:pt x="270" y="102"/>
                </a:lnTo>
                <a:lnTo>
                  <a:pt x="272" y="100"/>
                </a:lnTo>
                <a:lnTo>
                  <a:pt x="274" y="96"/>
                </a:lnTo>
                <a:lnTo>
                  <a:pt x="278" y="80"/>
                </a:lnTo>
                <a:lnTo>
                  <a:pt x="278" y="76"/>
                </a:lnTo>
                <a:lnTo>
                  <a:pt x="280" y="76"/>
                </a:lnTo>
                <a:lnTo>
                  <a:pt x="280" y="74"/>
                </a:lnTo>
                <a:lnTo>
                  <a:pt x="280" y="70"/>
                </a:lnTo>
                <a:lnTo>
                  <a:pt x="280" y="66"/>
                </a:lnTo>
                <a:lnTo>
                  <a:pt x="282" y="60"/>
                </a:lnTo>
                <a:lnTo>
                  <a:pt x="294" y="66"/>
                </a:lnTo>
                <a:lnTo>
                  <a:pt x="294" y="60"/>
                </a:lnTo>
                <a:lnTo>
                  <a:pt x="296" y="56"/>
                </a:lnTo>
                <a:lnTo>
                  <a:pt x="298" y="52"/>
                </a:lnTo>
                <a:lnTo>
                  <a:pt x="302" y="52"/>
                </a:lnTo>
                <a:lnTo>
                  <a:pt x="304" y="52"/>
                </a:lnTo>
                <a:lnTo>
                  <a:pt x="306" y="46"/>
                </a:lnTo>
                <a:lnTo>
                  <a:pt x="306" y="44"/>
                </a:lnTo>
                <a:lnTo>
                  <a:pt x="308" y="46"/>
                </a:lnTo>
                <a:lnTo>
                  <a:pt x="310" y="42"/>
                </a:lnTo>
                <a:lnTo>
                  <a:pt x="310" y="40"/>
                </a:lnTo>
                <a:lnTo>
                  <a:pt x="308" y="40"/>
                </a:lnTo>
                <a:lnTo>
                  <a:pt x="310" y="38"/>
                </a:lnTo>
                <a:lnTo>
                  <a:pt x="312" y="34"/>
                </a:lnTo>
                <a:lnTo>
                  <a:pt x="316" y="30"/>
                </a:lnTo>
                <a:lnTo>
                  <a:pt x="316" y="28"/>
                </a:lnTo>
                <a:lnTo>
                  <a:pt x="318" y="26"/>
                </a:lnTo>
                <a:lnTo>
                  <a:pt x="316" y="24"/>
                </a:lnTo>
                <a:lnTo>
                  <a:pt x="318" y="20"/>
                </a:lnTo>
                <a:lnTo>
                  <a:pt x="316" y="20"/>
                </a:lnTo>
                <a:lnTo>
                  <a:pt x="320" y="10"/>
                </a:lnTo>
                <a:lnTo>
                  <a:pt x="318" y="10"/>
                </a:lnTo>
                <a:lnTo>
                  <a:pt x="318" y="8"/>
                </a:lnTo>
                <a:lnTo>
                  <a:pt x="318" y="0"/>
                </a:lnTo>
                <a:lnTo>
                  <a:pt x="322" y="4"/>
                </a:lnTo>
                <a:lnTo>
                  <a:pt x="324" y="6"/>
                </a:lnTo>
                <a:lnTo>
                  <a:pt x="340" y="12"/>
                </a:lnTo>
                <a:lnTo>
                  <a:pt x="356" y="22"/>
                </a:lnTo>
                <a:lnTo>
                  <a:pt x="356" y="18"/>
                </a:lnTo>
                <a:lnTo>
                  <a:pt x="356" y="12"/>
                </a:lnTo>
                <a:lnTo>
                  <a:pt x="356" y="8"/>
                </a:lnTo>
                <a:lnTo>
                  <a:pt x="358" y="6"/>
                </a:lnTo>
                <a:lnTo>
                  <a:pt x="362" y="6"/>
                </a:lnTo>
                <a:lnTo>
                  <a:pt x="366" y="6"/>
                </a:lnTo>
                <a:lnTo>
                  <a:pt x="370" y="6"/>
                </a:lnTo>
                <a:lnTo>
                  <a:pt x="372" y="8"/>
                </a:lnTo>
                <a:lnTo>
                  <a:pt x="376" y="8"/>
                </a:lnTo>
                <a:lnTo>
                  <a:pt x="378" y="10"/>
                </a:lnTo>
                <a:lnTo>
                  <a:pt x="378" y="14"/>
                </a:lnTo>
                <a:lnTo>
                  <a:pt x="376" y="18"/>
                </a:lnTo>
                <a:lnTo>
                  <a:pt x="378" y="20"/>
                </a:lnTo>
                <a:lnTo>
                  <a:pt x="380" y="20"/>
                </a:lnTo>
                <a:lnTo>
                  <a:pt x="380" y="22"/>
                </a:lnTo>
                <a:lnTo>
                  <a:pt x="382" y="22"/>
                </a:lnTo>
                <a:lnTo>
                  <a:pt x="388" y="22"/>
                </a:lnTo>
                <a:lnTo>
                  <a:pt x="396" y="24"/>
                </a:lnTo>
                <a:lnTo>
                  <a:pt x="396" y="28"/>
                </a:lnTo>
                <a:lnTo>
                  <a:pt x="402" y="28"/>
                </a:lnTo>
                <a:lnTo>
                  <a:pt x="404" y="30"/>
                </a:lnTo>
                <a:lnTo>
                  <a:pt x="410" y="30"/>
                </a:lnTo>
                <a:lnTo>
                  <a:pt x="410" y="34"/>
                </a:lnTo>
                <a:lnTo>
                  <a:pt x="412" y="36"/>
                </a:lnTo>
                <a:lnTo>
                  <a:pt x="412" y="38"/>
                </a:lnTo>
                <a:lnTo>
                  <a:pt x="414" y="38"/>
                </a:lnTo>
                <a:lnTo>
                  <a:pt x="412" y="40"/>
                </a:lnTo>
                <a:lnTo>
                  <a:pt x="414" y="46"/>
                </a:lnTo>
                <a:lnTo>
                  <a:pt x="412" y="46"/>
                </a:lnTo>
                <a:lnTo>
                  <a:pt x="412" y="50"/>
                </a:lnTo>
                <a:lnTo>
                  <a:pt x="410" y="52"/>
                </a:lnTo>
                <a:lnTo>
                  <a:pt x="410" y="54"/>
                </a:lnTo>
                <a:lnTo>
                  <a:pt x="404" y="56"/>
                </a:lnTo>
                <a:lnTo>
                  <a:pt x="404" y="54"/>
                </a:lnTo>
                <a:lnTo>
                  <a:pt x="402" y="56"/>
                </a:lnTo>
                <a:lnTo>
                  <a:pt x="400" y="70"/>
                </a:lnTo>
                <a:lnTo>
                  <a:pt x="400" y="74"/>
                </a:lnTo>
                <a:lnTo>
                  <a:pt x="404" y="82"/>
                </a:lnTo>
                <a:lnTo>
                  <a:pt x="402" y="82"/>
                </a:lnTo>
                <a:lnTo>
                  <a:pt x="408" y="82"/>
                </a:lnTo>
                <a:lnTo>
                  <a:pt x="418" y="76"/>
                </a:lnTo>
                <a:lnTo>
                  <a:pt x="426" y="84"/>
                </a:lnTo>
                <a:lnTo>
                  <a:pt x="430" y="88"/>
                </a:lnTo>
                <a:lnTo>
                  <a:pt x="454" y="90"/>
                </a:lnTo>
                <a:lnTo>
                  <a:pt x="458" y="96"/>
                </a:lnTo>
                <a:lnTo>
                  <a:pt x="458" y="100"/>
                </a:lnTo>
                <a:lnTo>
                  <a:pt x="458" y="102"/>
                </a:lnTo>
                <a:lnTo>
                  <a:pt x="460" y="100"/>
                </a:lnTo>
                <a:lnTo>
                  <a:pt x="472" y="102"/>
                </a:lnTo>
                <a:lnTo>
                  <a:pt x="482" y="106"/>
                </a:lnTo>
                <a:lnTo>
                  <a:pt x="482" y="110"/>
                </a:lnTo>
                <a:lnTo>
                  <a:pt x="478" y="116"/>
                </a:lnTo>
                <a:lnTo>
                  <a:pt x="482" y="120"/>
                </a:lnTo>
                <a:lnTo>
                  <a:pt x="478" y="124"/>
                </a:lnTo>
                <a:lnTo>
                  <a:pt x="482" y="126"/>
                </a:lnTo>
                <a:lnTo>
                  <a:pt x="478" y="130"/>
                </a:lnTo>
                <a:lnTo>
                  <a:pt x="470" y="130"/>
                </a:lnTo>
                <a:lnTo>
                  <a:pt x="462" y="120"/>
                </a:lnTo>
                <a:lnTo>
                  <a:pt x="458" y="120"/>
                </a:lnTo>
                <a:lnTo>
                  <a:pt x="446" y="112"/>
                </a:lnTo>
                <a:lnTo>
                  <a:pt x="444" y="112"/>
                </a:lnTo>
                <a:lnTo>
                  <a:pt x="452" y="120"/>
                </a:lnTo>
                <a:lnTo>
                  <a:pt x="456" y="124"/>
                </a:lnTo>
                <a:lnTo>
                  <a:pt x="464" y="132"/>
                </a:lnTo>
                <a:lnTo>
                  <a:pt x="484" y="136"/>
                </a:lnTo>
                <a:lnTo>
                  <a:pt x="482" y="140"/>
                </a:lnTo>
                <a:lnTo>
                  <a:pt x="470" y="140"/>
                </a:lnTo>
                <a:lnTo>
                  <a:pt x="476" y="142"/>
                </a:lnTo>
                <a:lnTo>
                  <a:pt x="482" y="140"/>
                </a:lnTo>
                <a:lnTo>
                  <a:pt x="490" y="148"/>
                </a:lnTo>
                <a:lnTo>
                  <a:pt x="490" y="156"/>
                </a:lnTo>
                <a:lnTo>
                  <a:pt x="488" y="156"/>
                </a:lnTo>
                <a:lnTo>
                  <a:pt x="484" y="150"/>
                </a:lnTo>
                <a:lnTo>
                  <a:pt x="476" y="146"/>
                </a:lnTo>
                <a:lnTo>
                  <a:pt x="476" y="148"/>
                </a:lnTo>
                <a:lnTo>
                  <a:pt x="478" y="148"/>
                </a:lnTo>
                <a:lnTo>
                  <a:pt x="482" y="152"/>
                </a:lnTo>
                <a:lnTo>
                  <a:pt x="476" y="152"/>
                </a:lnTo>
                <a:lnTo>
                  <a:pt x="484" y="160"/>
                </a:lnTo>
                <a:lnTo>
                  <a:pt x="478" y="162"/>
                </a:lnTo>
                <a:lnTo>
                  <a:pt x="462" y="152"/>
                </a:lnTo>
                <a:lnTo>
                  <a:pt x="460" y="152"/>
                </a:lnTo>
                <a:lnTo>
                  <a:pt x="462" y="156"/>
                </a:lnTo>
                <a:lnTo>
                  <a:pt x="470" y="162"/>
                </a:lnTo>
                <a:lnTo>
                  <a:pt x="482" y="166"/>
                </a:lnTo>
                <a:lnTo>
                  <a:pt x="484" y="172"/>
                </a:lnTo>
                <a:lnTo>
                  <a:pt x="484" y="170"/>
                </a:lnTo>
                <a:lnTo>
                  <a:pt x="488" y="172"/>
                </a:lnTo>
                <a:lnTo>
                  <a:pt x="488" y="170"/>
                </a:lnTo>
                <a:lnTo>
                  <a:pt x="492" y="172"/>
                </a:lnTo>
                <a:lnTo>
                  <a:pt x="486" y="174"/>
                </a:lnTo>
                <a:lnTo>
                  <a:pt x="494" y="176"/>
                </a:lnTo>
                <a:lnTo>
                  <a:pt x="494" y="180"/>
                </a:lnTo>
                <a:lnTo>
                  <a:pt x="488" y="186"/>
                </a:lnTo>
                <a:lnTo>
                  <a:pt x="486" y="188"/>
                </a:lnTo>
                <a:lnTo>
                  <a:pt x="476" y="180"/>
                </a:lnTo>
                <a:lnTo>
                  <a:pt x="478" y="178"/>
                </a:lnTo>
                <a:lnTo>
                  <a:pt x="474" y="176"/>
                </a:lnTo>
                <a:lnTo>
                  <a:pt x="474" y="180"/>
                </a:lnTo>
                <a:lnTo>
                  <a:pt x="470" y="176"/>
                </a:lnTo>
                <a:lnTo>
                  <a:pt x="470" y="172"/>
                </a:lnTo>
                <a:lnTo>
                  <a:pt x="468" y="170"/>
                </a:lnTo>
                <a:lnTo>
                  <a:pt x="462" y="170"/>
                </a:lnTo>
                <a:lnTo>
                  <a:pt x="460" y="172"/>
                </a:lnTo>
                <a:lnTo>
                  <a:pt x="456" y="170"/>
                </a:lnTo>
                <a:lnTo>
                  <a:pt x="454" y="170"/>
                </a:lnTo>
                <a:lnTo>
                  <a:pt x="448" y="162"/>
                </a:lnTo>
                <a:lnTo>
                  <a:pt x="452" y="170"/>
                </a:lnTo>
                <a:lnTo>
                  <a:pt x="446" y="172"/>
                </a:lnTo>
                <a:lnTo>
                  <a:pt x="452" y="174"/>
                </a:lnTo>
                <a:lnTo>
                  <a:pt x="458" y="172"/>
                </a:lnTo>
                <a:lnTo>
                  <a:pt x="462" y="176"/>
                </a:lnTo>
                <a:lnTo>
                  <a:pt x="464" y="172"/>
                </a:lnTo>
                <a:lnTo>
                  <a:pt x="468" y="176"/>
                </a:lnTo>
                <a:lnTo>
                  <a:pt x="470" y="182"/>
                </a:lnTo>
                <a:lnTo>
                  <a:pt x="474" y="186"/>
                </a:lnTo>
                <a:lnTo>
                  <a:pt x="474" y="188"/>
                </a:lnTo>
                <a:lnTo>
                  <a:pt x="476" y="186"/>
                </a:lnTo>
                <a:lnTo>
                  <a:pt x="482" y="188"/>
                </a:lnTo>
                <a:lnTo>
                  <a:pt x="482" y="192"/>
                </a:lnTo>
                <a:lnTo>
                  <a:pt x="484" y="192"/>
                </a:lnTo>
                <a:lnTo>
                  <a:pt x="484" y="194"/>
                </a:lnTo>
                <a:lnTo>
                  <a:pt x="478" y="200"/>
                </a:lnTo>
                <a:lnTo>
                  <a:pt x="482" y="204"/>
                </a:lnTo>
                <a:lnTo>
                  <a:pt x="484" y="196"/>
                </a:lnTo>
                <a:lnTo>
                  <a:pt x="488" y="192"/>
                </a:lnTo>
                <a:lnTo>
                  <a:pt x="492" y="190"/>
                </a:lnTo>
                <a:lnTo>
                  <a:pt x="494" y="194"/>
                </a:lnTo>
                <a:lnTo>
                  <a:pt x="490" y="196"/>
                </a:lnTo>
                <a:lnTo>
                  <a:pt x="490" y="200"/>
                </a:lnTo>
                <a:lnTo>
                  <a:pt x="494" y="196"/>
                </a:lnTo>
                <a:lnTo>
                  <a:pt x="498" y="196"/>
                </a:lnTo>
                <a:lnTo>
                  <a:pt x="494" y="188"/>
                </a:lnTo>
                <a:lnTo>
                  <a:pt x="494" y="186"/>
                </a:lnTo>
                <a:lnTo>
                  <a:pt x="502" y="188"/>
                </a:lnTo>
                <a:lnTo>
                  <a:pt x="504" y="190"/>
                </a:lnTo>
                <a:lnTo>
                  <a:pt x="506" y="186"/>
                </a:lnTo>
                <a:lnTo>
                  <a:pt x="516" y="186"/>
                </a:lnTo>
                <a:lnTo>
                  <a:pt x="530" y="212"/>
                </a:lnTo>
                <a:lnTo>
                  <a:pt x="530" y="216"/>
                </a:lnTo>
                <a:lnTo>
                  <a:pt x="530" y="210"/>
                </a:lnTo>
                <a:lnTo>
                  <a:pt x="522" y="202"/>
                </a:lnTo>
                <a:lnTo>
                  <a:pt x="522" y="216"/>
                </a:lnTo>
                <a:lnTo>
                  <a:pt x="520" y="216"/>
                </a:lnTo>
                <a:lnTo>
                  <a:pt x="518" y="212"/>
                </a:lnTo>
                <a:lnTo>
                  <a:pt x="520" y="218"/>
                </a:lnTo>
                <a:lnTo>
                  <a:pt x="514" y="218"/>
                </a:lnTo>
                <a:lnTo>
                  <a:pt x="500" y="220"/>
                </a:lnTo>
                <a:lnTo>
                  <a:pt x="488" y="222"/>
                </a:lnTo>
                <a:lnTo>
                  <a:pt x="484" y="224"/>
                </a:lnTo>
                <a:lnTo>
                  <a:pt x="460" y="228"/>
                </a:lnTo>
                <a:lnTo>
                  <a:pt x="442" y="232"/>
                </a:lnTo>
                <a:lnTo>
                  <a:pt x="432" y="234"/>
                </a:lnTo>
                <a:lnTo>
                  <a:pt x="402" y="240"/>
                </a:lnTo>
                <a:lnTo>
                  <a:pt x="394" y="242"/>
                </a:lnTo>
                <a:lnTo>
                  <a:pt x="384" y="246"/>
                </a:lnTo>
                <a:lnTo>
                  <a:pt x="366" y="248"/>
                </a:lnTo>
                <a:lnTo>
                  <a:pt x="356" y="250"/>
                </a:lnTo>
                <a:lnTo>
                  <a:pt x="336" y="254"/>
                </a:lnTo>
                <a:lnTo>
                  <a:pt x="334" y="254"/>
                </a:lnTo>
                <a:lnTo>
                  <a:pt x="308" y="258"/>
                </a:lnTo>
              </a:path>
            </a:pathLst>
          </a:custGeom>
          <a:solidFill>
            <a:srgbClr val="00B050"/>
          </a:solidFill>
          <a:ln w="6350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131" name="Freeform 83"/>
          <p:cNvSpPr>
            <a:spLocks/>
          </p:cNvSpPr>
          <p:nvPr/>
        </p:nvSpPr>
        <p:spPr bwMode="auto">
          <a:xfrm>
            <a:off x="7131050" y="3425825"/>
            <a:ext cx="47625" cy="130175"/>
          </a:xfrm>
          <a:custGeom>
            <a:avLst/>
            <a:gdLst>
              <a:gd name="T0" fmla="*/ 2147483647 w 30"/>
              <a:gd name="T1" fmla="*/ 2147483647 h 82"/>
              <a:gd name="T2" fmla="*/ 2147483647 w 30"/>
              <a:gd name="T3" fmla="*/ 2147483647 h 82"/>
              <a:gd name="T4" fmla="*/ 2147483647 w 30"/>
              <a:gd name="T5" fmla="*/ 2147483647 h 82"/>
              <a:gd name="T6" fmla="*/ 2147483647 w 30"/>
              <a:gd name="T7" fmla="*/ 2147483647 h 82"/>
              <a:gd name="T8" fmla="*/ 2147483647 w 30"/>
              <a:gd name="T9" fmla="*/ 2147483647 h 82"/>
              <a:gd name="T10" fmla="*/ 2147483647 w 30"/>
              <a:gd name="T11" fmla="*/ 2147483647 h 82"/>
              <a:gd name="T12" fmla="*/ 2147483647 w 30"/>
              <a:gd name="T13" fmla="*/ 2147483647 h 82"/>
              <a:gd name="T14" fmla="*/ 2147483647 w 30"/>
              <a:gd name="T15" fmla="*/ 2147483647 h 82"/>
              <a:gd name="T16" fmla="*/ 2147483647 w 30"/>
              <a:gd name="T17" fmla="*/ 2147483647 h 82"/>
              <a:gd name="T18" fmla="*/ 2147483647 w 30"/>
              <a:gd name="T19" fmla="*/ 2147483647 h 82"/>
              <a:gd name="T20" fmla="*/ 2147483647 w 30"/>
              <a:gd name="T21" fmla="*/ 2147483647 h 82"/>
              <a:gd name="T22" fmla="*/ 2147483647 w 30"/>
              <a:gd name="T23" fmla="*/ 2147483647 h 82"/>
              <a:gd name="T24" fmla="*/ 2147483647 w 30"/>
              <a:gd name="T25" fmla="*/ 2147483647 h 82"/>
              <a:gd name="T26" fmla="*/ 2147483647 w 30"/>
              <a:gd name="T27" fmla="*/ 0 h 82"/>
              <a:gd name="T28" fmla="*/ 2147483647 w 30"/>
              <a:gd name="T29" fmla="*/ 2147483647 h 82"/>
              <a:gd name="T30" fmla="*/ 2147483647 w 30"/>
              <a:gd name="T31" fmla="*/ 2147483647 h 82"/>
              <a:gd name="T32" fmla="*/ 2147483647 w 30"/>
              <a:gd name="T33" fmla="*/ 2147483647 h 82"/>
              <a:gd name="T34" fmla="*/ 2147483647 w 30"/>
              <a:gd name="T35" fmla="*/ 2147483647 h 82"/>
              <a:gd name="T36" fmla="*/ 2147483647 w 30"/>
              <a:gd name="T37" fmla="*/ 2147483647 h 82"/>
              <a:gd name="T38" fmla="*/ 2147483647 w 30"/>
              <a:gd name="T39" fmla="*/ 2147483647 h 82"/>
              <a:gd name="T40" fmla="*/ 2147483647 w 30"/>
              <a:gd name="T41" fmla="*/ 2147483647 h 82"/>
              <a:gd name="T42" fmla="*/ 2147483647 w 30"/>
              <a:gd name="T43" fmla="*/ 2147483647 h 82"/>
              <a:gd name="T44" fmla="*/ 2147483647 w 30"/>
              <a:gd name="T45" fmla="*/ 2147483647 h 82"/>
              <a:gd name="T46" fmla="*/ 2147483647 w 30"/>
              <a:gd name="T47" fmla="*/ 2147483647 h 82"/>
              <a:gd name="T48" fmla="*/ 2147483647 w 30"/>
              <a:gd name="T49" fmla="*/ 2147483647 h 82"/>
              <a:gd name="T50" fmla="*/ 2147483647 w 30"/>
              <a:gd name="T51" fmla="*/ 2147483647 h 82"/>
              <a:gd name="T52" fmla="*/ 2147483647 w 30"/>
              <a:gd name="T53" fmla="*/ 2147483647 h 82"/>
              <a:gd name="T54" fmla="*/ 2147483647 w 30"/>
              <a:gd name="T55" fmla="*/ 2147483647 h 82"/>
              <a:gd name="T56" fmla="*/ 0 w 30"/>
              <a:gd name="T57" fmla="*/ 2147483647 h 82"/>
              <a:gd name="T58" fmla="*/ 2147483647 w 30"/>
              <a:gd name="T59" fmla="*/ 2147483647 h 82"/>
              <a:gd name="T60" fmla="*/ 2147483647 w 30"/>
              <a:gd name="T61" fmla="*/ 2147483647 h 82"/>
              <a:gd name="T62" fmla="*/ 2147483647 w 30"/>
              <a:gd name="T63" fmla="*/ 2147483647 h 82"/>
              <a:gd name="T64" fmla="*/ 2147483647 w 30"/>
              <a:gd name="T65" fmla="*/ 2147483647 h 82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30"/>
              <a:gd name="T100" fmla="*/ 0 h 82"/>
              <a:gd name="T101" fmla="*/ 30 w 30"/>
              <a:gd name="T102" fmla="*/ 82 h 82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30" h="82">
                <a:moveTo>
                  <a:pt x="8" y="46"/>
                </a:moveTo>
                <a:lnTo>
                  <a:pt x="2" y="46"/>
                </a:lnTo>
                <a:lnTo>
                  <a:pt x="2" y="44"/>
                </a:lnTo>
                <a:lnTo>
                  <a:pt x="4" y="44"/>
                </a:lnTo>
                <a:lnTo>
                  <a:pt x="2" y="44"/>
                </a:lnTo>
                <a:lnTo>
                  <a:pt x="10" y="32"/>
                </a:lnTo>
                <a:lnTo>
                  <a:pt x="8" y="26"/>
                </a:lnTo>
                <a:lnTo>
                  <a:pt x="14" y="20"/>
                </a:lnTo>
                <a:lnTo>
                  <a:pt x="14" y="16"/>
                </a:lnTo>
                <a:lnTo>
                  <a:pt x="10" y="12"/>
                </a:lnTo>
                <a:lnTo>
                  <a:pt x="14" y="10"/>
                </a:lnTo>
                <a:lnTo>
                  <a:pt x="14" y="6"/>
                </a:lnTo>
                <a:lnTo>
                  <a:pt x="14" y="4"/>
                </a:lnTo>
                <a:lnTo>
                  <a:pt x="30" y="0"/>
                </a:lnTo>
                <a:lnTo>
                  <a:pt x="22" y="30"/>
                </a:lnTo>
                <a:lnTo>
                  <a:pt x="24" y="30"/>
                </a:lnTo>
                <a:lnTo>
                  <a:pt x="16" y="40"/>
                </a:lnTo>
                <a:lnTo>
                  <a:pt x="22" y="42"/>
                </a:lnTo>
                <a:lnTo>
                  <a:pt x="16" y="44"/>
                </a:lnTo>
                <a:lnTo>
                  <a:pt x="14" y="48"/>
                </a:lnTo>
                <a:lnTo>
                  <a:pt x="18" y="48"/>
                </a:lnTo>
                <a:lnTo>
                  <a:pt x="12" y="52"/>
                </a:lnTo>
                <a:lnTo>
                  <a:pt x="12" y="56"/>
                </a:lnTo>
                <a:lnTo>
                  <a:pt x="14" y="58"/>
                </a:lnTo>
                <a:lnTo>
                  <a:pt x="12" y="56"/>
                </a:lnTo>
                <a:lnTo>
                  <a:pt x="8" y="62"/>
                </a:lnTo>
                <a:lnTo>
                  <a:pt x="10" y="80"/>
                </a:lnTo>
                <a:lnTo>
                  <a:pt x="8" y="82"/>
                </a:lnTo>
                <a:lnTo>
                  <a:pt x="0" y="68"/>
                </a:lnTo>
                <a:lnTo>
                  <a:pt x="2" y="52"/>
                </a:lnTo>
                <a:lnTo>
                  <a:pt x="2" y="48"/>
                </a:lnTo>
                <a:lnTo>
                  <a:pt x="2" y="46"/>
                </a:lnTo>
                <a:lnTo>
                  <a:pt x="8" y="46"/>
                </a:lnTo>
              </a:path>
            </a:pathLst>
          </a:custGeom>
          <a:solidFill>
            <a:schemeClr val="bg1"/>
          </a:solidFill>
          <a:ln w="6350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32" name="Freeform 84"/>
          <p:cNvSpPr>
            <a:spLocks/>
          </p:cNvSpPr>
          <p:nvPr/>
        </p:nvSpPr>
        <p:spPr bwMode="auto">
          <a:xfrm>
            <a:off x="5000625" y="3302000"/>
            <a:ext cx="730250" cy="625475"/>
          </a:xfrm>
          <a:custGeom>
            <a:avLst/>
            <a:gdLst>
              <a:gd name="T0" fmla="*/ 2147483647 w 460"/>
              <a:gd name="T1" fmla="*/ 2147483647 h 394"/>
              <a:gd name="T2" fmla="*/ 2147483647 w 460"/>
              <a:gd name="T3" fmla="*/ 2147483647 h 394"/>
              <a:gd name="T4" fmla="*/ 2147483647 w 460"/>
              <a:gd name="T5" fmla="*/ 2147483647 h 394"/>
              <a:gd name="T6" fmla="*/ 2147483647 w 460"/>
              <a:gd name="T7" fmla="*/ 2147483647 h 394"/>
              <a:gd name="T8" fmla="*/ 2147483647 w 460"/>
              <a:gd name="T9" fmla="*/ 2147483647 h 394"/>
              <a:gd name="T10" fmla="*/ 2147483647 w 460"/>
              <a:gd name="T11" fmla="*/ 2147483647 h 394"/>
              <a:gd name="T12" fmla="*/ 2147483647 w 460"/>
              <a:gd name="T13" fmla="*/ 2147483647 h 394"/>
              <a:gd name="T14" fmla="*/ 2147483647 w 460"/>
              <a:gd name="T15" fmla="*/ 2147483647 h 394"/>
              <a:gd name="T16" fmla="*/ 2147483647 w 460"/>
              <a:gd name="T17" fmla="*/ 2147483647 h 394"/>
              <a:gd name="T18" fmla="*/ 2147483647 w 460"/>
              <a:gd name="T19" fmla="*/ 2147483647 h 394"/>
              <a:gd name="T20" fmla="*/ 2147483647 w 460"/>
              <a:gd name="T21" fmla="*/ 2147483647 h 394"/>
              <a:gd name="T22" fmla="*/ 2147483647 w 460"/>
              <a:gd name="T23" fmla="*/ 2147483647 h 394"/>
              <a:gd name="T24" fmla="*/ 2147483647 w 460"/>
              <a:gd name="T25" fmla="*/ 2147483647 h 394"/>
              <a:gd name="T26" fmla="*/ 2147483647 w 460"/>
              <a:gd name="T27" fmla="*/ 2147483647 h 394"/>
              <a:gd name="T28" fmla="*/ 2147483647 w 460"/>
              <a:gd name="T29" fmla="*/ 2147483647 h 394"/>
              <a:gd name="T30" fmla="*/ 2147483647 w 460"/>
              <a:gd name="T31" fmla="*/ 2147483647 h 394"/>
              <a:gd name="T32" fmla="*/ 2147483647 w 460"/>
              <a:gd name="T33" fmla="*/ 2147483647 h 394"/>
              <a:gd name="T34" fmla="*/ 2147483647 w 460"/>
              <a:gd name="T35" fmla="*/ 2147483647 h 394"/>
              <a:gd name="T36" fmla="*/ 2147483647 w 460"/>
              <a:gd name="T37" fmla="*/ 2147483647 h 394"/>
              <a:gd name="T38" fmla="*/ 2147483647 w 460"/>
              <a:gd name="T39" fmla="*/ 2147483647 h 394"/>
              <a:gd name="T40" fmla="*/ 2147483647 w 460"/>
              <a:gd name="T41" fmla="*/ 2147483647 h 394"/>
              <a:gd name="T42" fmla="*/ 2147483647 w 460"/>
              <a:gd name="T43" fmla="*/ 2147483647 h 394"/>
              <a:gd name="T44" fmla="*/ 2147483647 w 460"/>
              <a:gd name="T45" fmla="*/ 2147483647 h 394"/>
              <a:gd name="T46" fmla="*/ 2147483647 w 460"/>
              <a:gd name="T47" fmla="*/ 2147483647 h 394"/>
              <a:gd name="T48" fmla="*/ 2147483647 w 460"/>
              <a:gd name="T49" fmla="*/ 2147483647 h 394"/>
              <a:gd name="T50" fmla="*/ 2147483647 w 460"/>
              <a:gd name="T51" fmla="*/ 2147483647 h 394"/>
              <a:gd name="T52" fmla="*/ 2147483647 w 460"/>
              <a:gd name="T53" fmla="*/ 2147483647 h 394"/>
              <a:gd name="T54" fmla="*/ 2147483647 w 460"/>
              <a:gd name="T55" fmla="*/ 2147483647 h 394"/>
              <a:gd name="T56" fmla="*/ 2147483647 w 460"/>
              <a:gd name="T57" fmla="*/ 2147483647 h 394"/>
              <a:gd name="T58" fmla="*/ 2147483647 w 460"/>
              <a:gd name="T59" fmla="*/ 2147483647 h 394"/>
              <a:gd name="T60" fmla="*/ 2147483647 w 460"/>
              <a:gd name="T61" fmla="*/ 2147483647 h 394"/>
              <a:gd name="T62" fmla="*/ 2147483647 w 460"/>
              <a:gd name="T63" fmla="*/ 2147483647 h 394"/>
              <a:gd name="T64" fmla="*/ 2147483647 w 460"/>
              <a:gd name="T65" fmla="*/ 2147483647 h 394"/>
              <a:gd name="T66" fmla="*/ 2147483647 w 460"/>
              <a:gd name="T67" fmla="*/ 2147483647 h 394"/>
              <a:gd name="T68" fmla="*/ 2147483647 w 460"/>
              <a:gd name="T69" fmla="*/ 2147483647 h 394"/>
              <a:gd name="T70" fmla="*/ 2147483647 w 460"/>
              <a:gd name="T71" fmla="*/ 2147483647 h 394"/>
              <a:gd name="T72" fmla="*/ 2147483647 w 460"/>
              <a:gd name="T73" fmla="*/ 0 h 394"/>
              <a:gd name="T74" fmla="*/ 2147483647 w 460"/>
              <a:gd name="T75" fmla="*/ 2147483647 h 394"/>
              <a:gd name="T76" fmla="*/ 2147483647 w 460"/>
              <a:gd name="T77" fmla="*/ 2147483647 h 394"/>
              <a:gd name="T78" fmla="*/ 2147483647 w 460"/>
              <a:gd name="T79" fmla="*/ 2147483647 h 394"/>
              <a:gd name="T80" fmla="*/ 2147483647 w 460"/>
              <a:gd name="T81" fmla="*/ 2147483647 h 394"/>
              <a:gd name="T82" fmla="*/ 2147483647 w 460"/>
              <a:gd name="T83" fmla="*/ 2147483647 h 394"/>
              <a:gd name="T84" fmla="*/ 2147483647 w 460"/>
              <a:gd name="T85" fmla="*/ 2147483647 h 394"/>
              <a:gd name="T86" fmla="*/ 2147483647 w 460"/>
              <a:gd name="T87" fmla="*/ 2147483647 h 394"/>
              <a:gd name="T88" fmla="*/ 2147483647 w 460"/>
              <a:gd name="T89" fmla="*/ 2147483647 h 394"/>
              <a:gd name="T90" fmla="*/ 2147483647 w 460"/>
              <a:gd name="T91" fmla="*/ 2147483647 h 394"/>
              <a:gd name="T92" fmla="*/ 2147483647 w 460"/>
              <a:gd name="T93" fmla="*/ 2147483647 h 394"/>
              <a:gd name="T94" fmla="*/ 2147483647 w 460"/>
              <a:gd name="T95" fmla="*/ 2147483647 h 394"/>
              <a:gd name="T96" fmla="*/ 2147483647 w 460"/>
              <a:gd name="T97" fmla="*/ 2147483647 h 394"/>
              <a:gd name="T98" fmla="*/ 2147483647 w 460"/>
              <a:gd name="T99" fmla="*/ 2147483647 h 394"/>
              <a:gd name="T100" fmla="*/ 2147483647 w 460"/>
              <a:gd name="T101" fmla="*/ 2147483647 h 394"/>
              <a:gd name="T102" fmla="*/ 2147483647 w 460"/>
              <a:gd name="T103" fmla="*/ 2147483647 h 394"/>
              <a:gd name="T104" fmla="*/ 2147483647 w 460"/>
              <a:gd name="T105" fmla="*/ 2147483647 h 394"/>
              <a:gd name="T106" fmla="*/ 2147483647 w 460"/>
              <a:gd name="T107" fmla="*/ 2147483647 h 394"/>
              <a:gd name="T108" fmla="*/ 2147483647 w 460"/>
              <a:gd name="T109" fmla="*/ 2147483647 h 394"/>
              <a:gd name="T110" fmla="*/ 2147483647 w 460"/>
              <a:gd name="T111" fmla="*/ 2147483647 h 394"/>
              <a:gd name="T112" fmla="*/ 2147483647 w 460"/>
              <a:gd name="T113" fmla="*/ 2147483647 h 394"/>
              <a:gd name="T114" fmla="*/ 2147483647 w 460"/>
              <a:gd name="T115" fmla="*/ 2147483647 h 394"/>
              <a:gd name="T116" fmla="*/ 2147483647 w 460"/>
              <a:gd name="T117" fmla="*/ 2147483647 h 394"/>
              <a:gd name="T118" fmla="*/ 2147483647 w 460"/>
              <a:gd name="T119" fmla="*/ 2147483647 h 394"/>
              <a:gd name="T120" fmla="*/ 2147483647 w 460"/>
              <a:gd name="T121" fmla="*/ 2147483647 h 394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w 460"/>
              <a:gd name="T184" fmla="*/ 0 h 394"/>
              <a:gd name="T185" fmla="*/ 460 w 460"/>
              <a:gd name="T186" fmla="*/ 394 h 394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T183" t="T184" r="T185" b="T186"/>
            <a:pathLst>
              <a:path w="460" h="394">
                <a:moveTo>
                  <a:pt x="460" y="304"/>
                </a:moveTo>
                <a:lnTo>
                  <a:pt x="458" y="312"/>
                </a:lnTo>
                <a:lnTo>
                  <a:pt x="456" y="312"/>
                </a:lnTo>
                <a:lnTo>
                  <a:pt x="456" y="316"/>
                </a:lnTo>
                <a:lnTo>
                  <a:pt x="456" y="318"/>
                </a:lnTo>
                <a:lnTo>
                  <a:pt x="458" y="318"/>
                </a:lnTo>
                <a:lnTo>
                  <a:pt x="458" y="320"/>
                </a:lnTo>
                <a:lnTo>
                  <a:pt x="458" y="322"/>
                </a:lnTo>
                <a:lnTo>
                  <a:pt x="456" y="322"/>
                </a:lnTo>
                <a:lnTo>
                  <a:pt x="454" y="324"/>
                </a:lnTo>
                <a:lnTo>
                  <a:pt x="456" y="328"/>
                </a:lnTo>
                <a:lnTo>
                  <a:pt x="456" y="332"/>
                </a:lnTo>
                <a:lnTo>
                  <a:pt x="454" y="336"/>
                </a:lnTo>
                <a:lnTo>
                  <a:pt x="454" y="338"/>
                </a:lnTo>
                <a:lnTo>
                  <a:pt x="448" y="338"/>
                </a:lnTo>
                <a:lnTo>
                  <a:pt x="446" y="334"/>
                </a:lnTo>
                <a:lnTo>
                  <a:pt x="444" y="334"/>
                </a:lnTo>
                <a:lnTo>
                  <a:pt x="442" y="334"/>
                </a:lnTo>
                <a:lnTo>
                  <a:pt x="440" y="342"/>
                </a:lnTo>
                <a:lnTo>
                  <a:pt x="440" y="346"/>
                </a:lnTo>
                <a:lnTo>
                  <a:pt x="440" y="350"/>
                </a:lnTo>
                <a:lnTo>
                  <a:pt x="436" y="350"/>
                </a:lnTo>
                <a:lnTo>
                  <a:pt x="434" y="348"/>
                </a:lnTo>
                <a:lnTo>
                  <a:pt x="436" y="346"/>
                </a:lnTo>
                <a:lnTo>
                  <a:pt x="434" y="346"/>
                </a:lnTo>
                <a:lnTo>
                  <a:pt x="436" y="342"/>
                </a:lnTo>
                <a:lnTo>
                  <a:pt x="434" y="340"/>
                </a:lnTo>
                <a:lnTo>
                  <a:pt x="432" y="340"/>
                </a:lnTo>
                <a:lnTo>
                  <a:pt x="430" y="340"/>
                </a:lnTo>
                <a:lnTo>
                  <a:pt x="430" y="342"/>
                </a:lnTo>
                <a:lnTo>
                  <a:pt x="432" y="346"/>
                </a:lnTo>
                <a:lnTo>
                  <a:pt x="434" y="348"/>
                </a:lnTo>
                <a:lnTo>
                  <a:pt x="432" y="350"/>
                </a:lnTo>
                <a:lnTo>
                  <a:pt x="434" y="354"/>
                </a:lnTo>
                <a:lnTo>
                  <a:pt x="434" y="356"/>
                </a:lnTo>
                <a:lnTo>
                  <a:pt x="432" y="358"/>
                </a:lnTo>
                <a:lnTo>
                  <a:pt x="428" y="358"/>
                </a:lnTo>
                <a:lnTo>
                  <a:pt x="428" y="362"/>
                </a:lnTo>
                <a:lnTo>
                  <a:pt x="432" y="364"/>
                </a:lnTo>
                <a:lnTo>
                  <a:pt x="432" y="366"/>
                </a:lnTo>
                <a:lnTo>
                  <a:pt x="428" y="368"/>
                </a:lnTo>
                <a:lnTo>
                  <a:pt x="424" y="368"/>
                </a:lnTo>
                <a:lnTo>
                  <a:pt x="424" y="370"/>
                </a:lnTo>
                <a:lnTo>
                  <a:pt x="428" y="372"/>
                </a:lnTo>
                <a:lnTo>
                  <a:pt x="430" y="376"/>
                </a:lnTo>
                <a:lnTo>
                  <a:pt x="430" y="378"/>
                </a:lnTo>
                <a:lnTo>
                  <a:pt x="426" y="380"/>
                </a:lnTo>
                <a:lnTo>
                  <a:pt x="426" y="382"/>
                </a:lnTo>
                <a:lnTo>
                  <a:pt x="424" y="386"/>
                </a:lnTo>
                <a:lnTo>
                  <a:pt x="424" y="388"/>
                </a:lnTo>
                <a:lnTo>
                  <a:pt x="404" y="392"/>
                </a:lnTo>
                <a:lnTo>
                  <a:pt x="384" y="394"/>
                </a:lnTo>
                <a:lnTo>
                  <a:pt x="376" y="394"/>
                </a:lnTo>
                <a:lnTo>
                  <a:pt x="380" y="384"/>
                </a:lnTo>
                <a:lnTo>
                  <a:pt x="382" y="382"/>
                </a:lnTo>
                <a:lnTo>
                  <a:pt x="384" y="382"/>
                </a:lnTo>
                <a:lnTo>
                  <a:pt x="386" y="380"/>
                </a:lnTo>
                <a:lnTo>
                  <a:pt x="386" y="378"/>
                </a:lnTo>
                <a:lnTo>
                  <a:pt x="390" y="376"/>
                </a:lnTo>
                <a:lnTo>
                  <a:pt x="394" y="372"/>
                </a:lnTo>
                <a:lnTo>
                  <a:pt x="394" y="368"/>
                </a:lnTo>
                <a:lnTo>
                  <a:pt x="398" y="368"/>
                </a:lnTo>
                <a:lnTo>
                  <a:pt x="398" y="366"/>
                </a:lnTo>
                <a:lnTo>
                  <a:pt x="396" y="364"/>
                </a:lnTo>
                <a:lnTo>
                  <a:pt x="398" y="358"/>
                </a:lnTo>
                <a:lnTo>
                  <a:pt x="396" y="356"/>
                </a:lnTo>
                <a:lnTo>
                  <a:pt x="394" y="356"/>
                </a:lnTo>
                <a:lnTo>
                  <a:pt x="390" y="354"/>
                </a:lnTo>
                <a:lnTo>
                  <a:pt x="394" y="352"/>
                </a:lnTo>
                <a:lnTo>
                  <a:pt x="390" y="352"/>
                </a:lnTo>
                <a:lnTo>
                  <a:pt x="388" y="350"/>
                </a:lnTo>
                <a:lnTo>
                  <a:pt x="384" y="350"/>
                </a:lnTo>
                <a:lnTo>
                  <a:pt x="360" y="350"/>
                </a:lnTo>
                <a:lnTo>
                  <a:pt x="344" y="352"/>
                </a:lnTo>
                <a:lnTo>
                  <a:pt x="322" y="352"/>
                </a:lnTo>
                <a:lnTo>
                  <a:pt x="304" y="354"/>
                </a:lnTo>
                <a:lnTo>
                  <a:pt x="298" y="354"/>
                </a:lnTo>
                <a:lnTo>
                  <a:pt x="282" y="354"/>
                </a:lnTo>
                <a:lnTo>
                  <a:pt x="252" y="356"/>
                </a:lnTo>
                <a:lnTo>
                  <a:pt x="224" y="356"/>
                </a:lnTo>
                <a:lnTo>
                  <a:pt x="208" y="356"/>
                </a:lnTo>
                <a:lnTo>
                  <a:pt x="202" y="358"/>
                </a:lnTo>
                <a:lnTo>
                  <a:pt x="172" y="358"/>
                </a:lnTo>
                <a:lnTo>
                  <a:pt x="170" y="358"/>
                </a:lnTo>
                <a:lnTo>
                  <a:pt x="152" y="358"/>
                </a:lnTo>
                <a:lnTo>
                  <a:pt x="132" y="358"/>
                </a:lnTo>
                <a:lnTo>
                  <a:pt x="116" y="362"/>
                </a:lnTo>
                <a:lnTo>
                  <a:pt x="80" y="362"/>
                </a:lnTo>
                <a:lnTo>
                  <a:pt x="80" y="346"/>
                </a:lnTo>
                <a:lnTo>
                  <a:pt x="80" y="338"/>
                </a:lnTo>
                <a:lnTo>
                  <a:pt x="80" y="318"/>
                </a:lnTo>
                <a:lnTo>
                  <a:pt x="80" y="310"/>
                </a:lnTo>
                <a:lnTo>
                  <a:pt x="80" y="288"/>
                </a:lnTo>
                <a:lnTo>
                  <a:pt x="80" y="286"/>
                </a:lnTo>
                <a:lnTo>
                  <a:pt x="80" y="260"/>
                </a:lnTo>
                <a:lnTo>
                  <a:pt x="80" y="258"/>
                </a:lnTo>
                <a:lnTo>
                  <a:pt x="78" y="228"/>
                </a:lnTo>
                <a:lnTo>
                  <a:pt x="78" y="226"/>
                </a:lnTo>
                <a:lnTo>
                  <a:pt x="78" y="196"/>
                </a:lnTo>
                <a:lnTo>
                  <a:pt x="78" y="188"/>
                </a:lnTo>
                <a:lnTo>
                  <a:pt x="78" y="166"/>
                </a:lnTo>
                <a:lnTo>
                  <a:pt x="78" y="158"/>
                </a:lnTo>
                <a:lnTo>
                  <a:pt x="78" y="140"/>
                </a:lnTo>
                <a:lnTo>
                  <a:pt x="78" y="134"/>
                </a:lnTo>
                <a:lnTo>
                  <a:pt x="78" y="130"/>
                </a:lnTo>
                <a:lnTo>
                  <a:pt x="76" y="130"/>
                </a:lnTo>
                <a:lnTo>
                  <a:pt x="72" y="128"/>
                </a:lnTo>
                <a:lnTo>
                  <a:pt x="70" y="128"/>
                </a:lnTo>
                <a:lnTo>
                  <a:pt x="66" y="126"/>
                </a:lnTo>
                <a:lnTo>
                  <a:pt x="64" y="126"/>
                </a:lnTo>
                <a:lnTo>
                  <a:pt x="64" y="122"/>
                </a:lnTo>
                <a:lnTo>
                  <a:pt x="60" y="120"/>
                </a:lnTo>
                <a:lnTo>
                  <a:pt x="56" y="114"/>
                </a:lnTo>
                <a:lnTo>
                  <a:pt x="60" y="110"/>
                </a:lnTo>
                <a:lnTo>
                  <a:pt x="56" y="110"/>
                </a:lnTo>
                <a:lnTo>
                  <a:pt x="54" y="108"/>
                </a:lnTo>
                <a:lnTo>
                  <a:pt x="52" y="106"/>
                </a:lnTo>
                <a:lnTo>
                  <a:pt x="48" y="104"/>
                </a:lnTo>
                <a:lnTo>
                  <a:pt x="48" y="100"/>
                </a:lnTo>
                <a:lnTo>
                  <a:pt x="46" y="98"/>
                </a:lnTo>
                <a:lnTo>
                  <a:pt x="42" y="96"/>
                </a:lnTo>
                <a:lnTo>
                  <a:pt x="48" y="94"/>
                </a:lnTo>
                <a:lnTo>
                  <a:pt x="48" y="90"/>
                </a:lnTo>
                <a:lnTo>
                  <a:pt x="50" y="88"/>
                </a:lnTo>
                <a:lnTo>
                  <a:pt x="52" y="84"/>
                </a:lnTo>
                <a:lnTo>
                  <a:pt x="54" y="80"/>
                </a:lnTo>
                <a:lnTo>
                  <a:pt x="56" y="80"/>
                </a:lnTo>
                <a:lnTo>
                  <a:pt x="60" y="80"/>
                </a:lnTo>
                <a:lnTo>
                  <a:pt x="60" y="78"/>
                </a:lnTo>
                <a:lnTo>
                  <a:pt x="56" y="78"/>
                </a:lnTo>
                <a:lnTo>
                  <a:pt x="54" y="76"/>
                </a:lnTo>
                <a:lnTo>
                  <a:pt x="56" y="76"/>
                </a:lnTo>
                <a:lnTo>
                  <a:pt x="60" y="74"/>
                </a:lnTo>
                <a:lnTo>
                  <a:pt x="56" y="70"/>
                </a:lnTo>
                <a:lnTo>
                  <a:pt x="54" y="70"/>
                </a:lnTo>
                <a:lnTo>
                  <a:pt x="54" y="66"/>
                </a:lnTo>
                <a:lnTo>
                  <a:pt x="52" y="66"/>
                </a:lnTo>
                <a:lnTo>
                  <a:pt x="50" y="66"/>
                </a:lnTo>
                <a:lnTo>
                  <a:pt x="48" y="68"/>
                </a:lnTo>
                <a:lnTo>
                  <a:pt x="46" y="68"/>
                </a:lnTo>
                <a:lnTo>
                  <a:pt x="40" y="66"/>
                </a:lnTo>
                <a:lnTo>
                  <a:pt x="38" y="64"/>
                </a:lnTo>
                <a:lnTo>
                  <a:pt x="36" y="62"/>
                </a:lnTo>
                <a:lnTo>
                  <a:pt x="32" y="58"/>
                </a:lnTo>
                <a:lnTo>
                  <a:pt x="30" y="54"/>
                </a:lnTo>
                <a:lnTo>
                  <a:pt x="26" y="54"/>
                </a:lnTo>
                <a:lnTo>
                  <a:pt x="24" y="52"/>
                </a:lnTo>
                <a:lnTo>
                  <a:pt x="24" y="50"/>
                </a:lnTo>
                <a:lnTo>
                  <a:pt x="24" y="48"/>
                </a:lnTo>
                <a:lnTo>
                  <a:pt x="22" y="46"/>
                </a:lnTo>
                <a:lnTo>
                  <a:pt x="20" y="44"/>
                </a:lnTo>
                <a:lnTo>
                  <a:pt x="20" y="38"/>
                </a:lnTo>
                <a:lnTo>
                  <a:pt x="16" y="34"/>
                </a:lnTo>
                <a:lnTo>
                  <a:pt x="10" y="32"/>
                </a:lnTo>
                <a:lnTo>
                  <a:pt x="8" y="32"/>
                </a:lnTo>
                <a:lnTo>
                  <a:pt x="8" y="30"/>
                </a:lnTo>
                <a:lnTo>
                  <a:pt x="10" y="30"/>
                </a:lnTo>
                <a:lnTo>
                  <a:pt x="10" y="28"/>
                </a:lnTo>
                <a:lnTo>
                  <a:pt x="8" y="28"/>
                </a:lnTo>
                <a:lnTo>
                  <a:pt x="8" y="22"/>
                </a:lnTo>
                <a:lnTo>
                  <a:pt x="4" y="16"/>
                </a:lnTo>
                <a:lnTo>
                  <a:pt x="6" y="14"/>
                </a:lnTo>
                <a:lnTo>
                  <a:pt x="6" y="12"/>
                </a:lnTo>
                <a:lnTo>
                  <a:pt x="6" y="8"/>
                </a:lnTo>
                <a:lnTo>
                  <a:pt x="6" y="12"/>
                </a:lnTo>
                <a:lnTo>
                  <a:pt x="2" y="12"/>
                </a:lnTo>
                <a:lnTo>
                  <a:pt x="0" y="12"/>
                </a:lnTo>
                <a:lnTo>
                  <a:pt x="0" y="6"/>
                </a:lnTo>
                <a:lnTo>
                  <a:pt x="24" y="6"/>
                </a:lnTo>
                <a:lnTo>
                  <a:pt x="36" y="6"/>
                </a:lnTo>
                <a:lnTo>
                  <a:pt x="54" y="6"/>
                </a:lnTo>
                <a:lnTo>
                  <a:pt x="72" y="6"/>
                </a:lnTo>
                <a:lnTo>
                  <a:pt x="84" y="6"/>
                </a:lnTo>
                <a:lnTo>
                  <a:pt x="100" y="6"/>
                </a:lnTo>
                <a:lnTo>
                  <a:pt x="114" y="6"/>
                </a:lnTo>
                <a:lnTo>
                  <a:pt x="130" y="6"/>
                </a:lnTo>
                <a:lnTo>
                  <a:pt x="144" y="4"/>
                </a:lnTo>
                <a:lnTo>
                  <a:pt x="156" y="4"/>
                </a:lnTo>
                <a:lnTo>
                  <a:pt x="174" y="4"/>
                </a:lnTo>
                <a:lnTo>
                  <a:pt x="200" y="2"/>
                </a:lnTo>
                <a:lnTo>
                  <a:pt x="204" y="2"/>
                </a:lnTo>
                <a:lnTo>
                  <a:pt x="222" y="2"/>
                </a:lnTo>
                <a:lnTo>
                  <a:pt x="234" y="0"/>
                </a:lnTo>
                <a:lnTo>
                  <a:pt x="250" y="0"/>
                </a:lnTo>
                <a:lnTo>
                  <a:pt x="264" y="0"/>
                </a:lnTo>
                <a:lnTo>
                  <a:pt x="266" y="2"/>
                </a:lnTo>
                <a:lnTo>
                  <a:pt x="266" y="4"/>
                </a:lnTo>
                <a:lnTo>
                  <a:pt x="270" y="4"/>
                </a:lnTo>
                <a:lnTo>
                  <a:pt x="270" y="6"/>
                </a:lnTo>
                <a:lnTo>
                  <a:pt x="274" y="8"/>
                </a:lnTo>
                <a:lnTo>
                  <a:pt x="276" y="12"/>
                </a:lnTo>
                <a:lnTo>
                  <a:pt x="278" y="12"/>
                </a:lnTo>
                <a:lnTo>
                  <a:pt x="278" y="14"/>
                </a:lnTo>
                <a:lnTo>
                  <a:pt x="278" y="16"/>
                </a:lnTo>
                <a:lnTo>
                  <a:pt x="280" y="16"/>
                </a:lnTo>
                <a:lnTo>
                  <a:pt x="282" y="16"/>
                </a:lnTo>
                <a:lnTo>
                  <a:pt x="282" y="18"/>
                </a:lnTo>
                <a:lnTo>
                  <a:pt x="280" y="22"/>
                </a:lnTo>
                <a:lnTo>
                  <a:pt x="280" y="30"/>
                </a:lnTo>
                <a:lnTo>
                  <a:pt x="280" y="34"/>
                </a:lnTo>
                <a:lnTo>
                  <a:pt x="280" y="38"/>
                </a:lnTo>
                <a:lnTo>
                  <a:pt x="280" y="46"/>
                </a:lnTo>
                <a:lnTo>
                  <a:pt x="282" y="50"/>
                </a:lnTo>
                <a:lnTo>
                  <a:pt x="284" y="54"/>
                </a:lnTo>
                <a:lnTo>
                  <a:pt x="288" y="58"/>
                </a:lnTo>
                <a:lnTo>
                  <a:pt x="288" y="60"/>
                </a:lnTo>
                <a:lnTo>
                  <a:pt x="284" y="60"/>
                </a:lnTo>
                <a:lnTo>
                  <a:pt x="284" y="62"/>
                </a:lnTo>
                <a:lnTo>
                  <a:pt x="290" y="66"/>
                </a:lnTo>
                <a:lnTo>
                  <a:pt x="292" y="70"/>
                </a:lnTo>
                <a:lnTo>
                  <a:pt x="292" y="74"/>
                </a:lnTo>
                <a:lnTo>
                  <a:pt x="294" y="78"/>
                </a:lnTo>
                <a:lnTo>
                  <a:pt x="304" y="84"/>
                </a:lnTo>
                <a:lnTo>
                  <a:pt x="306" y="88"/>
                </a:lnTo>
                <a:lnTo>
                  <a:pt x="310" y="90"/>
                </a:lnTo>
                <a:lnTo>
                  <a:pt x="312" y="94"/>
                </a:lnTo>
                <a:lnTo>
                  <a:pt x="314" y="96"/>
                </a:lnTo>
                <a:lnTo>
                  <a:pt x="322" y="100"/>
                </a:lnTo>
                <a:lnTo>
                  <a:pt x="328" y="106"/>
                </a:lnTo>
                <a:lnTo>
                  <a:pt x="334" y="108"/>
                </a:lnTo>
                <a:lnTo>
                  <a:pt x="336" y="112"/>
                </a:lnTo>
                <a:lnTo>
                  <a:pt x="336" y="114"/>
                </a:lnTo>
                <a:lnTo>
                  <a:pt x="338" y="118"/>
                </a:lnTo>
                <a:lnTo>
                  <a:pt x="338" y="122"/>
                </a:lnTo>
                <a:lnTo>
                  <a:pt x="340" y="126"/>
                </a:lnTo>
                <a:lnTo>
                  <a:pt x="338" y="128"/>
                </a:lnTo>
                <a:lnTo>
                  <a:pt x="338" y="130"/>
                </a:lnTo>
                <a:lnTo>
                  <a:pt x="342" y="140"/>
                </a:lnTo>
                <a:lnTo>
                  <a:pt x="344" y="144"/>
                </a:lnTo>
                <a:lnTo>
                  <a:pt x="350" y="144"/>
                </a:lnTo>
                <a:lnTo>
                  <a:pt x="352" y="142"/>
                </a:lnTo>
                <a:lnTo>
                  <a:pt x="354" y="138"/>
                </a:lnTo>
                <a:lnTo>
                  <a:pt x="358" y="136"/>
                </a:lnTo>
                <a:lnTo>
                  <a:pt x="366" y="140"/>
                </a:lnTo>
                <a:lnTo>
                  <a:pt x="368" y="140"/>
                </a:lnTo>
                <a:lnTo>
                  <a:pt x="370" y="140"/>
                </a:lnTo>
                <a:lnTo>
                  <a:pt x="376" y="144"/>
                </a:lnTo>
                <a:lnTo>
                  <a:pt x="380" y="146"/>
                </a:lnTo>
                <a:lnTo>
                  <a:pt x="380" y="150"/>
                </a:lnTo>
                <a:lnTo>
                  <a:pt x="380" y="152"/>
                </a:lnTo>
                <a:lnTo>
                  <a:pt x="376" y="152"/>
                </a:lnTo>
                <a:lnTo>
                  <a:pt x="374" y="156"/>
                </a:lnTo>
                <a:lnTo>
                  <a:pt x="374" y="158"/>
                </a:lnTo>
                <a:lnTo>
                  <a:pt x="374" y="160"/>
                </a:lnTo>
                <a:lnTo>
                  <a:pt x="376" y="166"/>
                </a:lnTo>
                <a:lnTo>
                  <a:pt x="372" y="170"/>
                </a:lnTo>
                <a:lnTo>
                  <a:pt x="370" y="172"/>
                </a:lnTo>
                <a:lnTo>
                  <a:pt x="370" y="174"/>
                </a:lnTo>
                <a:lnTo>
                  <a:pt x="370" y="182"/>
                </a:lnTo>
                <a:lnTo>
                  <a:pt x="368" y="186"/>
                </a:lnTo>
                <a:lnTo>
                  <a:pt x="366" y="188"/>
                </a:lnTo>
                <a:lnTo>
                  <a:pt x="366" y="190"/>
                </a:lnTo>
                <a:lnTo>
                  <a:pt x="366" y="200"/>
                </a:lnTo>
                <a:lnTo>
                  <a:pt x="368" y="202"/>
                </a:lnTo>
                <a:lnTo>
                  <a:pt x="370" y="204"/>
                </a:lnTo>
                <a:lnTo>
                  <a:pt x="374" y="210"/>
                </a:lnTo>
                <a:lnTo>
                  <a:pt x="376" y="212"/>
                </a:lnTo>
                <a:lnTo>
                  <a:pt x="382" y="214"/>
                </a:lnTo>
                <a:lnTo>
                  <a:pt x="384" y="216"/>
                </a:lnTo>
                <a:lnTo>
                  <a:pt x="388" y="218"/>
                </a:lnTo>
                <a:lnTo>
                  <a:pt x="390" y="220"/>
                </a:lnTo>
                <a:lnTo>
                  <a:pt x="396" y="220"/>
                </a:lnTo>
                <a:lnTo>
                  <a:pt x="394" y="226"/>
                </a:lnTo>
                <a:lnTo>
                  <a:pt x="396" y="228"/>
                </a:lnTo>
                <a:lnTo>
                  <a:pt x="400" y="228"/>
                </a:lnTo>
                <a:lnTo>
                  <a:pt x="402" y="228"/>
                </a:lnTo>
                <a:lnTo>
                  <a:pt x="402" y="226"/>
                </a:lnTo>
                <a:lnTo>
                  <a:pt x="412" y="230"/>
                </a:lnTo>
                <a:lnTo>
                  <a:pt x="414" y="232"/>
                </a:lnTo>
                <a:lnTo>
                  <a:pt x="414" y="234"/>
                </a:lnTo>
                <a:lnTo>
                  <a:pt x="416" y="240"/>
                </a:lnTo>
                <a:lnTo>
                  <a:pt x="420" y="242"/>
                </a:lnTo>
                <a:lnTo>
                  <a:pt x="426" y="242"/>
                </a:lnTo>
                <a:lnTo>
                  <a:pt x="426" y="244"/>
                </a:lnTo>
                <a:lnTo>
                  <a:pt x="426" y="246"/>
                </a:lnTo>
                <a:lnTo>
                  <a:pt x="428" y="248"/>
                </a:lnTo>
                <a:lnTo>
                  <a:pt x="426" y="252"/>
                </a:lnTo>
                <a:lnTo>
                  <a:pt x="430" y="260"/>
                </a:lnTo>
                <a:lnTo>
                  <a:pt x="432" y="262"/>
                </a:lnTo>
                <a:lnTo>
                  <a:pt x="434" y="266"/>
                </a:lnTo>
                <a:lnTo>
                  <a:pt x="434" y="272"/>
                </a:lnTo>
                <a:lnTo>
                  <a:pt x="432" y="272"/>
                </a:lnTo>
                <a:lnTo>
                  <a:pt x="430" y="274"/>
                </a:lnTo>
                <a:lnTo>
                  <a:pt x="428" y="276"/>
                </a:lnTo>
                <a:lnTo>
                  <a:pt x="430" y="278"/>
                </a:lnTo>
                <a:lnTo>
                  <a:pt x="430" y="280"/>
                </a:lnTo>
                <a:lnTo>
                  <a:pt x="432" y="280"/>
                </a:lnTo>
                <a:lnTo>
                  <a:pt x="432" y="282"/>
                </a:lnTo>
                <a:lnTo>
                  <a:pt x="434" y="288"/>
                </a:lnTo>
                <a:lnTo>
                  <a:pt x="436" y="290"/>
                </a:lnTo>
                <a:lnTo>
                  <a:pt x="440" y="292"/>
                </a:lnTo>
                <a:lnTo>
                  <a:pt x="440" y="296"/>
                </a:lnTo>
                <a:lnTo>
                  <a:pt x="444" y="302"/>
                </a:lnTo>
                <a:lnTo>
                  <a:pt x="446" y="302"/>
                </a:lnTo>
                <a:lnTo>
                  <a:pt x="448" y="300"/>
                </a:lnTo>
                <a:lnTo>
                  <a:pt x="444" y="296"/>
                </a:lnTo>
                <a:lnTo>
                  <a:pt x="444" y="294"/>
                </a:lnTo>
                <a:lnTo>
                  <a:pt x="446" y="292"/>
                </a:lnTo>
                <a:lnTo>
                  <a:pt x="446" y="294"/>
                </a:lnTo>
                <a:lnTo>
                  <a:pt x="448" y="296"/>
                </a:lnTo>
                <a:lnTo>
                  <a:pt x="450" y="300"/>
                </a:lnTo>
                <a:lnTo>
                  <a:pt x="454" y="302"/>
                </a:lnTo>
                <a:lnTo>
                  <a:pt x="458" y="302"/>
                </a:lnTo>
                <a:lnTo>
                  <a:pt x="460" y="304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33" name="Freeform 85"/>
          <p:cNvSpPr>
            <a:spLocks/>
          </p:cNvSpPr>
          <p:nvPr/>
        </p:nvSpPr>
        <p:spPr bwMode="auto">
          <a:xfrm>
            <a:off x="5000625" y="3302000"/>
            <a:ext cx="730250" cy="625475"/>
          </a:xfrm>
          <a:custGeom>
            <a:avLst/>
            <a:gdLst>
              <a:gd name="T0" fmla="*/ 2147483647 w 460"/>
              <a:gd name="T1" fmla="*/ 2147483647 h 394"/>
              <a:gd name="T2" fmla="*/ 2147483647 w 460"/>
              <a:gd name="T3" fmla="*/ 2147483647 h 394"/>
              <a:gd name="T4" fmla="*/ 2147483647 w 460"/>
              <a:gd name="T5" fmla="*/ 2147483647 h 394"/>
              <a:gd name="T6" fmla="*/ 2147483647 w 460"/>
              <a:gd name="T7" fmla="*/ 2147483647 h 394"/>
              <a:gd name="T8" fmla="*/ 2147483647 w 460"/>
              <a:gd name="T9" fmla="*/ 2147483647 h 394"/>
              <a:gd name="T10" fmla="*/ 2147483647 w 460"/>
              <a:gd name="T11" fmla="*/ 2147483647 h 394"/>
              <a:gd name="T12" fmla="*/ 2147483647 w 460"/>
              <a:gd name="T13" fmla="*/ 2147483647 h 394"/>
              <a:gd name="T14" fmla="*/ 2147483647 w 460"/>
              <a:gd name="T15" fmla="*/ 2147483647 h 394"/>
              <a:gd name="T16" fmla="*/ 2147483647 w 460"/>
              <a:gd name="T17" fmla="*/ 2147483647 h 394"/>
              <a:gd name="T18" fmla="*/ 2147483647 w 460"/>
              <a:gd name="T19" fmla="*/ 2147483647 h 394"/>
              <a:gd name="T20" fmla="*/ 2147483647 w 460"/>
              <a:gd name="T21" fmla="*/ 2147483647 h 394"/>
              <a:gd name="T22" fmla="*/ 2147483647 w 460"/>
              <a:gd name="T23" fmla="*/ 2147483647 h 394"/>
              <a:gd name="T24" fmla="*/ 2147483647 w 460"/>
              <a:gd name="T25" fmla="*/ 2147483647 h 394"/>
              <a:gd name="T26" fmla="*/ 2147483647 w 460"/>
              <a:gd name="T27" fmla="*/ 2147483647 h 394"/>
              <a:gd name="T28" fmla="*/ 2147483647 w 460"/>
              <a:gd name="T29" fmla="*/ 2147483647 h 394"/>
              <a:gd name="T30" fmla="*/ 2147483647 w 460"/>
              <a:gd name="T31" fmla="*/ 2147483647 h 394"/>
              <a:gd name="T32" fmla="*/ 2147483647 w 460"/>
              <a:gd name="T33" fmla="*/ 2147483647 h 394"/>
              <a:gd name="T34" fmla="*/ 2147483647 w 460"/>
              <a:gd name="T35" fmla="*/ 2147483647 h 394"/>
              <a:gd name="T36" fmla="*/ 2147483647 w 460"/>
              <a:gd name="T37" fmla="*/ 2147483647 h 394"/>
              <a:gd name="T38" fmla="*/ 2147483647 w 460"/>
              <a:gd name="T39" fmla="*/ 2147483647 h 394"/>
              <a:gd name="T40" fmla="*/ 2147483647 w 460"/>
              <a:gd name="T41" fmla="*/ 2147483647 h 394"/>
              <a:gd name="T42" fmla="*/ 2147483647 w 460"/>
              <a:gd name="T43" fmla="*/ 2147483647 h 394"/>
              <a:gd name="T44" fmla="*/ 2147483647 w 460"/>
              <a:gd name="T45" fmla="*/ 2147483647 h 394"/>
              <a:gd name="T46" fmla="*/ 2147483647 w 460"/>
              <a:gd name="T47" fmla="*/ 2147483647 h 394"/>
              <a:gd name="T48" fmla="*/ 2147483647 w 460"/>
              <a:gd name="T49" fmla="*/ 2147483647 h 394"/>
              <a:gd name="T50" fmla="*/ 2147483647 w 460"/>
              <a:gd name="T51" fmla="*/ 2147483647 h 394"/>
              <a:gd name="T52" fmla="*/ 2147483647 w 460"/>
              <a:gd name="T53" fmla="*/ 2147483647 h 394"/>
              <a:gd name="T54" fmla="*/ 2147483647 w 460"/>
              <a:gd name="T55" fmla="*/ 2147483647 h 394"/>
              <a:gd name="T56" fmla="*/ 2147483647 w 460"/>
              <a:gd name="T57" fmla="*/ 2147483647 h 394"/>
              <a:gd name="T58" fmla="*/ 2147483647 w 460"/>
              <a:gd name="T59" fmla="*/ 2147483647 h 394"/>
              <a:gd name="T60" fmla="*/ 2147483647 w 460"/>
              <a:gd name="T61" fmla="*/ 2147483647 h 394"/>
              <a:gd name="T62" fmla="*/ 2147483647 w 460"/>
              <a:gd name="T63" fmla="*/ 2147483647 h 394"/>
              <a:gd name="T64" fmla="*/ 2147483647 w 460"/>
              <a:gd name="T65" fmla="*/ 2147483647 h 394"/>
              <a:gd name="T66" fmla="*/ 2147483647 w 460"/>
              <a:gd name="T67" fmla="*/ 2147483647 h 394"/>
              <a:gd name="T68" fmla="*/ 2147483647 w 460"/>
              <a:gd name="T69" fmla="*/ 2147483647 h 394"/>
              <a:gd name="T70" fmla="*/ 2147483647 w 460"/>
              <a:gd name="T71" fmla="*/ 2147483647 h 394"/>
              <a:gd name="T72" fmla="*/ 2147483647 w 460"/>
              <a:gd name="T73" fmla="*/ 0 h 394"/>
              <a:gd name="T74" fmla="*/ 2147483647 w 460"/>
              <a:gd name="T75" fmla="*/ 2147483647 h 394"/>
              <a:gd name="T76" fmla="*/ 2147483647 w 460"/>
              <a:gd name="T77" fmla="*/ 2147483647 h 394"/>
              <a:gd name="T78" fmla="*/ 2147483647 w 460"/>
              <a:gd name="T79" fmla="*/ 2147483647 h 394"/>
              <a:gd name="T80" fmla="*/ 2147483647 w 460"/>
              <a:gd name="T81" fmla="*/ 2147483647 h 394"/>
              <a:gd name="T82" fmla="*/ 2147483647 w 460"/>
              <a:gd name="T83" fmla="*/ 2147483647 h 394"/>
              <a:gd name="T84" fmla="*/ 2147483647 w 460"/>
              <a:gd name="T85" fmla="*/ 2147483647 h 394"/>
              <a:gd name="T86" fmla="*/ 2147483647 w 460"/>
              <a:gd name="T87" fmla="*/ 2147483647 h 394"/>
              <a:gd name="T88" fmla="*/ 2147483647 w 460"/>
              <a:gd name="T89" fmla="*/ 2147483647 h 394"/>
              <a:gd name="T90" fmla="*/ 2147483647 w 460"/>
              <a:gd name="T91" fmla="*/ 2147483647 h 394"/>
              <a:gd name="T92" fmla="*/ 2147483647 w 460"/>
              <a:gd name="T93" fmla="*/ 2147483647 h 394"/>
              <a:gd name="T94" fmla="*/ 2147483647 w 460"/>
              <a:gd name="T95" fmla="*/ 2147483647 h 394"/>
              <a:gd name="T96" fmla="*/ 2147483647 w 460"/>
              <a:gd name="T97" fmla="*/ 2147483647 h 394"/>
              <a:gd name="T98" fmla="*/ 2147483647 w 460"/>
              <a:gd name="T99" fmla="*/ 2147483647 h 394"/>
              <a:gd name="T100" fmla="*/ 2147483647 w 460"/>
              <a:gd name="T101" fmla="*/ 2147483647 h 394"/>
              <a:gd name="T102" fmla="*/ 2147483647 w 460"/>
              <a:gd name="T103" fmla="*/ 2147483647 h 394"/>
              <a:gd name="T104" fmla="*/ 2147483647 w 460"/>
              <a:gd name="T105" fmla="*/ 2147483647 h 394"/>
              <a:gd name="T106" fmla="*/ 2147483647 w 460"/>
              <a:gd name="T107" fmla="*/ 2147483647 h 394"/>
              <a:gd name="T108" fmla="*/ 2147483647 w 460"/>
              <a:gd name="T109" fmla="*/ 2147483647 h 394"/>
              <a:gd name="T110" fmla="*/ 2147483647 w 460"/>
              <a:gd name="T111" fmla="*/ 2147483647 h 394"/>
              <a:gd name="T112" fmla="*/ 2147483647 w 460"/>
              <a:gd name="T113" fmla="*/ 2147483647 h 394"/>
              <a:gd name="T114" fmla="*/ 2147483647 w 460"/>
              <a:gd name="T115" fmla="*/ 2147483647 h 394"/>
              <a:gd name="T116" fmla="*/ 2147483647 w 460"/>
              <a:gd name="T117" fmla="*/ 2147483647 h 394"/>
              <a:gd name="T118" fmla="*/ 2147483647 w 460"/>
              <a:gd name="T119" fmla="*/ 2147483647 h 394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460"/>
              <a:gd name="T181" fmla="*/ 0 h 394"/>
              <a:gd name="T182" fmla="*/ 460 w 460"/>
              <a:gd name="T183" fmla="*/ 394 h 394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460" h="394">
                <a:moveTo>
                  <a:pt x="460" y="304"/>
                </a:moveTo>
                <a:lnTo>
                  <a:pt x="458" y="312"/>
                </a:lnTo>
                <a:lnTo>
                  <a:pt x="456" y="312"/>
                </a:lnTo>
                <a:lnTo>
                  <a:pt x="456" y="316"/>
                </a:lnTo>
                <a:lnTo>
                  <a:pt x="456" y="318"/>
                </a:lnTo>
                <a:lnTo>
                  <a:pt x="458" y="318"/>
                </a:lnTo>
                <a:lnTo>
                  <a:pt x="458" y="320"/>
                </a:lnTo>
                <a:lnTo>
                  <a:pt x="458" y="322"/>
                </a:lnTo>
                <a:lnTo>
                  <a:pt x="456" y="322"/>
                </a:lnTo>
                <a:lnTo>
                  <a:pt x="454" y="324"/>
                </a:lnTo>
                <a:lnTo>
                  <a:pt x="456" y="328"/>
                </a:lnTo>
                <a:lnTo>
                  <a:pt x="456" y="332"/>
                </a:lnTo>
                <a:lnTo>
                  <a:pt x="454" y="336"/>
                </a:lnTo>
                <a:lnTo>
                  <a:pt x="454" y="338"/>
                </a:lnTo>
                <a:lnTo>
                  <a:pt x="448" y="338"/>
                </a:lnTo>
                <a:lnTo>
                  <a:pt x="446" y="334"/>
                </a:lnTo>
                <a:lnTo>
                  <a:pt x="444" y="334"/>
                </a:lnTo>
                <a:lnTo>
                  <a:pt x="442" y="334"/>
                </a:lnTo>
                <a:lnTo>
                  <a:pt x="440" y="342"/>
                </a:lnTo>
                <a:lnTo>
                  <a:pt x="440" y="346"/>
                </a:lnTo>
                <a:lnTo>
                  <a:pt x="440" y="350"/>
                </a:lnTo>
                <a:lnTo>
                  <a:pt x="436" y="350"/>
                </a:lnTo>
                <a:lnTo>
                  <a:pt x="434" y="348"/>
                </a:lnTo>
                <a:lnTo>
                  <a:pt x="436" y="346"/>
                </a:lnTo>
                <a:lnTo>
                  <a:pt x="434" y="346"/>
                </a:lnTo>
                <a:lnTo>
                  <a:pt x="436" y="342"/>
                </a:lnTo>
                <a:lnTo>
                  <a:pt x="434" y="340"/>
                </a:lnTo>
                <a:lnTo>
                  <a:pt x="432" y="340"/>
                </a:lnTo>
                <a:lnTo>
                  <a:pt x="430" y="340"/>
                </a:lnTo>
                <a:lnTo>
                  <a:pt x="430" y="342"/>
                </a:lnTo>
                <a:lnTo>
                  <a:pt x="432" y="346"/>
                </a:lnTo>
                <a:lnTo>
                  <a:pt x="434" y="348"/>
                </a:lnTo>
                <a:lnTo>
                  <a:pt x="432" y="350"/>
                </a:lnTo>
                <a:lnTo>
                  <a:pt x="434" y="354"/>
                </a:lnTo>
                <a:lnTo>
                  <a:pt x="434" y="356"/>
                </a:lnTo>
                <a:lnTo>
                  <a:pt x="432" y="358"/>
                </a:lnTo>
                <a:lnTo>
                  <a:pt x="428" y="358"/>
                </a:lnTo>
                <a:lnTo>
                  <a:pt x="428" y="362"/>
                </a:lnTo>
                <a:lnTo>
                  <a:pt x="432" y="364"/>
                </a:lnTo>
                <a:lnTo>
                  <a:pt x="432" y="366"/>
                </a:lnTo>
                <a:lnTo>
                  <a:pt x="428" y="368"/>
                </a:lnTo>
                <a:lnTo>
                  <a:pt x="424" y="368"/>
                </a:lnTo>
                <a:lnTo>
                  <a:pt x="424" y="370"/>
                </a:lnTo>
                <a:lnTo>
                  <a:pt x="428" y="372"/>
                </a:lnTo>
                <a:lnTo>
                  <a:pt x="430" y="376"/>
                </a:lnTo>
                <a:lnTo>
                  <a:pt x="430" y="378"/>
                </a:lnTo>
                <a:lnTo>
                  <a:pt x="426" y="380"/>
                </a:lnTo>
                <a:lnTo>
                  <a:pt x="426" y="382"/>
                </a:lnTo>
                <a:lnTo>
                  <a:pt x="424" y="386"/>
                </a:lnTo>
                <a:lnTo>
                  <a:pt x="424" y="388"/>
                </a:lnTo>
                <a:lnTo>
                  <a:pt x="404" y="392"/>
                </a:lnTo>
                <a:lnTo>
                  <a:pt x="384" y="394"/>
                </a:lnTo>
                <a:lnTo>
                  <a:pt x="376" y="394"/>
                </a:lnTo>
                <a:lnTo>
                  <a:pt x="380" y="384"/>
                </a:lnTo>
                <a:lnTo>
                  <a:pt x="382" y="382"/>
                </a:lnTo>
                <a:lnTo>
                  <a:pt x="384" y="382"/>
                </a:lnTo>
                <a:lnTo>
                  <a:pt x="386" y="380"/>
                </a:lnTo>
                <a:lnTo>
                  <a:pt x="386" y="378"/>
                </a:lnTo>
                <a:lnTo>
                  <a:pt x="390" y="376"/>
                </a:lnTo>
                <a:lnTo>
                  <a:pt x="394" y="372"/>
                </a:lnTo>
                <a:lnTo>
                  <a:pt x="394" y="368"/>
                </a:lnTo>
                <a:lnTo>
                  <a:pt x="398" y="368"/>
                </a:lnTo>
                <a:lnTo>
                  <a:pt x="398" y="366"/>
                </a:lnTo>
                <a:lnTo>
                  <a:pt x="396" y="364"/>
                </a:lnTo>
                <a:lnTo>
                  <a:pt x="398" y="358"/>
                </a:lnTo>
                <a:lnTo>
                  <a:pt x="396" y="356"/>
                </a:lnTo>
                <a:lnTo>
                  <a:pt x="394" y="356"/>
                </a:lnTo>
                <a:lnTo>
                  <a:pt x="390" y="354"/>
                </a:lnTo>
                <a:lnTo>
                  <a:pt x="394" y="352"/>
                </a:lnTo>
                <a:lnTo>
                  <a:pt x="390" y="352"/>
                </a:lnTo>
                <a:lnTo>
                  <a:pt x="388" y="350"/>
                </a:lnTo>
                <a:lnTo>
                  <a:pt x="384" y="350"/>
                </a:lnTo>
                <a:lnTo>
                  <a:pt x="360" y="350"/>
                </a:lnTo>
                <a:lnTo>
                  <a:pt x="344" y="352"/>
                </a:lnTo>
                <a:lnTo>
                  <a:pt x="322" y="352"/>
                </a:lnTo>
                <a:lnTo>
                  <a:pt x="304" y="354"/>
                </a:lnTo>
                <a:lnTo>
                  <a:pt x="298" y="354"/>
                </a:lnTo>
                <a:lnTo>
                  <a:pt x="282" y="354"/>
                </a:lnTo>
                <a:lnTo>
                  <a:pt x="252" y="356"/>
                </a:lnTo>
                <a:lnTo>
                  <a:pt x="224" y="356"/>
                </a:lnTo>
                <a:lnTo>
                  <a:pt x="208" y="356"/>
                </a:lnTo>
                <a:lnTo>
                  <a:pt x="202" y="358"/>
                </a:lnTo>
                <a:lnTo>
                  <a:pt x="172" y="358"/>
                </a:lnTo>
                <a:lnTo>
                  <a:pt x="170" y="358"/>
                </a:lnTo>
                <a:lnTo>
                  <a:pt x="152" y="358"/>
                </a:lnTo>
                <a:lnTo>
                  <a:pt x="132" y="358"/>
                </a:lnTo>
                <a:lnTo>
                  <a:pt x="116" y="362"/>
                </a:lnTo>
                <a:lnTo>
                  <a:pt x="80" y="362"/>
                </a:lnTo>
                <a:lnTo>
                  <a:pt x="80" y="346"/>
                </a:lnTo>
                <a:lnTo>
                  <a:pt x="80" y="338"/>
                </a:lnTo>
                <a:lnTo>
                  <a:pt x="80" y="318"/>
                </a:lnTo>
                <a:lnTo>
                  <a:pt x="80" y="310"/>
                </a:lnTo>
                <a:lnTo>
                  <a:pt x="80" y="288"/>
                </a:lnTo>
                <a:lnTo>
                  <a:pt x="80" y="286"/>
                </a:lnTo>
                <a:lnTo>
                  <a:pt x="80" y="260"/>
                </a:lnTo>
                <a:lnTo>
                  <a:pt x="80" y="258"/>
                </a:lnTo>
                <a:lnTo>
                  <a:pt x="78" y="228"/>
                </a:lnTo>
                <a:lnTo>
                  <a:pt x="78" y="226"/>
                </a:lnTo>
                <a:lnTo>
                  <a:pt x="78" y="196"/>
                </a:lnTo>
                <a:lnTo>
                  <a:pt x="78" y="188"/>
                </a:lnTo>
                <a:lnTo>
                  <a:pt x="78" y="166"/>
                </a:lnTo>
                <a:lnTo>
                  <a:pt x="78" y="158"/>
                </a:lnTo>
                <a:lnTo>
                  <a:pt x="78" y="140"/>
                </a:lnTo>
                <a:lnTo>
                  <a:pt x="78" y="134"/>
                </a:lnTo>
                <a:lnTo>
                  <a:pt x="78" y="130"/>
                </a:lnTo>
                <a:lnTo>
                  <a:pt x="76" y="130"/>
                </a:lnTo>
                <a:lnTo>
                  <a:pt x="72" y="128"/>
                </a:lnTo>
                <a:lnTo>
                  <a:pt x="70" y="128"/>
                </a:lnTo>
                <a:lnTo>
                  <a:pt x="66" y="126"/>
                </a:lnTo>
                <a:lnTo>
                  <a:pt x="64" y="126"/>
                </a:lnTo>
                <a:lnTo>
                  <a:pt x="64" y="122"/>
                </a:lnTo>
                <a:lnTo>
                  <a:pt x="60" y="120"/>
                </a:lnTo>
                <a:lnTo>
                  <a:pt x="56" y="114"/>
                </a:lnTo>
                <a:lnTo>
                  <a:pt x="60" y="110"/>
                </a:lnTo>
                <a:lnTo>
                  <a:pt x="56" y="110"/>
                </a:lnTo>
                <a:lnTo>
                  <a:pt x="54" y="108"/>
                </a:lnTo>
                <a:lnTo>
                  <a:pt x="52" y="106"/>
                </a:lnTo>
                <a:lnTo>
                  <a:pt x="48" y="104"/>
                </a:lnTo>
                <a:lnTo>
                  <a:pt x="48" y="100"/>
                </a:lnTo>
                <a:lnTo>
                  <a:pt x="46" y="98"/>
                </a:lnTo>
                <a:lnTo>
                  <a:pt x="42" y="96"/>
                </a:lnTo>
                <a:lnTo>
                  <a:pt x="48" y="94"/>
                </a:lnTo>
                <a:lnTo>
                  <a:pt x="48" y="90"/>
                </a:lnTo>
                <a:lnTo>
                  <a:pt x="50" y="88"/>
                </a:lnTo>
                <a:lnTo>
                  <a:pt x="52" y="84"/>
                </a:lnTo>
                <a:lnTo>
                  <a:pt x="54" y="80"/>
                </a:lnTo>
                <a:lnTo>
                  <a:pt x="56" y="80"/>
                </a:lnTo>
                <a:lnTo>
                  <a:pt x="60" y="80"/>
                </a:lnTo>
                <a:lnTo>
                  <a:pt x="60" y="78"/>
                </a:lnTo>
                <a:lnTo>
                  <a:pt x="56" y="78"/>
                </a:lnTo>
                <a:lnTo>
                  <a:pt x="54" y="76"/>
                </a:lnTo>
                <a:lnTo>
                  <a:pt x="56" y="76"/>
                </a:lnTo>
                <a:lnTo>
                  <a:pt x="60" y="74"/>
                </a:lnTo>
                <a:lnTo>
                  <a:pt x="56" y="70"/>
                </a:lnTo>
                <a:lnTo>
                  <a:pt x="54" y="70"/>
                </a:lnTo>
                <a:lnTo>
                  <a:pt x="54" y="66"/>
                </a:lnTo>
                <a:lnTo>
                  <a:pt x="52" y="66"/>
                </a:lnTo>
                <a:lnTo>
                  <a:pt x="50" y="66"/>
                </a:lnTo>
                <a:lnTo>
                  <a:pt x="48" y="68"/>
                </a:lnTo>
                <a:lnTo>
                  <a:pt x="46" y="68"/>
                </a:lnTo>
                <a:lnTo>
                  <a:pt x="40" y="66"/>
                </a:lnTo>
                <a:lnTo>
                  <a:pt x="38" y="64"/>
                </a:lnTo>
                <a:lnTo>
                  <a:pt x="36" y="62"/>
                </a:lnTo>
                <a:lnTo>
                  <a:pt x="32" y="58"/>
                </a:lnTo>
                <a:lnTo>
                  <a:pt x="30" y="54"/>
                </a:lnTo>
                <a:lnTo>
                  <a:pt x="26" y="54"/>
                </a:lnTo>
                <a:lnTo>
                  <a:pt x="24" y="52"/>
                </a:lnTo>
                <a:lnTo>
                  <a:pt x="24" y="50"/>
                </a:lnTo>
                <a:lnTo>
                  <a:pt x="24" y="48"/>
                </a:lnTo>
                <a:lnTo>
                  <a:pt x="22" y="46"/>
                </a:lnTo>
                <a:lnTo>
                  <a:pt x="20" y="44"/>
                </a:lnTo>
                <a:lnTo>
                  <a:pt x="20" y="38"/>
                </a:lnTo>
                <a:lnTo>
                  <a:pt x="16" y="34"/>
                </a:lnTo>
                <a:lnTo>
                  <a:pt x="10" y="32"/>
                </a:lnTo>
                <a:lnTo>
                  <a:pt x="8" y="32"/>
                </a:lnTo>
                <a:lnTo>
                  <a:pt x="8" y="30"/>
                </a:lnTo>
                <a:lnTo>
                  <a:pt x="10" y="30"/>
                </a:lnTo>
                <a:lnTo>
                  <a:pt x="10" y="28"/>
                </a:lnTo>
                <a:lnTo>
                  <a:pt x="8" y="28"/>
                </a:lnTo>
                <a:lnTo>
                  <a:pt x="8" y="22"/>
                </a:lnTo>
                <a:lnTo>
                  <a:pt x="4" y="16"/>
                </a:lnTo>
                <a:lnTo>
                  <a:pt x="6" y="14"/>
                </a:lnTo>
                <a:lnTo>
                  <a:pt x="6" y="12"/>
                </a:lnTo>
                <a:lnTo>
                  <a:pt x="6" y="8"/>
                </a:lnTo>
                <a:lnTo>
                  <a:pt x="6" y="12"/>
                </a:lnTo>
                <a:lnTo>
                  <a:pt x="2" y="12"/>
                </a:lnTo>
                <a:lnTo>
                  <a:pt x="0" y="12"/>
                </a:lnTo>
                <a:lnTo>
                  <a:pt x="0" y="6"/>
                </a:lnTo>
                <a:lnTo>
                  <a:pt x="24" y="6"/>
                </a:lnTo>
                <a:lnTo>
                  <a:pt x="36" y="6"/>
                </a:lnTo>
                <a:lnTo>
                  <a:pt x="54" y="6"/>
                </a:lnTo>
                <a:lnTo>
                  <a:pt x="72" y="6"/>
                </a:lnTo>
                <a:lnTo>
                  <a:pt x="84" y="6"/>
                </a:lnTo>
                <a:lnTo>
                  <a:pt x="100" y="6"/>
                </a:lnTo>
                <a:lnTo>
                  <a:pt x="114" y="6"/>
                </a:lnTo>
                <a:lnTo>
                  <a:pt x="130" y="6"/>
                </a:lnTo>
                <a:lnTo>
                  <a:pt x="144" y="4"/>
                </a:lnTo>
                <a:lnTo>
                  <a:pt x="156" y="4"/>
                </a:lnTo>
                <a:lnTo>
                  <a:pt x="174" y="4"/>
                </a:lnTo>
                <a:lnTo>
                  <a:pt x="200" y="2"/>
                </a:lnTo>
                <a:lnTo>
                  <a:pt x="204" y="2"/>
                </a:lnTo>
                <a:lnTo>
                  <a:pt x="222" y="2"/>
                </a:lnTo>
                <a:lnTo>
                  <a:pt x="234" y="0"/>
                </a:lnTo>
                <a:lnTo>
                  <a:pt x="250" y="0"/>
                </a:lnTo>
                <a:lnTo>
                  <a:pt x="264" y="0"/>
                </a:lnTo>
                <a:lnTo>
                  <a:pt x="266" y="2"/>
                </a:lnTo>
                <a:lnTo>
                  <a:pt x="266" y="4"/>
                </a:lnTo>
                <a:lnTo>
                  <a:pt x="270" y="4"/>
                </a:lnTo>
                <a:lnTo>
                  <a:pt x="270" y="6"/>
                </a:lnTo>
                <a:lnTo>
                  <a:pt x="274" y="8"/>
                </a:lnTo>
                <a:lnTo>
                  <a:pt x="276" y="12"/>
                </a:lnTo>
                <a:lnTo>
                  <a:pt x="278" y="12"/>
                </a:lnTo>
                <a:lnTo>
                  <a:pt x="278" y="14"/>
                </a:lnTo>
                <a:lnTo>
                  <a:pt x="278" y="16"/>
                </a:lnTo>
                <a:lnTo>
                  <a:pt x="280" y="16"/>
                </a:lnTo>
                <a:lnTo>
                  <a:pt x="282" y="16"/>
                </a:lnTo>
                <a:lnTo>
                  <a:pt x="282" y="18"/>
                </a:lnTo>
                <a:lnTo>
                  <a:pt x="280" y="22"/>
                </a:lnTo>
                <a:lnTo>
                  <a:pt x="280" y="30"/>
                </a:lnTo>
                <a:lnTo>
                  <a:pt x="280" y="34"/>
                </a:lnTo>
                <a:lnTo>
                  <a:pt x="280" y="38"/>
                </a:lnTo>
                <a:lnTo>
                  <a:pt x="280" y="46"/>
                </a:lnTo>
                <a:lnTo>
                  <a:pt x="282" y="50"/>
                </a:lnTo>
                <a:lnTo>
                  <a:pt x="284" y="54"/>
                </a:lnTo>
                <a:lnTo>
                  <a:pt x="288" y="58"/>
                </a:lnTo>
                <a:lnTo>
                  <a:pt x="288" y="60"/>
                </a:lnTo>
                <a:lnTo>
                  <a:pt x="284" y="60"/>
                </a:lnTo>
                <a:lnTo>
                  <a:pt x="284" y="62"/>
                </a:lnTo>
                <a:lnTo>
                  <a:pt x="290" y="66"/>
                </a:lnTo>
                <a:lnTo>
                  <a:pt x="292" y="70"/>
                </a:lnTo>
                <a:lnTo>
                  <a:pt x="292" y="74"/>
                </a:lnTo>
                <a:lnTo>
                  <a:pt x="294" y="78"/>
                </a:lnTo>
                <a:lnTo>
                  <a:pt x="304" y="84"/>
                </a:lnTo>
                <a:lnTo>
                  <a:pt x="306" y="88"/>
                </a:lnTo>
                <a:lnTo>
                  <a:pt x="310" y="90"/>
                </a:lnTo>
                <a:lnTo>
                  <a:pt x="312" y="94"/>
                </a:lnTo>
                <a:lnTo>
                  <a:pt x="314" y="96"/>
                </a:lnTo>
                <a:lnTo>
                  <a:pt x="322" y="100"/>
                </a:lnTo>
                <a:lnTo>
                  <a:pt x="328" y="106"/>
                </a:lnTo>
                <a:lnTo>
                  <a:pt x="334" y="108"/>
                </a:lnTo>
                <a:lnTo>
                  <a:pt x="336" y="112"/>
                </a:lnTo>
                <a:lnTo>
                  <a:pt x="336" y="114"/>
                </a:lnTo>
                <a:lnTo>
                  <a:pt x="338" y="118"/>
                </a:lnTo>
                <a:lnTo>
                  <a:pt x="338" y="122"/>
                </a:lnTo>
                <a:lnTo>
                  <a:pt x="340" y="126"/>
                </a:lnTo>
                <a:lnTo>
                  <a:pt x="338" y="128"/>
                </a:lnTo>
                <a:lnTo>
                  <a:pt x="338" y="130"/>
                </a:lnTo>
                <a:lnTo>
                  <a:pt x="342" y="140"/>
                </a:lnTo>
                <a:lnTo>
                  <a:pt x="344" y="144"/>
                </a:lnTo>
                <a:lnTo>
                  <a:pt x="350" y="144"/>
                </a:lnTo>
                <a:lnTo>
                  <a:pt x="352" y="142"/>
                </a:lnTo>
                <a:lnTo>
                  <a:pt x="354" y="138"/>
                </a:lnTo>
                <a:lnTo>
                  <a:pt x="358" y="136"/>
                </a:lnTo>
                <a:lnTo>
                  <a:pt x="366" y="140"/>
                </a:lnTo>
                <a:lnTo>
                  <a:pt x="368" y="140"/>
                </a:lnTo>
                <a:lnTo>
                  <a:pt x="370" y="140"/>
                </a:lnTo>
                <a:lnTo>
                  <a:pt x="376" y="144"/>
                </a:lnTo>
                <a:lnTo>
                  <a:pt x="380" y="146"/>
                </a:lnTo>
                <a:lnTo>
                  <a:pt x="380" y="150"/>
                </a:lnTo>
                <a:lnTo>
                  <a:pt x="380" y="152"/>
                </a:lnTo>
                <a:lnTo>
                  <a:pt x="376" y="152"/>
                </a:lnTo>
                <a:lnTo>
                  <a:pt x="374" y="156"/>
                </a:lnTo>
                <a:lnTo>
                  <a:pt x="374" y="158"/>
                </a:lnTo>
                <a:lnTo>
                  <a:pt x="374" y="160"/>
                </a:lnTo>
                <a:lnTo>
                  <a:pt x="376" y="166"/>
                </a:lnTo>
                <a:lnTo>
                  <a:pt x="372" y="170"/>
                </a:lnTo>
                <a:lnTo>
                  <a:pt x="370" y="172"/>
                </a:lnTo>
                <a:lnTo>
                  <a:pt x="370" y="174"/>
                </a:lnTo>
                <a:lnTo>
                  <a:pt x="370" y="182"/>
                </a:lnTo>
                <a:lnTo>
                  <a:pt x="368" y="186"/>
                </a:lnTo>
                <a:lnTo>
                  <a:pt x="366" y="188"/>
                </a:lnTo>
                <a:lnTo>
                  <a:pt x="366" y="190"/>
                </a:lnTo>
                <a:lnTo>
                  <a:pt x="366" y="200"/>
                </a:lnTo>
                <a:lnTo>
                  <a:pt x="368" y="202"/>
                </a:lnTo>
                <a:lnTo>
                  <a:pt x="370" y="204"/>
                </a:lnTo>
                <a:lnTo>
                  <a:pt x="374" y="210"/>
                </a:lnTo>
                <a:lnTo>
                  <a:pt x="376" y="212"/>
                </a:lnTo>
                <a:lnTo>
                  <a:pt x="382" y="214"/>
                </a:lnTo>
                <a:lnTo>
                  <a:pt x="384" y="216"/>
                </a:lnTo>
                <a:lnTo>
                  <a:pt x="388" y="218"/>
                </a:lnTo>
                <a:lnTo>
                  <a:pt x="390" y="220"/>
                </a:lnTo>
                <a:lnTo>
                  <a:pt x="396" y="220"/>
                </a:lnTo>
                <a:lnTo>
                  <a:pt x="394" y="226"/>
                </a:lnTo>
                <a:lnTo>
                  <a:pt x="396" y="228"/>
                </a:lnTo>
                <a:lnTo>
                  <a:pt x="400" y="228"/>
                </a:lnTo>
                <a:lnTo>
                  <a:pt x="402" y="228"/>
                </a:lnTo>
                <a:lnTo>
                  <a:pt x="402" y="226"/>
                </a:lnTo>
                <a:lnTo>
                  <a:pt x="412" y="230"/>
                </a:lnTo>
                <a:lnTo>
                  <a:pt x="414" y="232"/>
                </a:lnTo>
                <a:lnTo>
                  <a:pt x="414" y="234"/>
                </a:lnTo>
                <a:lnTo>
                  <a:pt x="416" y="240"/>
                </a:lnTo>
                <a:lnTo>
                  <a:pt x="420" y="242"/>
                </a:lnTo>
                <a:lnTo>
                  <a:pt x="426" y="242"/>
                </a:lnTo>
                <a:lnTo>
                  <a:pt x="426" y="244"/>
                </a:lnTo>
                <a:lnTo>
                  <a:pt x="426" y="246"/>
                </a:lnTo>
                <a:lnTo>
                  <a:pt x="428" y="248"/>
                </a:lnTo>
                <a:lnTo>
                  <a:pt x="426" y="252"/>
                </a:lnTo>
                <a:lnTo>
                  <a:pt x="430" y="260"/>
                </a:lnTo>
                <a:lnTo>
                  <a:pt x="432" y="262"/>
                </a:lnTo>
                <a:lnTo>
                  <a:pt x="434" y="266"/>
                </a:lnTo>
                <a:lnTo>
                  <a:pt x="434" y="272"/>
                </a:lnTo>
                <a:lnTo>
                  <a:pt x="432" y="272"/>
                </a:lnTo>
                <a:lnTo>
                  <a:pt x="430" y="274"/>
                </a:lnTo>
                <a:lnTo>
                  <a:pt x="428" y="276"/>
                </a:lnTo>
                <a:lnTo>
                  <a:pt x="430" y="278"/>
                </a:lnTo>
                <a:lnTo>
                  <a:pt x="430" y="280"/>
                </a:lnTo>
                <a:lnTo>
                  <a:pt x="432" y="280"/>
                </a:lnTo>
                <a:lnTo>
                  <a:pt x="432" y="282"/>
                </a:lnTo>
                <a:lnTo>
                  <a:pt x="434" y="288"/>
                </a:lnTo>
                <a:lnTo>
                  <a:pt x="436" y="290"/>
                </a:lnTo>
                <a:lnTo>
                  <a:pt x="440" y="292"/>
                </a:lnTo>
                <a:lnTo>
                  <a:pt x="440" y="296"/>
                </a:lnTo>
                <a:lnTo>
                  <a:pt x="444" y="302"/>
                </a:lnTo>
                <a:lnTo>
                  <a:pt x="446" y="302"/>
                </a:lnTo>
                <a:lnTo>
                  <a:pt x="448" y="300"/>
                </a:lnTo>
                <a:lnTo>
                  <a:pt x="444" y="296"/>
                </a:lnTo>
                <a:lnTo>
                  <a:pt x="444" y="294"/>
                </a:lnTo>
                <a:lnTo>
                  <a:pt x="446" y="292"/>
                </a:lnTo>
                <a:lnTo>
                  <a:pt x="446" y="294"/>
                </a:lnTo>
                <a:lnTo>
                  <a:pt x="448" y="296"/>
                </a:lnTo>
                <a:lnTo>
                  <a:pt x="450" y="300"/>
                </a:lnTo>
                <a:lnTo>
                  <a:pt x="454" y="302"/>
                </a:lnTo>
                <a:lnTo>
                  <a:pt x="458" y="302"/>
                </a:lnTo>
                <a:lnTo>
                  <a:pt x="460" y="304"/>
                </a:lnTo>
              </a:path>
            </a:pathLst>
          </a:custGeom>
          <a:solidFill>
            <a:srgbClr val="00B050"/>
          </a:solidFill>
          <a:ln w="6350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34" name="Freeform 86"/>
          <p:cNvSpPr>
            <a:spLocks/>
          </p:cNvSpPr>
          <p:nvPr/>
        </p:nvSpPr>
        <p:spPr bwMode="auto">
          <a:xfrm>
            <a:off x="2813050" y="3619500"/>
            <a:ext cx="742950" cy="860425"/>
          </a:xfrm>
          <a:custGeom>
            <a:avLst/>
            <a:gdLst>
              <a:gd name="T0" fmla="*/ 38100 w 468"/>
              <a:gd name="T1" fmla="*/ 523875 h 542"/>
              <a:gd name="T2" fmla="*/ 28575 w 468"/>
              <a:gd name="T3" fmla="*/ 511175 h 542"/>
              <a:gd name="T4" fmla="*/ 34925 w 468"/>
              <a:gd name="T5" fmla="*/ 492125 h 542"/>
              <a:gd name="T6" fmla="*/ 31750 w 468"/>
              <a:gd name="T7" fmla="*/ 482600 h 542"/>
              <a:gd name="T8" fmla="*/ 41275 w 468"/>
              <a:gd name="T9" fmla="*/ 466725 h 542"/>
              <a:gd name="T10" fmla="*/ 50800 w 468"/>
              <a:gd name="T11" fmla="*/ 460375 h 542"/>
              <a:gd name="T12" fmla="*/ 60325 w 468"/>
              <a:gd name="T13" fmla="*/ 450850 h 542"/>
              <a:gd name="T14" fmla="*/ 63500 w 468"/>
              <a:gd name="T15" fmla="*/ 434975 h 542"/>
              <a:gd name="T16" fmla="*/ 69850 w 468"/>
              <a:gd name="T17" fmla="*/ 425450 h 542"/>
              <a:gd name="T18" fmla="*/ 69850 w 468"/>
              <a:gd name="T19" fmla="*/ 412750 h 542"/>
              <a:gd name="T20" fmla="*/ 82550 w 468"/>
              <a:gd name="T21" fmla="*/ 390525 h 542"/>
              <a:gd name="T22" fmla="*/ 98425 w 468"/>
              <a:gd name="T23" fmla="*/ 377825 h 542"/>
              <a:gd name="T24" fmla="*/ 123825 w 468"/>
              <a:gd name="T25" fmla="*/ 365125 h 542"/>
              <a:gd name="T26" fmla="*/ 120650 w 468"/>
              <a:gd name="T27" fmla="*/ 352425 h 542"/>
              <a:gd name="T28" fmla="*/ 104775 w 468"/>
              <a:gd name="T29" fmla="*/ 336550 h 542"/>
              <a:gd name="T30" fmla="*/ 101600 w 468"/>
              <a:gd name="T31" fmla="*/ 317500 h 542"/>
              <a:gd name="T32" fmla="*/ 98425 w 468"/>
              <a:gd name="T33" fmla="*/ 298450 h 542"/>
              <a:gd name="T34" fmla="*/ 88900 w 468"/>
              <a:gd name="T35" fmla="*/ 288925 h 542"/>
              <a:gd name="T36" fmla="*/ 85725 w 468"/>
              <a:gd name="T37" fmla="*/ 266700 h 542"/>
              <a:gd name="T38" fmla="*/ 88900 w 468"/>
              <a:gd name="T39" fmla="*/ 257175 h 542"/>
              <a:gd name="T40" fmla="*/ 88900 w 468"/>
              <a:gd name="T41" fmla="*/ 241300 h 542"/>
              <a:gd name="T42" fmla="*/ 101600 w 468"/>
              <a:gd name="T43" fmla="*/ 234950 h 542"/>
              <a:gd name="T44" fmla="*/ 101600 w 468"/>
              <a:gd name="T45" fmla="*/ 209550 h 542"/>
              <a:gd name="T46" fmla="*/ 101600 w 468"/>
              <a:gd name="T47" fmla="*/ 184150 h 542"/>
              <a:gd name="T48" fmla="*/ 101600 w 468"/>
              <a:gd name="T49" fmla="*/ 168275 h 542"/>
              <a:gd name="T50" fmla="*/ 101600 w 468"/>
              <a:gd name="T51" fmla="*/ 149225 h 542"/>
              <a:gd name="T52" fmla="*/ 107950 w 468"/>
              <a:gd name="T53" fmla="*/ 136525 h 542"/>
              <a:gd name="T54" fmla="*/ 104775 w 468"/>
              <a:gd name="T55" fmla="*/ 114300 h 542"/>
              <a:gd name="T56" fmla="*/ 120650 w 468"/>
              <a:gd name="T57" fmla="*/ 101600 h 542"/>
              <a:gd name="T58" fmla="*/ 136525 w 468"/>
              <a:gd name="T59" fmla="*/ 104775 h 542"/>
              <a:gd name="T60" fmla="*/ 149225 w 468"/>
              <a:gd name="T61" fmla="*/ 111125 h 542"/>
              <a:gd name="T62" fmla="*/ 152400 w 468"/>
              <a:gd name="T63" fmla="*/ 120650 h 542"/>
              <a:gd name="T64" fmla="*/ 174625 w 468"/>
              <a:gd name="T65" fmla="*/ 117475 h 542"/>
              <a:gd name="T66" fmla="*/ 203200 w 468"/>
              <a:gd name="T67" fmla="*/ 0 h 542"/>
              <a:gd name="T68" fmla="*/ 396875 w 468"/>
              <a:gd name="T69" fmla="*/ 34925 h 542"/>
              <a:gd name="T70" fmla="*/ 587375 w 468"/>
              <a:gd name="T71" fmla="*/ 66675 h 542"/>
              <a:gd name="T72" fmla="*/ 742950 w 468"/>
              <a:gd name="T73" fmla="*/ 88900 h 542"/>
              <a:gd name="T74" fmla="*/ 698500 w 468"/>
              <a:gd name="T75" fmla="*/ 415925 h 542"/>
              <a:gd name="T76" fmla="*/ 660400 w 468"/>
              <a:gd name="T77" fmla="*/ 660400 h 542"/>
              <a:gd name="T78" fmla="*/ 473075 w 468"/>
              <a:gd name="T79" fmla="*/ 835025 h 542"/>
              <a:gd name="T80" fmla="*/ 263525 w 468"/>
              <a:gd name="T81" fmla="*/ 746125 h 542"/>
              <a:gd name="T82" fmla="*/ 3175 w 468"/>
              <a:gd name="T83" fmla="*/ 574675 h 542"/>
              <a:gd name="T84" fmla="*/ 28575 w 468"/>
              <a:gd name="T85" fmla="*/ 561975 h 542"/>
              <a:gd name="T86" fmla="*/ 34925 w 468"/>
              <a:gd name="T87" fmla="*/ 558800 h 542"/>
              <a:gd name="T88" fmla="*/ 41275 w 468"/>
              <a:gd name="T89" fmla="*/ 552450 h 542"/>
              <a:gd name="T90" fmla="*/ 53975 w 468"/>
              <a:gd name="T91" fmla="*/ 530225 h 542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468"/>
              <a:gd name="T139" fmla="*/ 0 h 542"/>
              <a:gd name="T140" fmla="*/ 468 w 468"/>
              <a:gd name="T141" fmla="*/ 542 h 542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468" h="542">
                <a:moveTo>
                  <a:pt x="30" y="330"/>
                </a:moveTo>
                <a:lnTo>
                  <a:pt x="26" y="330"/>
                </a:lnTo>
                <a:lnTo>
                  <a:pt x="24" y="330"/>
                </a:lnTo>
                <a:lnTo>
                  <a:pt x="22" y="328"/>
                </a:lnTo>
                <a:lnTo>
                  <a:pt x="20" y="328"/>
                </a:lnTo>
                <a:lnTo>
                  <a:pt x="18" y="322"/>
                </a:lnTo>
                <a:lnTo>
                  <a:pt x="18" y="320"/>
                </a:lnTo>
                <a:lnTo>
                  <a:pt x="20" y="316"/>
                </a:lnTo>
                <a:lnTo>
                  <a:pt x="22" y="310"/>
                </a:lnTo>
                <a:lnTo>
                  <a:pt x="22" y="308"/>
                </a:lnTo>
                <a:lnTo>
                  <a:pt x="22" y="306"/>
                </a:lnTo>
                <a:lnTo>
                  <a:pt x="20" y="304"/>
                </a:lnTo>
                <a:lnTo>
                  <a:pt x="22" y="300"/>
                </a:lnTo>
                <a:lnTo>
                  <a:pt x="22" y="294"/>
                </a:lnTo>
                <a:lnTo>
                  <a:pt x="26" y="294"/>
                </a:lnTo>
                <a:lnTo>
                  <a:pt x="30" y="292"/>
                </a:lnTo>
                <a:lnTo>
                  <a:pt x="30" y="290"/>
                </a:lnTo>
                <a:lnTo>
                  <a:pt x="32" y="290"/>
                </a:lnTo>
                <a:lnTo>
                  <a:pt x="34" y="288"/>
                </a:lnTo>
                <a:lnTo>
                  <a:pt x="38" y="286"/>
                </a:lnTo>
                <a:lnTo>
                  <a:pt x="38" y="284"/>
                </a:lnTo>
                <a:lnTo>
                  <a:pt x="38" y="278"/>
                </a:lnTo>
                <a:lnTo>
                  <a:pt x="40" y="276"/>
                </a:lnTo>
                <a:lnTo>
                  <a:pt x="40" y="274"/>
                </a:lnTo>
                <a:lnTo>
                  <a:pt x="44" y="272"/>
                </a:lnTo>
                <a:lnTo>
                  <a:pt x="44" y="270"/>
                </a:lnTo>
                <a:lnTo>
                  <a:pt x="44" y="268"/>
                </a:lnTo>
                <a:lnTo>
                  <a:pt x="44" y="262"/>
                </a:lnTo>
                <a:lnTo>
                  <a:pt x="46" y="260"/>
                </a:lnTo>
                <a:lnTo>
                  <a:pt x="44" y="260"/>
                </a:lnTo>
                <a:lnTo>
                  <a:pt x="48" y="254"/>
                </a:lnTo>
                <a:lnTo>
                  <a:pt x="46" y="252"/>
                </a:lnTo>
                <a:lnTo>
                  <a:pt x="52" y="246"/>
                </a:lnTo>
                <a:lnTo>
                  <a:pt x="54" y="242"/>
                </a:lnTo>
                <a:lnTo>
                  <a:pt x="54" y="240"/>
                </a:lnTo>
                <a:lnTo>
                  <a:pt x="62" y="238"/>
                </a:lnTo>
                <a:lnTo>
                  <a:pt x="66" y="238"/>
                </a:lnTo>
                <a:lnTo>
                  <a:pt x="68" y="234"/>
                </a:lnTo>
                <a:lnTo>
                  <a:pt x="78" y="230"/>
                </a:lnTo>
                <a:lnTo>
                  <a:pt x="78" y="226"/>
                </a:lnTo>
                <a:lnTo>
                  <a:pt x="78" y="224"/>
                </a:lnTo>
                <a:lnTo>
                  <a:pt x="76" y="222"/>
                </a:lnTo>
                <a:lnTo>
                  <a:pt x="70" y="216"/>
                </a:lnTo>
                <a:lnTo>
                  <a:pt x="68" y="214"/>
                </a:lnTo>
                <a:lnTo>
                  <a:pt x="66" y="212"/>
                </a:lnTo>
                <a:lnTo>
                  <a:pt x="64" y="210"/>
                </a:lnTo>
                <a:lnTo>
                  <a:pt x="66" y="206"/>
                </a:lnTo>
                <a:lnTo>
                  <a:pt x="64" y="200"/>
                </a:lnTo>
                <a:lnTo>
                  <a:pt x="62" y="198"/>
                </a:lnTo>
                <a:lnTo>
                  <a:pt x="64" y="198"/>
                </a:lnTo>
                <a:lnTo>
                  <a:pt x="62" y="188"/>
                </a:lnTo>
                <a:lnTo>
                  <a:pt x="62" y="184"/>
                </a:lnTo>
                <a:lnTo>
                  <a:pt x="60" y="184"/>
                </a:lnTo>
                <a:lnTo>
                  <a:pt x="56" y="182"/>
                </a:lnTo>
                <a:lnTo>
                  <a:pt x="56" y="178"/>
                </a:lnTo>
                <a:lnTo>
                  <a:pt x="54" y="172"/>
                </a:lnTo>
                <a:lnTo>
                  <a:pt x="54" y="168"/>
                </a:lnTo>
                <a:lnTo>
                  <a:pt x="54" y="166"/>
                </a:lnTo>
                <a:lnTo>
                  <a:pt x="54" y="162"/>
                </a:lnTo>
                <a:lnTo>
                  <a:pt x="56" y="162"/>
                </a:lnTo>
                <a:lnTo>
                  <a:pt x="56" y="156"/>
                </a:lnTo>
                <a:lnTo>
                  <a:pt x="60" y="154"/>
                </a:lnTo>
                <a:lnTo>
                  <a:pt x="56" y="152"/>
                </a:lnTo>
                <a:lnTo>
                  <a:pt x="60" y="150"/>
                </a:lnTo>
                <a:lnTo>
                  <a:pt x="62" y="150"/>
                </a:lnTo>
                <a:lnTo>
                  <a:pt x="64" y="148"/>
                </a:lnTo>
                <a:lnTo>
                  <a:pt x="64" y="142"/>
                </a:lnTo>
                <a:lnTo>
                  <a:pt x="64" y="136"/>
                </a:lnTo>
                <a:lnTo>
                  <a:pt x="64" y="132"/>
                </a:lnTo>
                <a:lnTo>
                  <a:pt x="62" y="122"/>
                </a:lnTo>
                <a:lnTo>
                  <a:pt x="62" y="118"/>
                </a:lnTo>
                <a:lnTo>
                  <a:pt x="64" y="116"/>
                </a:lnTo>
                <a:lnTo>
                  <a:pt x="64" y="110"/>
                </a:lnTo>
                <a:lnTo>
                  <a:pt x="66" y="108"/>
                </a:lnTo>
                <a:lnTo>
                  <a:pt x="64" y="106"/>
                </a:lnTo>
                <a:lnTo>
                  <a:pt x="64" y="102"/>
                </a:lnTo>
                <a:lnTo>
                  <a:pt x="64" y="100"/>
                </a:lnTo>
                <a:lnTo>
                  <a:pt x="64" y="94"/>
                </a:lnTo>
                <a:lnTo>
                  <a:pt x="66" y="88"/>
                </a:lnTo>
                <a:lnTo>
                  <a:pt x="68" y="88"/>
                </a:lnTo>
                <a:lnTo>
                  <a:pt x="68" y="86"/>
                </a:lnTo>
                <a:lnTo>
                  <a:pt x="66" y="82"/>
                </a:lnTo>
                <a:lnTo>
                  <a:pt x="66" y="76"/>
                </a:lnTo>
                <a:lnTo>
                  <a:pt x="66" y="72"/>
                </a:lnTo>
                <a:lnTo>
                  <a:pt x="66" y="70"/>
                </a:lnTo>
                <a:lnTo>
                  <a:pt x="68" y="66"/>
                </a:lnTo>
                <a:lnTo>
                  <a:pt x="76" y="64"/>
                </a:lnTo>
                <a:lnTo>
                  <a:pt x="78" y="64"/>
                </a:lnTo>
                <a:lnTo>
                  <a:pt x="82" y="64"/>
                </a:lnTo>
                <a:lnTo>
                  <a:pt x="86" y="66"/>
                </a:lnTo>
                <a:lnTo>
                  <a:pt x="86" y="70"/>
                </a:lnTo>
                <a:lnTo>
                  <a:pt x="92" y="66"/>
                </a:lnTo>
                <a:lnTo>
                  <a:pt x="94" y="70"/>
                </a:lnTo>
                <a:lnTo>
                  <a:pt x="96" y="72"/>
                </a:lnTo>
                <a:lnTo>
                  <a:pt x="96" y="74"/>
                </a:lnTo>
                <a:lnTo>
                  <a:pt x="96" y="76"/>
                </a:lnTo>
                <a:lnTo>
                  <a:pt x="100" y="80"/>
                </a:lnTo>
                <a:lnTo>
                  <a:pt x="108" y="80"/>
                </a:lnTo>
                <a:lnTo>
                  <a:pt x="110" y="74"/>
                </a:lnTo>
                <a:lnTo>
                  <a:pt x="116" y="66"/>
                </a:lnTo>
                <a:lnTo>
                  <a:pt x="126" y="12"/>
                </a:lnTo>
                <a:lnTo>
                  <a:pt x="128" y="0"/>
                </a:lnTo>
                <a:lnTo>
                  <a:pt x="206" y="14"/>
                </a:lnTo>
                <a:lnTo>
                  <a:pt x="230" y="18"/>
                </a:lnTo>
                <a:lnTo>
                  <a:pt x="250" y="22"/>
                </a:lnTo>
                <a:lnTo>
                  <a:pt x="310" y="32"/>
                </a:lnTo>
                <a:lnTo>
                  <a:pt x="352" y="40"/>
                </a:lnTo>
                <a:lnTo>
                  <a:pt x="370" y="42"/>
                </a:lnTo>
                <a:lnTo>
                  <a:pt x="372" y="42"/>
                </a:lnTo>
                <a:lnTo>
                  <a:pt x="402" y="46"/>
                </a:lnTo>
                <a:lnTo>
                  <a:pt x="468" y="56"/>
                </a:lnTo>
                <a:lnTo>
                  <a:pt x="456" y="140"/>
                </a:lnTo>
                <a:lnTo>
                  <a:pt x="444" y="230"/>
                </a:lnTo>
                <a:lnTo>
                  <a:pt x="440" y="262"/>
                </a:lnTo>
                <a:lnTo>
                  <a:pt x="430" y="332"/>
                </a:lnTo>
                <a:lnTo>
                  <a:pt x="424" y="380"/>
                </a:lnTo>
                <a:lnTo>
                  <a:pt x="416" y="416"/>
                </a:lnTo>
                <a:lnTo>
                  <a:pt x="414" y="446"/>
                </a:lnTo>
                <a:lnTo>
                  <a:pt x="400" y="542"/>
                </a:lnTo>
                <a:lnTo>
                  <a:pt x="298" y="526"/>
                </a:lnTo>
                <a:lnTo>
                  <a:pt x="252" y="518"/>
                </a:lnTo>
                <a:lnTo>
                  <a:pt x="232" y="506"/>
                </a:lnTo>
                <a:lnTo>
                  <a:pt x="166" y="470"/>
                </a:lnTo>
                <a:lnTo>
                  <a:pt x="98" y="430"/>
                </a:lnTo>
                <a:lnTo>
                  <a:pt x="0" y="370"/>
                </a:lnTo>
                <a:lnTo>
                  <a:pt x="2" y="362"/>
                </a:lnTo>
                <a:lnTo>
                  <a:pt x="10" y="352"/>
                </a:lnTo>
                <a:lnTo>
                  <a:pt x="14" y="352"/>
                </a:lnTo>
                <a:lnTo>
                  <a:pt x="18" y="354"/>
                </a:lnTo>
                <a:lnTo>
                  <a:pt x="20" y="354"/>
                </a:lnTo>
                <a:lnTo>
                  <a:pt x="22" y="354"/>
                </a:lnTo>
                <a:lnTo>
                  <a:pt x="22" y="352"/>
                </a:lnTo>
                <a:lnTo>
                  <a:pt x="24" y="352"/>
                </a:lnTo>
                <a:lnTo>
                  <a:pt x="24" y="350"/>
                </a:lnTo>
                <a:lnTo>
                  <a:pt x="26" y="348"/>
                </a:lnTo>
                <a:lnTo>
                  <a:pt x="32" y="346"/>
                </a:lnTo>
                <a:lnTo>
                  <a:pt x="32" y="338"/>
                </a:lnTo>
                <a:lnTo>
                  <a:pt x="34" y="334"/>
                </a:lnTo>
                <a:lnTo>
                  <a:pt x="30" y="330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135" name="Freeform 87"/>
          <p:cNvSpPr>
            <a:spLocks/>
          </p:cNvSpPr>
          <p:nvPr/>
        </p:nvSpPr>
        <p:spPr bwMode="auto">
          <a:xfrm>
            <a:off x="2813050" y="3619500"/>
            <a:ext cx="742950" cy="860425"/>
          </a:xfrm>
          <a:custGeom>
            <a:avLst/>
            <a:gdLst>
              <a:gd name="T0" fmla="*/ 2147483647 w 468"/>
              <a:gd name="T1" fmla="*/ 2147483647 h 542"/>
              <a:gd name="T2" fmla="*/ 2147483647 w 468"/>
              <a:gd name="T3" fmla="*/ 2147483647 h 542"/>
              <a:gd name="T4" fmla="*/ 2147483647 w 468"/>
              <a:gd name="T5" fmla="*/ 2147483647 h 542"/>
              <a:gd name="T6" fmla="*/ 2147483647 w 468"/>
              <a:gd name="T7" fmla="*/ 2147483647 h 542"/>
              <a:gd name="T8" fmla="*/ 2147483647 w 468"/>
              <a:gd name="T9" fmla="*/ 2147483647 h 542"/>
              <a:gd name="T10" fmla="*/ 2147483647 w 468"/>
              <a:gd name="T11" fmla="*/ 2147483647 h 542"/>
              <a:gd name="T12" fmla="*/ 2147483647 w 468"/>
              <a:gd name="T13" fmla="*/ 2147483647 h 542"/>
              <a:gd name="T14" fmla="*/ 2147483647 w 468"/>
              <a:gd name="T15" fmla="*/ 2147483647 h 542"/>
              <a:gd name="T16" fmla="*/ 2147483647 w 468"/>
              <a:gd name="T17" fmla="*/ 2147483647 h 542"/>
              <a:gd name="T18" fmla="*/ 2147483647 w 468"/>
              <a:gd name="T19" fmla="*/ 2147483647 h 542"/>
              <a:gd name="T20" fmla="*/ 2147483647 w 468"/>
              <a:gd name="T21" fmla="*/ 2147483647 h 542"/>
              <a:gd name="T22" fmla="*/ 2147483647 w 468"/>
              <a:gd name="T23" fmla="*/ 2147483647 h 542"/>
              <a:gd name="T24" fmla="*/ 2147483647 w 468"/>
              <a:gd name="T25" fmla="*/ 2147483647 h 542"/>
              <a:gd name="T26" fmla="*/ 2147483647 w 468"/>
              <a:gd name="T27" fmla="*/ 2147483647 h 542"/>
              <a:gd name="T28" fmla="*/ 2147483647 w 468"/>
              <a:gd name="T29" fmla="*/ 2147483647 h 542"/>
              <a:gd name="T30" fmla="*/ 2147483647 w 468"/>
              <a:gd name="T31" fmla="*/ 2147483647 h 542"/>
              <a:gd name="T32" fmla="*/ 2147483647 w 468"/>
              <a:gd name="T33" fmla="*/ 2147483647 h 542"/>
              <a:gd name="T34" fmla="*/ 2147483647 w 468"/>
              <a:gd name="T35" fmla="*/ 2147483647 h 542"/>
              <a:gd name="T36" fmla="*/ 2147483647 w 468"/>
              <a:gd name="T37" fmla="*/ 2147483647 h 542"/>
              <a:gd name="T38" fmla="*/ 2147483647 w 468"/>
              <a:gd name="T39" fmla="*/ 2147483647 h 542"/>
              <a:gd name="T40" fmla="*/ 2147483647 w 468"/>
              <a:gd name="T41" fmla="*/ 2147483647 h 542"/>
              <a:gd name="T42" fmla="*/ 2147483647 w 468"/>
              <a:gd name="T43" fmla="*/ 2147483647 h 542"/>
              <a:gd name="T44" fmla="*/ 2147483647 w 468"/>
              <a:gd name="T45" fmla="*/ 2147483647 h 542"/>
              <a:gd name="T46" fmla="*/ 2147483647 w 468"/>
              <a:gd name="T47" fmla="*/ 2147483647 h 542"/>
              <a:gd name="T48" fmla="*/ 2147483647 w 468"/>
              <a:gd name="T49" fmla="*/ 2147483647 h 542"/>
              <a:gd name="T50" fmla="*/ 2147483647 w 468"/>
              <a:gd name="T51" fmla="*/ 2147483647 h 542"/>
              <a:gd name="T52" fmla="*/ 2147483647 w 468"/>
              <a:gd name="T53" fmla="*/ 2147483647 h 542"/>
              <a:gd name="T54" fmla="*/ 2147483647 w 468"/>
              <a:gd name="T55" fmla="*/ 2147483647 h 542"/>
              <a:gd name="T56" fmla="*/ 2147483647 w 468"/>
              <a:gd name="T57" fmla="*/ 2147483647 h 542"/>
              <a:gd name="T58" fmla="*/ 2147483647 w 468"/>
              <a:gd name="T59" fmla="*/ 2147483647 h 542"/>
              <a:gd name="T60" fmla="*/ 2147483647 w 468"/>
              <a:gd name="T61" fmla="*/ 2147483647 h 542"/>
              <a:gd name="T62" fmla="*/ 2147483647 w 468"/>
              <a:gd name="T63" fmla="*/ 2147483647 h 542"/>
              <a:gd name="T64" fmla="*/ 2147483647 w 468"/>
              <a:gd name="T65" fmla="*/ 2147483647 h 542"/>
              <a:gd name="T66" fmla="*/ 2147483647 w 468"/>
              <a:gd name="T67" fmla="*/ 0 h 542"/>
              <a:gd name="T68" fmla="*/ 2147483647 w 468"/>
              <a:gd name="T69" fmla="*/ 2147483647 h 542"/>
              <a:gd name="T70" fmla="*/ 2147483647 w 468"/>
              <a:gd name="T71" fmla="*/ 2147483647 h 542"/>
              <a:gd name="T72" fmla="*/ 2147483647 w 468"/>
              <a:gd name="T73" fmla="*/ 2147483647 h 542"/>
              <a:gd name="T74" fmla="*/ 2147483647 w 468"/>
              <a:gd name="T75" fmla="*/ 2147483647 h 542"/>
              <a:gd name="T76" fmla="*/ 2147483647 w 468"/>
              <a:gd name="T77" fmla="*/ 2147483647 h 542"/>
              <a:gd name="T78" fmla="*/ 2147483647 w 468"/>
              <a:gd name="T79" fmla="*/ 2147483647 h 542"/>
              <a:gd name="T80" fmla="*/ 2147483647 w 468"/>
              <a:gd name="T81" fmla="*/ 2147483647 h 542"/>
              <a:gd name="T82" fmla="*/ 2147483647 w 468"/>
              <a:gd name="T83" fmla="*/ 2147483647 h 542"/>
              <a:gd name="T84" fmla="*/ 2147483647 w 468"/>
              <a:gd name="T85" fmla="*/ 2147483647 h 542"/>
              <a:gd name="T86" fmla="*/ 2147483647 w 468"/>
              <a:gd name="T87" fmla="*/ 2147483647 h 542"/>
              <a:gd name="T88" fmla="*/ 2147483647 w 468"/>
              <a:gd name="T89" fmla="*/ 2147483647 h 542"/>
              <a:gd name="T90" fmla="*/ 2147483647 w 468"/>
              <a:gd name="T91" fmla="*/ 2147483647 h 542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468"/>
              <a:gd name="T139" fmla="*/ 0 h 542"/>
              <a:gd name="T140" fmla="*/ 468 w 468"/>
              <a:gd name="T141" fmla="*/ 542 h 542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468" h="542">
                <a:moveTo>
                  <a:pt x="30" y="330"/>
                </a:moveTo>
                <a:lnTo>
                  <a:pt x="26" y="330"/>
                </a:lnTo>
                <a:lnTo>
                  <a:pt x="24" y="330"/>
                </a:lnTo>
                <a:lnTo>
                  <a:pt x="22" y="328"/>
                </a:lnTo>
                <a:lnTo>
                  <a:pt x="20" y="328"/>
                </a:lnTo>
                <a:lnTo>
                  <a:pt x="18" y="322"/>
                </a:lnTo>
                <a:lnTo>
                  <a:pt x="18" y="320"/>
                </a:lnTo>
                <a:lnTo>
                  <a:pt x="20" y="316"/>
                </a:lnTo>
                <a:lnTo>
                  <a:pt x="22" y="310"/>
                </a:lnTo>
                <a:lnTo>
                  <a:pt x="22" y="308"/>
                </a:lnTo>
                <a:lnTo>
                  <a:pt x="22" y="306"/>
                </a:lnTo>
                <a:lnTo>
                  <a:pt x="20" y="304"/>
                </a:lnTo>
                <a:lnTo>
                  <a:pt x="22" y="300"/>
                </a:lnTo>
                <a:lnTo>
                  <a:pt x="22" y="294"/>
                </a:lnTo>
                <a:lnTo>
                  <a:pt x="26" y="294"/>
                </a:lnTo>
                <a:lnTo>
                  <a:pt x="30" y="292"/>
                </a:lnTo>
                <a:lnTo>
                  <a:pt x="30" y="290"/>
                </a:lnTo>
                <a:lnTo>
                  <a:pt x="32" y="290"/>
                </a:lnTo>
                <a:lnTo>
                  <a:pt x="34" y="288"/>
                </a:lnTo>
                <a:lnTo>
                  <a:pt x="38" y="286"/>
                </a:lnTo>
                <a:lnTo>
                  <a:pt x="38" y="284"/>
                </a:lnTo>
                <a:lnTo>
                  <a:pt x="38" y="278"/>
                </a:lnTo>
                <a:lnTo>
                  <a:pt x="40" y="276"/>
                </a:lnTo>
                <a:lnTo>
                  <a:pt x="40" y="274"/>
                </a:lnTo>
                <a:lnTo>
                  <a:pt x="44" y="272"/>
                </a:lnTo>
                <a:lnTo>
                  <a:pt x="44" y="270"/>
                </a:lnTo>
                <a:lnTo>
                  <a:pt x="44" y="268"/>
                </a:lnTo>
                <a:lnTo>
                  <a:pt x="44" y="262"/>
                </a:lnTo>
                <a:lnTo>
                  <a:pt x="46" y="260"/>
                </a:lnTo>
                <a:lnTo>
                  <a:pt x="44" y="260"/>
                </a:lnTo>
                <a:lnTo>
                  <a:pt x="48" y="254"/>
                </a:lnTo>
                <a:lnTo>
                  <a:pt x="46" y="252"/>
                </a:lnTo>
                <a:lnTo>
                  <a:pt x="52" y="246"/>
                </a:lnTo>
                <a:lnTo>
                  <a:pt x="54" y="242"/>
                </a:lnTo>
                <a:lnTo>
                  <a:pt x="54" y="240"/>
                </a:lnTo>
                <a:lnTo>
                  <a:pt x="62" y="238"/>
                </a:lnTo>
                <a:lnTo>
                  <a:pt x="66" y="238"/>
                </a:lnTo>
                <a:lnTo>
                  <a:pt x="68" y="234"/>
                </a:lnTo>
                <a:lnTo>
                  <a:pt x="78" y="230"/>
                </a:lnTo>
                <a:lnTo>
                  <a:pt x="78" y="226"/>
                </a:lnTo>
                <a:lnTo>
                  <a:pt x="78" y="224"/>
                </a:lnTo>
                <a:lnTo>
                  <a:pt x="76" y="222"/>
                </a:lnTo>
                <a:lnTo>
                  <a:pt x="70" y="216"/>
                </a:lnTo>
                <a:lnTo>
                  <a:pt x="68" y="214"/>
                </a:lnTo>
                <a:lnTo>
                  <a:pt x="66" y="212"/>
                </a:lnTo>
                <a:lnTo>
                  <a:pt x="64" y="210"/>
                </a:lnTo>
                <a:lnTo>
                  <a:pt x="66" y="206"/>
                </a:lnTo>
                <a:lnTo>
                  <a:pt x="64" y="200"/>
                </a:lnTo>
                <a:lnTo>
                  <a:pt x="62" y="198"/>
                </a:lnTo>
                <a:lnTo>
                  <a:pt x="64" y="198"/>
                </a:lnTo>
                <a:lnTo>
                  <a:pt x="62" y="188"/>
                </a:lnTo>
                <a:lnTo>
                  <a:pt x="62" y="184"/>
                </a:lnTo>
                <a:lnTo>
                  <a:pt x="60" y="184"/>
                </a:lnTo>
                <a:lnTo>
                  <a:pt x="56" y="182"/>
                </a:lnTo>
                <a:lnTo>
                  <a:pt x="56" y="178"/>
                </a:lnTo>
                <a:lnTo>
                  <a:pt x="54" y="172"/>
                </a:lnTo>
                <a:lnTo>
                  <a:pt x="54" y="168"/>
                </a:lnTo>
                <a:lnTo>
                  <a:pt x="54" y="166"/>
                </a:lnTo>
                <a:lnTo>
                  <a:pt x="54" y="162"/>
                </a:lnTo>
                <a:lnTo>
                  <a:pt x="56" y="162"/>
                </a:lnTo>
                <a:lnTo>
                  <a:pt x="56" y="156"/>
                </a:lnTo>
                <a:lnTo>
                  <a:pt x="60" y="154"/>
                </a:lnTo>
                <a:lnTo>
                  <a:pt x="56" y="152"/>
                </a:lnTo>
                <a:lnTo>
                  <a:pt x="60" y="150"/>
                </a:lnTo>
                <a:lnTo>
                  <a:pt x="62" y="150"/>
                </a:lnTo>
                <a:lnTo>
                  <a:pt x="64" y="148"/>
                </a:lnTo>
                <a:lnTo>
                  <a:pt x="64" y="142"/>
                </a:lnTo>
                <a:lnTo>
                  <a:pt x="64" y="136"/>
                </a:lnTo>
                <a:lnTo>
                  <a:pt x="64" y="132"/>
                </a:lnTo>
                <a:lnTo>
                  <a:pt x="62" y="122"/>
                </a:lnTo>
                <a:lnTo>
                  <a:pt x="62" y="118"/>
                </a:lnTo>
                <a:lnTo>
                  <a:pt x="64" y="116"/>
                </a:lnTo>
                <a:lnTo>
                  <a:pt x="64" y="110"/>
                </a:lnTo>
                <a:lnTo>
                  <a:pt x="66" y="108"/>
                </a:lnTo>
                <a:lnTo>
                  <a:pt x="64" y="106"/>
                </a:lnTo>
                <a:lnTo>
                  <a:pt x="64" y="102"/>
                </a:lnTo>
                <a:lnTo>
                  <a:pt x="64" y="100"/>
                </a:lnTo>
                <a:lnTo>
                  <a:pt x="64" y="94"/>
                </a:lnTo>
                <a:lnTo>
                  <a:pt x="66" y="88"/>
                </a:lnTo>
                <a:lnTo>
                  <a:pt x="68" y="88"/>
                </a:lnTo>
                <a:lnTo>
                  <a:pt x="68" y="86"/>
                </a:lnTo>
                <a:lnTo>
                  <a:pt x="66" y="82"/>
                </a:lnTo>
                <a:lnTo>
                  <a:pt x="66" y="76"/>
                </a:lnTo>
                <a:lnTo>
                  <a:pt x="66" y="72"/>
                </a:lnTo>
                <a:lnTo>
                  <a:pt x="66" y="70"/>
                </a:lnTo>
                <a:lnTo>
                  <a:pt x="68" y="66"/>
                </a:lnTo>
                <a:lnTo>
                  <a:pt x="76" y="64"/>
                </a:lnTo>
                <a:lnTo>
                  <a:pt x="78" y="64"/>
                </a:lnTo>
                <a:lnTo>
                  <a:pt x="82" y="64"/>
                </a:lnTo>
                <a:lnTo>
                  <a:pt x="86" y="66"/>
                </a:lnTo>
                <a:lnTo>
                  <a:pt x="86" y="70"/>
                </a:lnTo>
                <a:lnTo>
                  <a:pt x="92" y="66"/>
                </a:lnTo>
                <a:lnTo>
                  <a:pt x="94" y="70"/>
                </a:lnTo>
                <a:lnTo>
                  <a:pt x="96" y="72"/>
                </a:lnTo>
                <a:lnTo>
                  <a:pt x="96" y="74"/>
                </a:lnTo>
                <a:lnTo>
                  <a:pt x="96" y="76"/>
                </a:lnTo>
                <a:lnTo>
                  <a:pt x="100" y="80"/>
                </a:lnTo>
                <a:lnTo>
                  <a:pt x="108" y="80"/>
                </a:lnTo>
                <a:lnTo>
                  <a:pt x="110" y="74"/>
                </a:lnTo>
                <a:lnTo>
                  <a:pt x="116" y="66"/>
                </a:lnTo>
                <a:lnTo>
                  <a:pt x="126" y="12"/>
                </a:lnTo>
                <a:lnTo>
                  <a:pt x="128" y="0"/>
                </a:lnTo>
                <a:lnTo>
                  <a:pt x="206" y="14"/>
                </a:lnTo>
                <a:lnTo>
                  <a:pt x="230" y="18"/>
                </a:lnTo>
                <a:lnTo>
                  <a:pt x="250" y="22"/>
                </a:lnTo>
                <a:lnTo>
                  <a:pt x="310" y="32"/>
                </a:lnTo>
                <a:lnTo>
                  <a:pt x="352" y="40"/>
                </a:lnTo>
                <a:lnTo>
                  <a:pt x="370" y="42"/>
                </a:lnTo>
                <a:lnTo>
                  <a:pt x="372" y="42"/>
                </a:lnTo>
                <a:lnTo>
                  <a:pt x="402" y="46"/>
                </a:lnTo>
                <a:lnTo>
                  <a:pt x="468" y="56"/>
                </a:lnTo>
                <a:lnTo>
                  <a:pt x="456" y="140"/>
                </a:lnTo>
                <a:lnTo>
                  <a:pt x="444" y="230"/>
                </a:lnTo>
                <a:lnTo>
                  <a:pt x="440" y="262"/>
                </a:lnTo>
                <a:lnTo>
                  <a:pt x="430" y="332"/>
                </a:lnTo>
                <a:lnTo>
                  <a:pt x="424" y="380"/>
                </a:lnTo>
                <a:lnTo>
                  <a:pt x="416" y="416"/>
                </a:lnTo>
                <a:lnTo>
                  <a:pt x="414" y="446"/>
                </a:lnTo>
                <a:lnTo>
                  <a:pt x="400" y="542"/>
                </a:lnTo>
                <a:lnTo>
                  <a:pt x="298" y="526"/>
                </a:lnTo>
                <a:lnTo>
                  <a:pt x="252" y="518"/>
                </a:lnTo>
                <a:lnTo>
                  <a:pt x="232" y="506"/>
                </a:lnTo>
                <a:lnTo>
                  <a:pt x="166" y="470"/>
                </a:lnTo>
                <a:lnTo>
                  <a:pt x="98" y="430"/>
                </a:lnTo>
                <a:lnTo>
                  <a:pt x="0" y="370"/>
                </a:lnTo>
                <a:lnTo>
                  <a:pt x="2" y="362"/>
                </a:lnTo>
                <a:lnTo>
                  <a:pt x="10" y="352"/>
                </a:lnTo>
                <a:lnTo>
                  <a:pt x="14" y="352"/>
                </a:lnTo>
                <a:lnTo>
                  <a:pt x="18" y="354"/>
                </a:lnTo>
                <a:lnTo>
                  <a:pt x="20" y="354"/>
                </a:lnTo>
                <a:lnTo>
                  <a:pt x="22" y="354"/>
                </a:lnTo>
                <a:lnTo>
                  <a:pt x="22" y="352"/>
                </a:lnTo>
                <a:lnTo>
                  <a:pt x="24" y="352"/>
                </a:lnTo>
                <a:lnTo>
                  <a:pt x="24" y="350"/>
                </a:lnTo>
                <a:lnTo>
                  <a:pt x="26" y="348"/>
                </a:lnTo>
                <a:lnTo>
                  <a:pt x="32" y="346"/>
                </a:lnTo>
                <a:lnTo>
                  <a:pt x="32" y="338"/>
                </a:lnTo>
                <a:lnTo>
                  <a:pt x="34" y="334"/>
                </a:lnTo>
                <a:lnTo>
                  <a:pt x="30" y="330"/>
                </a:lnTo>
              </a:path>
            </a:pathLst>
          </a:custGeom>
          <a:solidFill>
            <a:srgbClr val="00B050"/>
          </a:solidFill>
          <a:ln w="6350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36" name="Freeform 88"/>
          <p:cNvSpPr>
            <a:spLocks/>
          </p:cNvSpPr>
          <p:nvPr/>
        </p:nvSpPr>
        <p:spPr bwMode="auto">
          <a:xfrm>
            <a:off x="4210050" y="3778250"/>
            <a:ext cx="942975" cy="492125"/>
          </a:xfrm>
          <a:custGeom>
            <a:avLst/>
            <a:gdLst>
              <a:gd name="T0" fmla="*/ 2147483647 w 594"/>
              <a:gd name="T1" fmla="*/ 2147483647 h 310"/>
              <a:gd name="T2" fmla="*/ 2147483647 w 594"/>
              <a:gd name="T3" fmla="*/ 2147483647 h 310"/>
              <a:gd name="T4" fmla="*/ 2147483647 w 594"/>
              <a:gd name="T5" fmla="*/ 2147483647 h 310"/>
              <a:gd name="T6" fmla="*/ 2147483647 w 594"/>
              <a:gd name="T7" fmla="*/ 2147483647 h 310"/>
              <a:gd name="T8" fmla="*/ 2147483647 w 594"/>
              <a:gd name="T9" fmla="*/ 2147483647 h 310"/>
              <a:gd name="T10" fmla="*/ 2147483647 w 594"/>
              <a:gd name="T11" fmla="*/ 2147483647 h 310"/>
              <a:gd name="T12" fmla="*/ 2147483647 w 594"/>
              <a:gd name="T13" fmla="*/ 2147483647 h 310"/>
              <a:gd name="T14" fmla="*/ 2147483647 w 594"/>
              <a:gd name="T15" fmla="*/ 2147483647 h 310"/>
              <a:gd name="T16" fmla="*/ 2147483647 w 594"/>
              <a:gd name="T17" fmla="*/ 2147483647 h 310"/>
              <a:gd name="T18" fmla="*/ 2147483647 w 594"/>
              <a:gd name="T19" fmla="*/ 2147483647 h 310"/>
              <a:gd name="T20" fmla="*/ 2147483647 w 594"/>
              <a:gd name="T21" fmla="*/ 2147483647 h 310"/>
              <a:gd name="T22" fmla="*/ 2147483647 w 594"/>
              <a:gd name="T23" fmla="*/ 2147483647 h 310"/>
              <a:gd name="T24" fmla="*/ 2147483647 w 594"/>
              <a:gd name="T25" fmla="*/ 2147483647 h 310"/>
              <a:gd name="T26" fmla="*/ 2147483647 w 594"/>
              <a:gd name="T27" fmla="*/ 2147483647 h 310"/>
              <a:gd name="T28" fmla="*/ 2147483647 w 594"/>
              <a:gd name="T29" fmla="*/ 2147483647 h 310"/>
              <a:gd name="T30" fmla="*/ 2147483647 w 594"/>
              <a:gd name="T31" fmla="*/ 2147483647 h 310"/>
              <a:gd name="T32" fmla="*/ 2147483647 w 594"/>
              <a:gd name="T33" fmla="*/ 2147483647 h 310"/>
              <a:gd name="T34" fmla="*/ 2147483647 w 594"/>
              <a:gd name="T35" fmla="*/ 2147483647 h 310"/>
              <a:gd name="T36" fmla="*/ 2147483647 w 594"/>
              <a:gd name="T37" fmla="*/ 2147483647 h 310"/>
              <a:gd name="T38" fmla="*/ 2147483647 w 594"/>
              <a:gd name="T39" fmla="*/ 2147483647 h 310"/>
              <a:gd name="T40" fmla="*/ 2147483647 w 594"/>
              <a:gd name="T41" fmla="*/ 2147483647 h 310"/>
              <a:gd name="T42" fmla="*/ 2147483647 w 594"/>
              <a:gd name="T43" fmla="*/ 2147483647 h 310"/>
              <a:gd name="T44" fmla="*/ 2147483647 w 594"/>
              <a:gd name="T45" fmla="*/ 2147483647 h 310"/>
              <a:gd name="T46" fmla="*/ 2147483647 w 594"/>
              <a:gd name="T47" fmla="*/ 2147483647 h 310"/>
              <a:gd name="T48" fmla="*/ 2147483647 w 594"/>
              <a:gd name="T49" fmla="*/ 2147483647 h 310"/>
              <a:gd name="T50" fmla="*/ 2147483647 w 594"/>
              <a:gd name="T51" fmla="*/ 2147483647 h 310"/>
              <a:gd name="T52" fmla="*/ 2147483647 w 594"/>
              <a:gd name="T53" fmla="*/ 2147483647 h 310"/>
              <a:gd name="T54" fmla="*/ 2147483647 w 594"/>
              <a:gd name="T55" fmla="*/ 2147483647 h 310"/>
              <a:gd name="T56" fmla="*/ 2147483647 w 594"/>
              <a:gd name="T57" fmla="*/ 2147483647 h 310"/>
              <a:gd name="T58" fmla="*/ 2147483647 w 594"/>
              <a:gd name="T59" fmla="*/ 2147483647 h 310"/>
              <a:gd name="T60" fmla="*/ 2147483647 w 594"/>
              <a:gd name="T61" fmla="*/ 2147483647 h 310"/>
              <a:gd name="T62" fmla="*/ 2147483647 w 594"/>
              <a:gd name="T63" fmla="*/ 2147483647 h 310"/>
              <a:gd name="T64" fmla="*/ 2147483647 w 594"/>
              <a:gd name="T65" fmla="*/ 2147483647 h 310"/>
              <a:gd name="T66" fmla="*/ 2147483647 w 594"/>
              <a:gd name="T67" fmla="*/ 2147483647 h 310"/>
              <a:gd name="T68" fmla="*/ 2147483647 w 594"/>
              <a:gd name="T69" fmla="*/ 2147483647 h 310"/>
              <a:gd name="T70" fmla="*/ 2147483647 w 594"/>
              <a:gd name="T71" fmla="*/ 2147483647 h 310"/>
              <a:gd name="T72" fmla="*/ 2147483647 w 594"/>
              <a:gd name="T73" fmla="*/ 2147483647 h 310"/>
              <a:gd name="T74" fmla="*/ 2147483647 w 594"/>
              <a:gd name="T75" fmla="*/ 2147483647 h 310"/>
              <a:gd name="T76" fmla="*/ 2147483647 w 594"/>
              <a:gd name="T77" fmla="*/ 2147483647 h 310"/>
              <a:gd name="T78" fmla="*/ 2147483647 w 594"/>
              <a:gd name="T79" fmla="*/ 2147483647 h 310"/>
              <a:gd name="T80" fmla="*/ 2147483647 w 594"/>
              <a:gd name="T81" fmla="*/ 2147483647 h 310"/>
              <a:gd name="T82" fmla="*/ 2147483647 w 594"/>
              <a:gd name="T83" fmla="*/ 2147483647 h 310"/>
              <a:gd name="T84" fmla="*/ 2147483647 w 594"/>
              <a:gd name="T85" fmla="*/ 2147483647 h 310"/>
              <a:gd name="T86" fmla="*/ 2147483647 w 594"/>
              <a:gd name="T87" fmla="*/ 2147483647 h 310"/>
              <a:gd name="T88" fmla="*/ 2147483647 w 594"/>
              <a:gd name="T89" fmla="*/ 2147483647 h 310"/>
              <a:gd name="T90" fmla="*/ 2147483647 w 594"/>
              <a:gd name="T91" fmla="*/ 2147483647 h 310"/>
              <a:gd name="T92" fmla="*/ 2147483647 w 594"/>
              <a:gd name="T93" fmla="*/ 2147483647 h 310"/>
              <a:gd name="T94" fmla="*/ 2147483647 w 594"/>
              <a:gd name="T95" fmla="*/ 2147483647 h 310"/>
              <a:gd name="T96" fmla="*/ 2147483647 w 594"/>
              <a:gd name="T97" fmla="*/ 2147483647 h 310"/>
              <a:gd name="T98" fmla="*/ 2147483647 w 594"/>
              <a:gd name="T99" fmla="*/ 2147483647 h 310"/>
              <a:gd name="T100" fmla="*/ 2147483647 w 594"/>
              <a:gd name="T101" fmla="*/ 2147483647 h 310"/>
              <a:gd name="T102" fmla="*/ 2147483647 w 594"/>
              <a:gd name="T103" fmla="*/ 2147483647 h 310"/>
              <a:gd name="T104" fmla="*/ 2147483647 w 594"/>
              <a:gd name="T105" fmla="*/ 2147483647 h 310"/>
              <a:gd name="T106" fmla="*/ 2147483647 w 594"/>
              <a:gd name="T107" fmla="*/ 2147483647 h 310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594"/>
              <a:gd name="T163" fmla="*/ 0 h 310"/>
              <a:gd name="T164" fmla="*/ 594 w 594"/>
              <a:gd name="T165" fmla="*/ 310 h 310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594" h="310">
                <a:moveTo>
                  <a:pt x="594" y="194"/>
                </a:moveTo>
                <a:lnTo>
                  <a:pt x="594" y="214"/>
                </a:lnTo>
                <a:lnTo>
                  <a:pt x="592" y="232"/>
                </a:lnTo>
                <a:lnTo>
                  <a:pt x="592" y="260"/>
                </a:lnTo>
                <a:lnTo>
                  <a:pt x="592" y="282"/>
                </a:lnTo>
                <a:lnTo>
                  <a:pt x="592" y="308"/>
                </a:lnTo>
                <a:lnTo>
                  <a:pt x="590" y="308"/>
                </a:lnTo>
                <a:lnTo>
                  <a:pt x="590" y="310"/>
                </a:lnTo>
                <a:lnTo>
                  <a:pt x="590" y="308"/>
                </a:lnTo>
                <a:lnTo>
                  <a:pt x="586" y="308"/>
                </a:lnTo>
                <a:lnTo>
                  <a:pt x="586" y="306"/>
                </a:lnTo>
                <a:lnTo>
                  <a:pt x="584" y="306"/>
                </a:lnTo>
                <a:lnTo>
                  <a:pt x="586" y="306"/>
                </a:lnTo>
                <a:lnTo>
                  <a:pt x="584" y="306"/>
                </a:lnTo>
                <a:lnTo>
                  <a:pt x="584" y="304"/>
                </a:lnTo>
                <a:lnTo>
                  <a:pt x="582" y="306"/>
                </a:lnTo>
                <a:lnTo>
                  <a:pt x="580" y="304"/>
                </a:lnTo>
                <a:lnTo>
                  <a:pt x="580" y="306"/>
                </a:lnTo>
                <a:lnTo>
                  <a:pt x="578" y="306"/>
                </a:lnTo>
                <a:lnTo>
                  <a:pt x="580" y="304"/>
                </a:lnTo>
                <a:lnTo>
                  <a:pt x="578" y="304"/>
                </a:lnTo>
                <a:lnTo>
                  <a:pt x="574" y="304"/>
                </a:lnTo>
                <a:lnTo>
                  <a:pt x="574" y="300"/>
                </a:lnTo>
                <a:lnTo>
                  <a:pt x="570" y="300"/>
                </a:lnTo>
                <a:lnTo>
                  <a:pt x="574" y="298"/>
                </a:lnTo>
                <a:lnTo>
                  <a:pt x="570" y="298"/>
                </a:lnTo>
                <a:lnTo>
                  <a:pt x="568" y="298"/>
                </a:lnTo>
                <a:lnTo>
                  <a:pt x="564" y="298"/>
                </a:lnTo>
                <a:lnTo>
                  <a:pt x="564" y="296"/>
                </a:lnTo>
                <a:lnTo>
                  <a:pt x="562" y="294"/>
                </a:lnTo>
                <a:lnTo>
                  <a:pt x="560" y="292"/>
                </a:lnTo>
                <a:lnTo>
                  <a:pt x="560" y="290"/>
                </a:lnTo>
                <a:lnTo>
                  <a:pt x="558" y="290"/>
                </a:lnTo>
                <a:lnTo>
                  <a:pt x="554" y="290"/>
                </a:lnTo>
                <a:lnTo>
                  <a:pt x="552" y="288"/>
                </a:lnTo>
                <a:lnTo>
                  <a:pt x="552" y="290"/>
                </a:lnTo>
                <a:lnTo>
                  <a:pt x="552" y="288"/>
                </a:lnTo>
                <a:lnTo>
                  <a:pt x="550" y="284"/>
                </a:lnTo>
                <a:lnTo>
                  <a:pt x="548" y="288"/>
                </a:lnTo>
                <a:lnTo>
                  <a:pt x="548" y="284"/>
                </a:lnTo>
                <a:lnTo>
                  <a:pt x="548" y="282"/>
                </a:lnTo>
                <a:lnTo>
                  <a:pt x="546" y="284"/>
                </a:lnTo>
                <a:lnTo>
                  <a:pt x="546" y="282"/>
                </a:lnTo>
                <a:lnTo>
                  <a:pt x="544" y="282"/>
                </a:lnTo>
                <a:lnTo>
                  <a:pt x="538" y="280"/>
                </a:lnTo>
                <a:lnTo>
                  <a:pt x="536" y="282"/>
                </a:lnTo>
                <a:lnTo>
                  <a:pt x="536" y="284"/>
                </a:lnTo>
                <a:lnTo>
                  <a:pt x="534" y="284"/>
                </a:lnTo>
                <a:lnTo>
                  <a:pt x="534" y="288"/>
                </a:lnTo>
                <a:lnTo>
                  <a:pt x="532" y="288"/>
                </a:lnTo>
                <a:lnTo>
                  <a:pt x="530" y="284"/>
                </a:lnTo>
                <a:lnTo>
                  <a:pt x="532" y="288"/>
                </a:lnTo>
                <a:lnTo>
                  <a:pt x="522" y="290"/>
                </a:lnTo>
                <a:lnTo>
                  <a:pt x="520" y="288"/>
                </a:lnTo>
                <a:lnTo>
                  <a:pt x="518" y="288"/>
                </a:lnTo>
                <a:lnTo>
                  <a:pt x="518" y="284"/>
                </a:lnTo>
                <a:lnTo>
                  <a:pt x="516" y="288"/>
                </a:lnTo>
                <a:lnTo>
                  <a:pt x="516" y="284"/>
                </a:lnTo>
                <a:lnTo>
                  <a:pt x="518" y="284"/>
                </a:lnTo>
                <a:lnTo>
                  <a:pt x="516" y="284"/>
                </a:lnTo>
                <a:lnTo>
                  <a:pt x="514" y="282"/>
                </a:lnTo>
                <a:lnTo>
                  <a:pt x="510" y="282"/>
                </a:lnTo>
                <a:lnTo>
                  <a:pt x="510" y="284"/>
                </a:lnTo>
                <a:lnTo>
                  <a:pt x="508" y="284"/>
                </a:lnTo>
                <a:lnTo>
                  <a:pt x="504" y="288"/>
                </a:lnTo>
                <a:lnTo>
                  <a:pt x="502" y="284"/>
                </a:lnTo>
                <a:lnTo>
                  <a:pt x="500" y="288"/>
                </a:lnTo>
                <a:lnTo>
                  <a:pt x="500" y="290"/>
                </a:lnTo>
                <a:lnTo>
                  <a:pt x="498" y="290"/>
                </a:lnTo>
                <a:lnTo>
                  <a:pt x="494" y="292"/>
                </a:lnTo>
                <a:lnTo>
                  <a:pt x="488" y="288"/>
                </a:lnTo>
                <a:lnTo>
                  <a:pt x="486" y="290"/>
                </a:lnTo>
                <a:lnTo>
                  <a:pt x="484" y="290"/>
                </a:lnTo>
                <a:lnTo>
                  <a:pt x="484" y="288"/>
                </a:lnTo>
                <a:lnTo>
                  <a:pt x="484" y="290"/>
                </a:lnTo>
                <a:lnTo>
                  <a:pt x="480" y="292"/>
                </a:lnTo>
                <a:lnTo>
                  <a:pt x="480" y="290"/>
                </a:lnTo>
                <a:lnTo>
                  <a:pt x="478" y="292"/>
                </a:lnTo>
                <a:lnTo>
                  <a:pt x="476" y="292"/>
                </a:lnTo>
                <a:lnTo>
                  <a:pt x="474" y="292"/>
                </a:lnTo>
                <a:lnTo>
                  <a:pt x="472" y="292"/>
                </a:lnTo>
                <a:lnTo>
                  <a:pt x="470" y="292"/>
                </a:lnTo>
                <a:lnTo>
                  <a:pt x="470" y="294"/>
                </a:lnTo>
                <a:lnTo>
                  <a:pt x="472" y="292"/>
                </a:lnTo>
                <a:lnTo>
                  <a:pt x="472" y="294"/>
                </a:lnTo>
                <a:lnTo>
                  <a:pt x="470" y="296"/>
                </a:lnTo>
                <a:lnTo>
                  <a:pt x="470" y="298"/>
                </a:lnTo>
                <a:lnTo>
                  <a:pt x="468" y="298"/>
                </a:lnTo>
                <a:lnTo>
                  <a:pt x="462" y="296"/>
                </a:lnTo>
                <a:lnTo>
                  <a:pt x="462" y="298"/>
                </a:lnTo>
                <a:lnTo>
                  <a:pt x="460" y="300"/>
                </a:lnTo>
                <a:lnTo>
                  <a:pt x="460" y="304"/>
                </a:lnTo>
                <a:lnTo>
                  <a:pt x="458" y="304"/>
                </a:lnTo>
                <a:lnTo>
                  <a:pt x="456" y="298"/>
                </a:lnTo>
                <a:lnTo>
                  <a:pt x="454" y="296"/>
                </a:lnTo>
                <a:lnTo>
                  <a:pt x="448" y="296"/>
                </a:lnTo>
                <a:lnTo>
                  <a:pt x="446" y="296"/>
                </a:lnTo>
                <a:lnTo>
                  <a:pt x="446" y="294"/>
                </a:lnTo>
                <a:lnTo>
                  <a:pt x="442" y="292"/>
                </a:lnTo>
                <a:lnTo>
                  <a:pt x="440" y="292"/>
                </a:lnTo>
                <a:lnTo>
                  <a:pt x="440" y="290"/>
                </a:lnTo>
                <a:lnTo>
                  <a:pt x="442" y="288"/>
                </a:lnTo>
                <a:lnTo>
                  <a:pt x="434" y="284"/>
                </a:lnTo>
                <a:lnTo>
                  <a:pt x="432" y="290"/>
                </a:lnTo>
                <a:lnTo>
                  <a:pt x="432" y="292"/>
                </a:lnTo>
                <a:lnTo>
                  <a:pt x="428" y="292"/>
                </a:lnTo>
                <a:lnTo>
                  <a:pt x="426" y="288"/>
                </a:lnTo>
                <a:lnTo>
                  <a:pt x="424" y="288"/>
                </a:lnTo>
                <a:lnTo>
                  <a:pt x="422" y="290"/>
                </a:lnTo>
                <a:lnTo>
                  <a:pt x="418" y="288"/>
                </a:lnTo>
                <a:lnTo>
                  <a:pt x="418" y="282"/>
                </a:lnTo>
                <a:lnTo>
                  <a:pt x="418" y="280"/>
                </a:lnTo>
                <a:lnTo>
                  <a:pt x="416" y="280"/>
                </a:lnTo>
                <a:lnTo>
                  <a:pt x="414" y="282"/>
                </a:lnTo>
                <a:lnTo>
                  <a:pt x="412" y="282"/>
                </a:lnTo>
                <a:lnTo>
                  <a:pt x="412" y="288"/>
                </a:lnTo>
                <a:lnTo>
                  <a:pt x="410" y="290"/>
                </a:lnTo>
                <a:lnTo>
                  <a:pt x="404" y="290"/>
                </a:lnTo>
                <a:lnTo>
                  <a:pt x="404" y="292"/>
                </a:lnTo>
                <a:lnTo>
                  <a:pt x="408" y="292"/>
                </a:lnTo>
                <a:lnTo>
                  <a:pt x="404" y="294"/>
                </a:lnTo>
                <a:lnTo>
                  <a:pt x="404" y="298"/>
                </a:lnTo>
                <a:lnTo>
                  <a:pt x="404" y="300"/>
                </a:lnTo>
                <a:lnTo>
                  <a:pt x="402" y="300"/>
                </a:lnTo>
                <a:lnTo>
                  <a:pt x="400" y="300"/>
                </a:lnTo>
                <a:lnTo>
                  <a:pt x="398" y="298"/>
                </a:lnTo>
                <a:lnTo>
                  <a:pt x="396" y="292"/>
                </a:lnTo>
                <a:lnTo>
                  <a:pt x="398" y="292"/>
                </a:lnTo>
                <a:lnTo>
                  <a:pt x="398" y="290"/>
                </a:lnTo>
                <a:lnTo>
                  <a:pt x="400" y="290"/>
                </a:lnTo>
                <a:lnTo>
                  <a:pt x="398" y="284"/>
                </a:lnTo>
                <a:lnTo>
                  <a:pt x="396" y="284"/>
                </a:lnTo>
                <a:lnTo>
                  <a:pt x="394" y="284"/>
                </a:lnTo>
                <a:lnTo>
                  <a:pt x="394" y="288"/>
                </a:lnTo>
                <a:lnTo>
                  <a:pt x="392" y="290"/>
                </a:lnTo>
                <a:lnTo>
                  <a:pt x="392" y="288"/>
                </a:lnTo>
                <a:lnTo>
                  <a:pt x="388" y="284"/>
                </a:lnTo>
                <a:lnTo>
                  <a:pt x="388" y="288"/>
                </a:lnTo>
                <a:lnTo>
                  <a:pt x="386" y="290"/>
                </a:lnTo>
                <a:lnTo>
                  <a:pt x="384" y="292"/>
                </a:lnTo>
                <a:lnTo>
                  <a:pt x="382" y="292"/>
                </a:lnTo>
                <a:lnTo>
                  <a:pt x="380" y="290"/>
                </a:lnTo>
                <a:lnTo>
                  <a:pt x="378" y="284"/>
                </a:lnTo>
                <a:lnTo>
                  <a:pt x="376" y="282"/>
                </a:lnTo>
                <a:lnTo>
                  <a:pt x="370" y="284"/>
                </a:lnTo>
                <a:lnTo>
                  <a:pt x="368" y="282"/>
                </a:lnTo>
                <a:lnTo>
                  <a:pt x="368" y="278"/>
                </a:lnTo>
                <a:lnTo>
                  <a:pt x="364" y="278"/>
                </a:lnTo>
                <a:lnTo>
                  <a:pt x="362" y="278"/>
                </a:lnTo>
                <a:lnTo>
                  <a:pt x="358" y="280"/>
                </a:lnTo>
                <a:lnTo>
                  <a:pt x="356" y="282"/>
                </a:lnTo>
                <a:lnTo>
                  <a:pt x="354" y="284"/>
                </a:lnTo>
                <a:lnTo>
                  <a:pt x="350" y="288"/>
                </a:lnTo>
                <a:lnTo>
                  <a:pt x="350" y="290"/>
                </a:lnTo>
                <a:lnTo>
                  <a:pt x="346" y="288"/>
                </a:lnTo>
                <a:lnTo>
                  <a:pt x="342" y="284"/>
                </a:lnTo>
                <a:lnTo>
                  <a:pt x="340" y="284"/>
                </a:lnTo>
                <a:lnTo>
                  <a:pt x="340" y="282"/>
                </a:lnTo>
                <a:lnTo>
                  <a:pt x="342" y="282"/>
                </a:lnTo>
                <a:lnTo>
                  <a:pt x="342" y="280"/>
                </a:lnTo>
                <a:lnTo>
                  <a:pt x="342" y="278"/>
                </a:lnTo>
                <a:lnTo>
                  <a:pt x="340" y="276"/>
                </a:lnTo>
                <a:lnTo>
                  <a:pt x="338" y="276"/>
                </a:lnTo>
                <a:lnTo>
                  <a:pt x="336" y="276"/>
                </a:lnTo>
                <a:lnTo>
                  <a:pt x="334" y="276"/>
                </a:lnTo>
                <a:lnTo>
                  <a:pt x="332" y="268"/>
                </a:lnTo>
                <a:lnTo>
                  <a:pt x="334" y="264"/>
                </a:lnTo>
                <a:lnTo>
                  <a:pt x="332" y="262"/>
                </a:lnTo>
                <a:lnTo>
                  <a:pt x="332" y="264"/>
                </a:lnTo>
                <a:lnTo>
                  <a:pt x="326" y="266"/>
                </a:lnTo>
                <a:lnTo>
                  <a:pt x="320" y="264"/>
                </a:lnTo>
                <a:lnTo>
                  <a:pt x="318" y="264"/>
                </a:lnTo>
                <a:lnTo>
                  <a:pt x="316" y="262"/>
                </a:lnTo>
                <a:lnTo>
                  <a:pt x="312" y="264"/>
                </a:lnTo>
                <a:lnTo>
                  <a:pt x="312" y="266"/>
                </a:lnTo>
                <a:lnTo>
                  <a:pt x="310" y="268"/>
                </a:lnTo>
                <a:lnTo>
                  <a:pt x="308" y="270"/>
                </a:lnTo>
                <a:lnTo>
                  <a:pt x="304" y="268"/>
                </a:lnTo>
                <a:lnTo>
                  <a:pt x="298" y="266"/>
                </a:lnTo>
                <a:lnTo>
                  <a:pt x="298" y="262"/>
                </a:lnTo>
                <a:lnTo>
                  <a:pt x="296" y="262"/>
                </a:lnTo>
                <a:lnTo>
                  <a:pt x="294" y="262"/>
                </a:lnTo>
                <a:lnTo>
                  <a:pt x="292" y="262"/>
                </a:lnTo>
                <a:lnTo>
                  <a:pt x="290" y="264"/>
                </a:lnTo>
                <a:lnTo>
                  <a:pt x="286" y="262"/>
                </a:lnTo>
                <a:lnTo>
                  <a:pt x="282" y="262"/>
                </a:lnTo>
                <a:lnTo>
                  <a:pt x="276" y="260"/>
                </a:lnTo>
                <a:lnTo>
                  <a:pt x="272" y="258"/>
                </a:lnTo>
                <a:lnTo>
                  <a:pt x="270" y="254"/>
                </a:lnTo>
                <a:lnTo>
                  <a:pt x="266" y="258"/>
                </a:lnTo>
                <a:lnTo>
                  <a:pt x="262" y="254"/>
                </a:lnTo>
                <a:lnTo>
                  <a:pt x="260" y="258"/>
                </a:lnTo>
                <a:lnTo>
                  <a:pt x="256" y="254"/>
                </a:lnTo>
                <a:lnTo>
                  <a:pt x="256" y="250"/>
                </a:lnTo>
                <a:lnTo>
                  <a:pt x="256" y="248"/>
                </a:lnTo>
                <a:lnTo>
                  <a:pt x="256" y="246"/>
                </a:lnTo>
                <a:lnTo>
                  <a:pt x="250" y="240"/>
                </a:lnTo>
                <a:lnTo>
                  <a:pt x="250" y="238"/>
                </a:lnTo>
                <a:lnTo>
                  <a:pt x="246" y="236"/>
                </a:lnTo>
                <a:lnTo>
                  <a:pt x="244" y="234"/>
                </a:lnTo>
                <a:lnTo>
                  <a:pt x="242" y="236"/>
                </a:lnTo>
                <a:lnTo>
                  <a:pt x="242" y="238"/>
                </a:lnTo>
                <a:lnTo>
                  <a:pt x="240" y="240"/>
                </a:lnTo>
                <a:lnTo>
                  <a:pt x="234" y="238"/>
                </a:lnTo>
                <a:lnTo>
                  <a:pt x="234" y="236"/>
                </a:lnTo>
                <a:lnTo>
                  <a:pt x="230" y="236"/>
                </a:lnTo>
                <a:lnTo>
                  <a:pt x="228" y="236"/>
                </a:lnTo>
                <a:lnTo>
                  <a:pt x="228" y="238"/>
                </a:lnTo>
                <a:lnTo>
                  <a:pt x="226" y="240"/>
                </a:lnTo>
                <a:lnTo>
                  <a:pt x="220" y="238"/>
                </a:lnTo>
                <a:lnTo>
                  <a:pt x="214" y="234"/>
                </a:lnTo>
                <a:lnTo>
                  <a:pt x="212" y="228"/>
                </a:lnTo>
                <a:lnTo>
                  <a:pt x="210" y="228"/>
                </a:lnTo>
                <a:lnTo>
                  <a:pt x="206" y="224"/>
                </a:lnTo>
                <a:lnTo>
                  <a:pt x="204" y="220"/>
                </a:lnTo>
                <a:lnTo>
                  <a:pt x="202" y="220"/>
                </a:lnTo>
                <a:lnTo>
                  <a:pt x="200" y="222"/>
                </a:lnTo>
                <a:lnTo>
                  <a:pt x="200" y="206"/>
                </a:lnTo>
                <a:lnTo>
                  <a:pt x="200" y="182"/>
                </a:lnTo>
                <a:lnTo>
                  <a:pt x="202" y="170"/>
                </a:lnTo>
                <a:lnTo>
                  <a:pt x="202" y="148"/>
                </a:lnTo>
                <a:lnTo>
                  <a:pt x="202" y="130"/>
                </a:lnTo>
                <a:lnTo>
                  <a:pt x="204" y="108"/>
                </a:lnTo>
                <a:lnTo>
                  <a:pt x="204" y="94"/>
                </a:lnTo>
                <a:lnTo>
                  <a:pt x="206" y="54"/>
                </a:lnTo>
                <a:lnTo>
                  <a:pt x="204" y="54"/>
                </a:lnTo>
                <a:lnTo>
                  <a:pt x="168" y="54"/>
                </a:lnTo>
                <a:lnTo>
                  <a:pt x="140" y="52"/>
                </a:lnTo>
                <a:lnTo>
                  <a:pt x="130" y="52"/>
                </a:lnTo>
                <a:lnTo>
                  <a:pt x="94" y="50"/>
                </a:lnTo>
                <a:lnTo>
                  <a:pt x="64" y="48"/>
                </a:lnTo>
                <a:lnTo>
                  <a:pt x="58" y="48"/>
                </a:lnTo>
                <a:lnTo>
                  <a:pt x="0" y="42"/>
                </a:lnTo>
                <a:lnTo>
                  <a:pt x="2" y="0"/>
                </a:lnTo>
                <a:lnTo>
                  <a:pt x="68" y="6"/>
                </a:lnTo>
                <a:lnTo>
                  <a:pt x="100" y="6"/>
                </a:lnTo>
                <a:lnTo>
                  <a:pt x="134" y="8"/>
                </a:lnTo>
                <a:lnTo>
                  <a:pt x="142" y="8"/>
                </a:lnTo>
                <a:lnTo>
                  <a:pt x="164" y="10"/>
                </a:lnTo>
                <a:lnTo>
                  <a:pt x="202" y="10"/>
                </a:lnTo>
                <a:lnTo>
                  <a:pt x="206" y="12"/>
                </a:lnTo>
                <a:lnTo>
                  <a:pt x="240" y="12"/>
                </a:lnTo>
                <a:lnTo>
                  <a:pt x="246" y="12"/>
                </a:lnTo>
                <a:lnTo>
                  <a:pt x="276" y="16"/>
                </a:lnTo>
                <a:lnTo>
                  <a:pt x="308" y="16"/>
                </a:lnTo>
                <a:lnTo>
                  <a:pt x="322" y="16"/>
                </a:lnTo>
                <a:lnTo>
                  <a:pt x="338" y="16"/>
                </a:lnTo>
                <a:lnTo>
                  <a:pt x="358" y="16"/>
                </a:lnTo>
                <a:lnTo>
                  <a:pt x="382" y="18"/>
                </a:lnTo>
                <a:lnTo>
                  <a:pt x="404" y="18"/>
                </a:lnTo>
                <a:lnTo>
                  <a:pt x="430" y="18"/>
                </a:lnTo>
                <a:lnTo>
                  <a:pt x="446" y="18"/>
                </a:lnTo>
                <a:lnTo>
                  <a:pt x="484" y="18"/>
                </a:lnTo>
                <a:lnTo>
                  <a:pt x="486" y="18"/>
                </a:lnTo>
                <a:lnTo>
                  <a:pt x="498" y="18"/>
                </a:lnTo>
                <a:lnTo>
                  <a:pt x="516" y="18"/>
                </a:lnTo>
                <a:lnTo>
                  <a:pt x="522" y="18"/>
                </a:lnTo>
                <a:lnTo>
                  <a:pt x="546" y="18"/>
                </a:lnTo>
                <a:lnTo>
                  <a:pt x="550" y="18"/>
                </a:lnTo>
                <a:lnTo>
                  <a:pt x="578" y="18"/>
                </a:lnTo>
                <a:lnTo>
                  <a:pt x="578" y="38"/>
                </a:lnTo>
                <a:lnTo>
                  <a:pt x="578" y="46"/>
                </a:lnTo>
                <a:lnTo>
                  <a:pt x="578" y="62"/>
                </a:lnTo>
                <a:lnTo>
                  <a:pt x="580" y="62"/>
                </a:lnTo>
                <a:lnTo>
                  <a:pt x="582" y="88"/>
                </a:lnTo>
                <a:lnTo>
                  <a:pt x="584" y="94"/>
                </a:lnTo>
                <a:lnTo>
                  <a:pt x="590" y="124"/>
                </a:lnTo>
                <a:lnTo>
                  <a:pt x="590" y="134"/>
                </a:lnTo>
                <a:lnTo>
                  <a:pt x="594" y="156"/>
                </a:lnTo>
                <a:lnTo>
                  <a:pt x="594" y="194"/>
                </a:lnTo>
                <a:close/>
              </a:path>
            </a:pathLst>
          </a:custGeom>
          <a:solidFill>
            <a:srgbClr val="FC8814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37" name="Freeform 89"/>
          <p:cNvSpPr>
            <a:spLocks/>
          </p:cNvSpPr>
          <p:nvPr/>
        </p:nvSpPr>
        <p:spPr bwMode="auto">
          <a:xfrm>
            <a:off x="4210050" y="3778250"/>
            <a:ext cx="942975" cy="492125"/>
          </a:xfrm>
          <a:custGeom>
            <a:avLst/>
            <a:gdLst>
              <a:gd name="T0" fmla="*/ 2147483647 w 594"/>
              <a:gd name="T1" fmla="*/ 2147483647 h 310"/>
              <a:gd name="T2" fmla="*/ 2147483647 w 594"/>
              <a:gd name="T3" fmla="*/ 2147483647 h 310"/>
              <a:gd name="T4" fmla="*/ 2147483647 w 594"/>
              <a:gd name="T5" fmla="*/ 2147483647 h 310"/>
              <a:gd name="T6" fmla="*/ 2147483647 w 594"/>
              <a:gd name="T7" fmla="*/ 2147483647 h 310"/>
              <a:gd name="T8" fmla="*/ 2147483647 w 594"/>
              <a:gd name="T9" fmla="*/ 2147483647 h 310"/>
              <a:gd name="T10" fmla="*/ 2147483647 w 594"/>
              <a:gd name="T11" fmla="*/ 2147483647 h 310"/>
              <a:gd name="T12" fmla="*/ 2147483647 w 594"/>
              <a:gd name="T13" fmla="*/ 2147483647 h 310"/>
              <a:gd name="T14" fmla="*/ 2147483647 w 594"/>
              <a:gd name="T15" fmla="*/ 2147483647 h 310"/>
              <a:gd name="T16" fmla="*/ 2147483647 w 594"/>
              <a:gd name="T17" fmla="*/ 2147483647 h 310"/>
              <a:gd name="T18" fmla="*/ 2147483647 w 594"/>
              <a:gd name="T19" fmla="*/ 2147483647 h 310"/>
              <a:gd name="T20" fmla="*/ 2147483647 w 594"/>
              <a:gd name="T21" fmla="*/ 2147483647 h 310"/>
              <a:gd name="T22" fmla="*/ 2147483647 w 594"/>
              <a:gd name="T23" fmla="*/ 2147483647 h 310"/>
              <a:gd name="T24" fmla="*/ 2147483647 w 594"/>
              <a:gd name="T25" fmla="*/ 2147483647 h 310"/>
              <a:gd name="T26" fmla="*/ 2147483647 w 594"/>
              <a:gd name="T27" fmla="*/ 2147483647 h 310"/>
              <a:gd name="T28" fmla="*/ 2147483647 w 594"/>
              <a:gd name="T29" fmla="*/ 2147483647 h 310"/>
              <a:gd name="T30" fmla="*/ 2147483647 w 594"/>
              <a:gd name="T31" fmla="*/ 2147483647 h 310"/>
              <a:gd name="T32" fmla="*/ 2147483647 w 594"/>
              <a:gd name="T33" fmla="*/ 2147483647 h 310"/>
              <a:gd name="T34" fmla="*/ 2147483647 w 594"/>
              <a:gd name="T35" fmla="*/ 2147483647 h 310"/>
              <a:gd name="T36" fmla="*/ 2147483647 w 594"/>
              <a:gd name="T37" fmla="*/ 2147483647 h 310"/>
              <a:gd name="T38" fmla="*/ 2147483647 w 594"/>
              <a:gd name="T39" fmla="*/ 2147483647 h 310"/>
              <a:gd name="T40" fmla="*/ 2147483647 w 594"/>
              <a:gd name="T41" fmla="*/ 2147483647 h 310"/>
              <a:gd name="T42" fmla="*/ 2147483647 w 594"/>
              <a:gd name="T43" fmla="*/ 2147483647 h 310"/>
              <a:gd name="T44" fmla="*/ 2147483647 w 594"/>
              <a:gd name="T45" fmla="*/ 2147483647 h 310"/>
              <a:gd name="T46" fmla="*/ 2147483647 w 594"/>
              <a:gd name="T47" fmla="*/ 2147483647 h 310"/>
              <a:gd name="T48" fmla="*/ 2147483647 w 594"/>
              <a:gd name="T49" fmla="*/ 2147483647 h 310"/>
              <a:gd name="T50" fmla="*/ 2147483647 w 594"/>
              <a:gd name="T51" fmla="*/ 2147483647 h 310"/>
              <a:gd name="T52" fmla="*/ 2147483647 w 594"/>
              <a:gd name="T53" fmla="*/ 2147483647 h 310"/>
              <a:gd name="T54" fmla="*/ 2147483647 w 594"/>
              <a:gd name="T55" fmla="*/ 2147483647 h 310"/>
              <a:gd name="T56" fmla="*/ 2147483647 w 594"/>
              <a:gd name="T57" fmla="*/ 2147483647 h 310"/>
              <a:gd name="T58" fmla="*/ 2147483647 w 594"/>
              <a:gd name="T59" fmla="*/ 2147483647 h 310"/>
              <a:gd name="T60" fmla="*/ 2147483647 w 594"/>
              <a:gd name="T61" fmla="*/ 2147483647 h 310"/>
              <a:gd name="T62" fmla="*/ 2147483647 w 594"/>
              <a:gd name="T63" fmla="*/ 2147483647 h 310"/>
              <a:gd name="T64" fmla="*/ 2147483647 w 594"/>
              <a:gd name="T65" fmla="*/ 2147483647 h 310"/>
              <a:gd name="T66" fmla="*/ 2147483647 w 594"/>
              <a:gd name="T67" fmla="*/ 2147483647 h 310"/>
              <a:gd name="T68" fmla="*/ 2147483647 w 594"/>
              <a:gd name="T69" fmla="*/ 2147483647 h 310"/>
              <a:gd name="T70" fmla="*/ 2147483647 w 594"/>
              <a:gd name="T71" fmla="*/ 2147483647 h 310"/>
              <a:gd name="T72" fmla="*/ 2147483647 w 594"/>
              <a:gd name="T73" fmla="*/ 2147483647 h 310"/>
              <a:gd name="T74" fmla="*/ 2147483647 w 594"/>
              <a:gd name="T75" fmla="*/ 2147483647 h 310"/>
              <a:gd name="T76" fmla="*/ 2147483647 w 594"/>
              <a:gd name="T77" fmla="*/ 2147483647 h 310"/>
              <a:gd name="T78" fmla="*/ 2147483647 w 594"/>
              <a:gd name="T79" fmla="*/ 2147483647 h 310"/>
              <a:gd name="T80" fmla="*/ 2147483647 w 594"/>
              <a:gd name="T81" fmla="*/ 2147483647 h 310"/>
              <a:gd name="T82" fmla="*/ 2147483647 w 594"/>
              <a:gd name="T83" fmla="*/ 2147483647 h 310"/>
              <a:gd name="T84" fmla="*/ 2147483647 w 594"/>
              <a:gd name="T85" fmla="*/ 2147483647 h 310"/>
              <a:gd name="T86" fmla="*/ 2147483647 w 594"/>
              <a:gd name="T87" fmla="*/ 2147483647 h 310"/>
              <a:gd name="T88" fmla="*/ 2147483647 w 594"/>
              <a:gd name="T89" fmla="*/ 2147483647 h 310"/>
              <a:gd name="T90" fmla="*/ 2147483647 w 594"/>
              <a:gd name="T91" fmla="*/ 2147483647 h 310"/>
              <a:gd name="T92" fmla="*/ 2147483647 w 594"/>
              <a:gd name="T93" fmla="*/ 2147483647 h 310"/>
              <a:gd name="T94" fmla="*/ 2147483647 w 594"/>
              <a:gd name="T95" fmla="*/ 2147483647 h 310"/>
              <a:gd name="T96" fmla="*/ 2147483647 w 594"/>
              <a:gd name="T97" fmla="*/ 2147483647 h 310"/>
              <a:gd name="T98" fmla="*/ 2147483647 w 594"/>
              <a:gd name="T99" fmla="*/ 2147483647 h 310"/>
              <a:gd name="T100" fmla="*/ 2147483647 w 594"/>
              <a:gd name="T101" fmla="*/ 2147483647 h 310"/>
              <a:gd name="T102" fmla="*/ 2147483647 w 594"/>
              <a:gd name="T103" fmla="*/ 2147483647 h 310"/>
              <a:gd name="T104" fmla="*/ 2147483647 w 594"/>
              <a:gd name="T105" fmla="*/ 2147483647 h 310"/>
              <a:gd name="T106" fmla="*/ 2147483647 w 594"/>
              <a:gd name="T107" fmla="*/ 2147483647 h 310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594"/>
              <a:gd name="T163" fmla="*/ 0 h 310"/>
              <a:gd name="T164" fmla="*/ 594 w 594"/>
              <a:gd name="T165" fmla="*/ 310 h 310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594" h="310">
                <a:moveTo>
                  <a:pt x="594" y="194"/>
                </a:moveTo>
                <a:lnTo>
                  <a:pt x="594" y="214"/>
                </a:lnTo>
                <a:lnTo>
                  <a:pt x="592" y="232"/>
                </a:lnTo>
                <a:lnTo>
                  <a:pt x="592" y="260"/>
                </a:lnTo>
                <a:lnTo>
                  <a:pt x="592" y="282"/>
                </a:lnTo>
                <a:lnTo>
                  <a:pt x="592" y="308"/>
                </a:lnTo>
                <a:lnTo>
                  <a:pt x="590" y="308"/>
                </a:lnTo>
                <a:lnTo>
                  <a:pt x="590" y="310"/>
                </a:lnTo>
                <a:lnTo>
                  <a:pt x="590" y="308"/>
                </a:lnTo>
                <a:lnTo>
                  <a:pt x="586" y="308"/>
                </a:lnTo>
                <a:lnTo>
                  <a:pt x="586" y="306"/>
                </a:lnTo>
                <a:lnTo>
                  <a:pt x="584" y="306"/>
                </a:lnTo>
                <a:lnTo>
                  <a:pt x="586" y="306"/>
                </a:lnTo>
                <a:lnTo>
                  <a:pt x="584" y="306"/>
                </a:lnTo>
                <a:lnTo>
                  <a:pt x="584" y="304"/>
                </a:lnTo>
                <a:lnTo>
                  <a:pt x="582" y="306"/>
                </a:lnTo>
                <a:lnTo>
                  <a:pt x="580" y="304"/>
                </a:lnTo>
                <a:lnTo>
                  <a:pt x="580" y="306"/>
                </a:lnTo>
                <a:lnTo>
                  <a:pt x="578" y="306"/>
                </a:lnTo>
                <a:lnTo>
                  <a:pt x="580" y="304"/>
                </a:lnTo>
                <a:lnTo>
                  <a:pt x="578" y="304"/>
                </a:lnTo>
                <a:lnTo>
                  <a:pt x="574" y="304"/>
                </a:lnTo>
                <a:lnTo>
                  <a:pt x="574" y="300"/>
                </a:lnTo>
                <a:lnTo>
                  <a:pt x="570" y="300"/>
                </a:lnTo>
                <a:lnTo>
                  <a:pt x="574" y="298"/>
                </a:lnTo>
                <a:lnTo>
                  <a:pt x="570" y="298"/>
                </a:lnTo>
                <a:lnTo>
                  <a:pt x="568" y="298"/>
                </a:lnTo>
                <a:lnTo>
                  <a:pt x="564" y="298"/>
                </a:lnTo>
                <a:lnTo>
                  <a:pt x="564" y="296"/>
                </a:lnTo>
                <a:lnTo>
                  <a:pt x="562" y="294"/>
                </a:lnTo>
                <a:lnTo>
                  <a:pt x="560" y="292"/>
                </a:lnTo>
                <a:lnTo>
                  <a:pt x="560" y="290"/>
                </a:lnTo>
                <a:lnTo>
                  <a:pt x="558" y="290"/>
                </a:lnTo>
                <a:lnTo>
                  <a:pt x="554" y="290"/>
                </a:lnTo>
                <a:lnTo>
                  <a:pt x="552" y="288"/>
                </a:lnTo>
                <a:lnTo>
                  <a:pt x="552" y="290"/>
                </a:lnTo>
                <a:lnTo>
                  <a:pt x="552" y="288"/>
                </a:lnTo>
                <a:lnTo>
                  <a:pt x="550" y="284"/>
                </a:lnTo>
                <a:lnTo>
                  <a:pt x="548" y="288"/>
                </a:lnTo>
                <a:lnTo>
                  <a:pt x="548" y="284"/>
                </a:lnTo>
                <a:lnTo>
                  <a:pt x="548" y="282"/>
                </a:lnTo>
                <a:lnTo>
                  <a:pt x="546" y="284"/>
                </a:lnTo>
                <a:lnTo>
                  <a:pt x="546" y="282"/>
                </a:lnTo>
                <a:lnTo>
                  <a:pt x="544" y="282"/>
                </a:lnTo>
                <a:lnTo>
                  <a:pt x="538" y="280"/>
                </a:lnTo>
                <a:lnTo>
                  <a:pt x="536" y="282"/>
                </a:lnTo>
                <a:lnTo>
                  <a:pt x="536" y="284"/>
                </a:lnTo>
                <a:lnTo>
                  <a:pt x="534" y="284"/>
                </a:lnTo>
                <a:lnTo>
                  <a:pt x="534" y="288"/>
                </a:lnTo>
                <a:lnTo>
                  <a:pt x="532" y="288"/>
                </a:lnTo>
                <a:lnTo>
                  <a:pt x="530" y="284"/>
                </a:lnTo>
                <a:lnTo>
                  <a:pt x="532" y="288"/>
                </a:lnTo>
                <a:lnTo>
                  <a:pt x="522" y="290"/>
                </a:lnTo>
                <a:lnTo>
                  <a:pt x="520" y="288"/>
                </a:lnTo>
                <a:lnTo>
                  <a:pt x="518" y="288"/>
                </a:lnTo>
                <a:lnTo>
                  <a:pt x="518" y="284"/>
                </a:lnTo>
                <a:lnTo>
                  <a:pt x="516" y="288"/>
                </a:lnTo>
                <a:lnTo>
                  <a:pt x="516" y="284"/>
                </a:lnTo>
                <a:lnTo>
                  <a:pt x="518" y="284"/>
                </a:lnTo>
                <a:lnTo>
                  <a:pt x="516" y="284"/>
                </a:lnTo>
                <a:lnTo>
                  <a:pt x="514" y="282"/>
                </a:lnTo>
                <a:lnTo>
                  <a:pt x="510" y="282"/>
                </a:lnTo>
                <a:lnTo>
                  <a:pt x="510" y="284"/>
                </a:lnTo>
                <a:lnTo>
                  <a:pt x="508" y="284"/>
                </a:lnTo>
                <a:lnTo>
                  <a:pt x="504" y="288"/>
                </a:lnTo>
                <a:lnTo>
                  <a:pt x="502" y="284"/>
                </a:lnTo>
                <a:lnTo>
                  <a:pt x="500" y="288"/>
                </a:lnTo>
                <a:lnTo>
                  <a:pt x="500" y="290"/>
                </a:lnTo>
                <a:lnTo>
                  <a:pt x="498" y="290"/>
                </a:lnTo>
                <a:lnTo>
                  <a:pt x="494" y="292"/>
                </a:lnTo>
                <a:lnTo>
                  <a:pt x="488" y="288"/>
                </a:lnTo>
                <a:lnTo>
                  <a:pt x="486" y="290"/>
                </a:lnTo>
                <a:lnTo>
                  <a:pt x="484" y="290"/>
                </a:lnTo>
                <a:lnTo>
                  <a:pt x="484" y="288"/>
                </a:lnTo>
                <a:lnTo>
                  <a:pt x="484" y="290"/>
                </a:lnTo>
                <a:lnTo>
                  <a:pt x="480" y="292"/>
                </a:lnTo>
                <a:lnTo>
                  <a:pt x="480" y="290"/>
                </a:lnTo>
                <a:lnTo>
                  <a:pt x="478" y="292"/>
                </a:lnTo>
                <a:lnTo>
                  <a:pt x="476" y="292"/>
                </a:lnTo>
                <a:lnTo>
                  <a:pt x="474" y="292"/>
                </a:lnTo>
                <a:lnTo>
                  <a:pt x="472" y="292"/>
                </a:lnTo>
                <a:lnTo>
                  <a:pt x="470" y="292"/>
                </a:lnTo>
                <a:lnTo>
                  <a:pt x="470" y="294"/>
                </a:lnTo>
                <a:lnTo>
                  <a:pt x="472" y="292"/>
                </a:lnTo>
                <a:lnTo>
                  <a:pt x="472" y="294"/>
                </a:lnTo>
                <a:lnTo>
                  <a:pt x="470" y="296"/>
                </a:lnTo>
                <a:lnTo>
                  <a:pt x="470" y="298"/>
                </a:lnTo>
                <a:lnTo>
                  <a:pt x="468" y="298"/>
                </a:lnTo>
                <a:lnTo>
                  <a:pt x="462" y="296"/>
                </a:lnTo>
                <a:lnTo>
                  <a:pt x="462" y="298"/>
                </a:lnTo>
                <a:lnTo>
                  <a:pt x="460" y="300"/>
                </a:lnTo>
                <a:lnTo>
                  <a:pt x="460" y="304"/>
                </a:lnTo>
                <a:lnTo>
                  <a:pt x="458" y="304"/>
                </a:lnTo>
                <a:lnTo>
                  <a:pt x="456" y="298"/>
                </a:lnTo>
                <a:lnTo>
                  <a:pt x="454" y="296"/>
                </a:lnTo>
                <a:lnTo>
                  <a:pt x="448" y="296"/>
                </a:lnTo>
                <a:lnTo>
                  <a:pt x="446" y="296"/>
                </a:lnTo>
                <a:lnTo>
                  <a:pt x="446" y="294"/>
                </a:lnTo>
                <a:lnTo>
                  <a:pt x="442" y="292"/>
                </a:lnTo>
                <a:lnTo>
                  <a:pt x="440" y="292"/>
                </a:lnTo>
                <a:lnTo>
                  <a:pt x="440" y="290"/>
                </a:lnTo>
                <a:lnTo>
                  <a:pt x="442" y="288"/>
                </a:lnTo>
                <a:lnTo>
                  <a:pt x="434" y="284"/>
                </a:lnTo>
                <a:lnTo>
                  <a:pt x="432" y="290"/>
                </a:lnTo>
                <a:lnTo>
                  <a:pt x="432" y="292"/>
                </a:lnTo>
                <a:lnTo>
                  <a:pt x="428" y="292"/>
                </a:lnTo>
                <a:lnTo>
                  <a:pt x="426" y="288"/>
                </a:lnTo>
                <a:lnTo>
                  <a:pt x="424" y="288"/>
                </a:lnTo>
                <a:lnTo>
                  <a:pt x="422" y="290"/>
                </a:lnTo>
                <a:lnTo>
                  <a:pt x="418" y="288"/>
                </a:lnTo>
                <a:lnTo>
                  <a:pt x="418" y="282"/>
                </a:lnTo>
                <a:lnTo>
                  <a:pt x="418" y="280"/>
                </a:lnTo>
                <a:lnTo>
                  <a:pt x="416" y="280"/>
                </a:lnTo>
                <a:lnTo>
                  <a:pt x="414" y="282"/>
                </a:lnTo>
                <a:lnTo>
                  <a:pt x="412" y="282"/>
                </a:lnTo>
                <a:lnTo>
                  <a:pt x="412" y="288"/>
                </a:lnTo>
                <a:lnTo>
                  <a:pt x="410" y="290"/>
                </a:lnTo>
                <a:lnTo>
                  <a:pt x="404" y="290"/>
                </a:lnTo>
                <a:lnTo>
                  <a:pt x="404" y="292"/>
                </a:lnTo>
                <a:lnTo>
                  <a:pt x="408" y="292"/>
                </a:lnTo>
                <a:lnTo>
                  <a:pt x="404" y="294"/>
                </a:lnTo>
                <a:lnTo>
                  <a:pt x="404" y="298"/>
                </a:lnTo>
                <a:lnTo>
                  <a:pt x="404" y="300"/>
                </a:lnTo>
                <a:lnTo>
                  <a:pt x="402" y="300"/>
                </a:lnTo>
                <a:lnTo>
                  <a:pt x="400" y="300"/>
                </a:lnTo>
                <a:lnTo>
                  <a:pt x="398" y="298"/>
                </a:lnTo>
                <a:lnTo>
                  <a:pt x="396" y="292"/>
                </a:lnTo>
                <a:lnTo>
                  <a:pt x="398" y="292"/>
                </a:lnTo>
                <a:lnTo>
                  <a:pt x="398" y="290"/>
                </a:lnTo>
                <a:lnTo>
                  <a:pt x="400" y="290"/>
                </a:lnTo>
                <a:lnTo>
                  <a:pt x="398" y="284"/>
                </a:lnTo>
                <a:lnTo>
                  <a:pt x="396" y="284"/>
                </a:lnTo>
                <a:lnTo>
                  <a:pt x="394" y="284"/>
                </a:lnTo>
                <a:lnTo>
                  <a:pt x="394" y="288"/>
                </a:lnTo>
                <a:lnTo>
                  <a:pt x="392" y="290"/>
                </a:lnTo>
                <a:lnTo>
                  <a:pt x="392" y="288"/>
                </a:lnTo>
                <a:lnTo>
                  <a:pt x="388" y="284"/>
                </a:lnTo>
                <a:lnTo>
                  <a:pt x="388" y="288"/>
                </a:lnTo>
                <a:lnTo>
                  <a:pt x="386" y="290"/>
                </a:lnTo>
                <a:lnTo>
                  <a:pt x="384" y="292"/>
                </a:lnTo>
                <a:lnTo>
                  <a:pt x="382" y="292"/>
                </a:lnTo>
                <a:lnTo>
                  <a:pt x="380" y="290"/>
                </a:lnTo>
                <a:lnTo>
                  <a:pt x="378" y="284"/>
                </a:lnTo>
                <a:lnTo>
                  <a:pt x="376" y="282"/>
                </a:lnTo>
                <a:lnTo>
                  <a:pt x="370" y="284"/>
                </a:lnTo>
                <a:lnTo>
                  <a:pt x="368" y="282"/>
                </a:lnTo>
                <a:lnTo>
                  <a:pt x="368" y="278"/>
                </a:lnTo>
                <a:lnTo>
                  <a:pt x="364" y="278"/>
                </a:lnTo>
                <a:lnTo>
                  <a:pt x="362" y="278"/>
                </a:lnTo>
                <a:lnTo>
                  <a:pt x="358" y="280"/>
                </a:lnTo>
                <a:lnTo>
                  <a:pt x="356" y="282"/>
                </a:lnTo>
                <a:lnTo>
                  <a:pt x="354" y="284"/>
                </a:lnTo>
                <a:lnTo>
                  <a:pt x="350" y="288"/>
                </a:lnTo>
                <a:lnTo>
                  <a:pt x="350" y="290"/>
                </a:lnTo>
                <a:lnTo>
                  <a:pt x="346" y="288"/>
                </a:lnTo>
                <a:lnTo>
                  <a:pt x="342" y="284"/>
                </a:lnTo>
                <a:lnTo>
                  <a:pt x="340" y="284"/>
                </a:lnTo>
                <a:lnTo>
                  <a:pt x="340" y="282"/>
                </a:lnTo>
                <a:lnTo>
                  <a:pt x="342" y="282"/>
                </a:lnTo>
                <a:lnTo>
                  <a:pt x="342" y="280"/>
                </a:lnTo>
                <a:lnTo>
                  <a:pt x="342" y="278"/>
                </a:lnTo>
                <a:lnTo>
                  <a:pt x="340" y="276"/>
                </a:lnTo>
                <a:lnTo>
                  <a:pt x="338" y="276"/>
                </a:lnTo>
                <a:lnTo>
                  <a:pt x="336" y="276"/>
                </a:lnTo>
                <a:lnTo>
                  <a:pt x="334" y="276"/>
                </a:lnTo>
                <a:lnTo>
                  <a:pt x="332" y="268"/>
                </a:lnTo>
                <a:lnTo>
                  <a:pt x="334" y="264"/>
                </a:lnTo>
                <a:lnTo>
                  <a:pt x="332" y="262"/>
                </a:lnTo>
                <a:lnTo>
                  <a:pt x="332" y="264"/>
                </a:lnTo>
                <a:lnTo>
                  <a:pt x="326" y="266"/>
                </a:lnTo>
                <a:lnTo>
                  <a:pt x="320" y="264"/>
                </a:lnTo>
                <a:lnTo>
                  <a:pt x="318" y="264"/>
                </a:lnTo>
                <a:lnTo>
                  <a:pt x="316" y="262"/>
                </a:lnTo>
                <a:lnTo>
                  <a:pt x="312" y="264"/>
                </a:lnTo>
                <a:lnTo>
                  <a:pt x="312" y="266"/>
                </a:lnTo>
                <a:lnTo>
                  <a:pt x="310" y="268"/>
                </a:lnTo>
                <a:lnTo>
                  <a:pt x="308" y="270"/>
                </a:lnTo>
                <a:lnTo>
                  <a:pt x="304" y="268"/>
                </a:lnTo>
                <a:lnTo>
                  <a:pt x="298" y="266"/>
                </a:lnTo>
                <a:lnTo>
                  <a:pt x="298" y="262"/>
                </a:lnTo>
                <a:lnTo>
                  <a:pt x="296" y="262"/>
                </a:lnTo>
                <a:lnTo>
                  <a:pt x="294" y="262"/>
                </a:lnTo>
                <a:lnTo>
                  <a:pt x="292" y="262"/>
                </a:lnTo>
                <a:lnTo>
                  <a:pt x="290" y="264"/>
                </a:lnTo>
                <a:lnTo>
                  <a:pt x="286" y="262"/>
                </a:lnTo>
                <a:lnTo>
                  <a:pt x="282" y="262"/>
                </a:lnTo>
                <a:lnTo>
                  <a:pt x="276" y="260"/>
                </a:lnTo>
                <a:lnTo>
                  <a:pt x="272" y="258"/>
                </a:lnTo>
                <a:lnTo>
                  <a:pt x="270" y="254"/>
                </a:lnTo>
                <a:lnTo>
                  <a:pt x="266" y="258"/>
                </a:lnTo>
                <a:lnTo>
                  <a:pt x="262" y="254"/>
                </a:lnTo>
                <a:lnTo>
                  <a:pt x="260" y="258"/>
                </a:lnTo>
                <a:lnTo>
                  <a:pt x="256" y="254"/>
                </a:lnTo>
                <a:lnTo>
                  <a:pt x="256" y="250"/>
                </a:lnTo>
                <a:lnTo>
                  <a:pt x="256" y="248"/>
                </a:lnTo>
                <a:lnTo>
                  <a:pt x="256" y="246"/>
                </a:lnTo>
                <a:lnTo>
                  <a:pt x="250" y="240"/>
                </a:lnTo>
                <a:lnTo>
                  <a:pt x="250" y="238"/>
                </a:lnTo>
                <a:lnTo>
                  <a:pt x="246" y="236"/>
                </a:lnTo>
                <a:lnTo>
                  <a:pt x="244" y="234"/>
                </a:lnTo>
                <a:lnTo>
                  <a:pt x="242" y="236"/>
                </a:lnTo>
                <a:lnTo>
                  <a:pt x="242" y="238"/>
                </a:lnTo>
                <a:lnTo>
                  <a:pt x="240" y="240"/>
                </a:lnTo>
                <a:lnTo>
                  <a:pt x="234" y="238"/>
                </a:lnTo>
                <a:lnTo>
                  <a:pt x="234" y="236"/>
                </a:lnTo>
                <a:lnTo>
                  <a:pt x="230" y="236"/>
                </a:lnTo>
                <a:lnTo>
                  <a:pt x="228" y="236"/>
                </a:lnTo>
                <a:lnTo>
                  <a:pt x="228" y="238"/>
                </a:lnTo>
                <a:lnTo>
                  <a:pt x="226" y="240"/>
                </a:lnTo>
                <a:lnTo>
                  <a:pt x="220" y="238"/>
                </a:lnTo>
                <a:lnTo>
                  <a:pt x="214" y="234"/>
                </a:lnTo>
                <a:lnTo>
                  <a:pt x="212" y="228"/>
                </a:lnTo>
                <a:lnTo>
                  <a:pt x="210" y="228"/>
                </a:lnTo>
                <a:lnTo>
                  <a:pt x="206" y="224"/>
                </a:lnTo>
                <a:lnTo>
                  <a:pt x="204" y="220"/>
                </a:lnTo>
                <a:lnTo>
                  <a:pt x="202" y="220"/>
                </a:lnTo>
                <a:lnTo>
                  <a:pt x="200" y="222"/>
                </a:lnTo>
                <a:lnTo>
                  <a:pt x="200" y="206"/>
                </a:lnTo>
                <a:lnTo>
                  <a:pt x="200" y="182"/>
                </a:lnTo>
                <a:lnTo>
                  <a:pt x="202" y="170"/>
                </a:lnTo>
                <a:lnTo>
                  <a:pt x="202" y="148"/>
                </a:lnTo>
                <a:lnTo>
                  <a:pt x="202" y="130"/>
                </a:lnTo>
                <a:lnTo>
                  <a:pt x="204" y="108"/>
                </a:lnTo>
                <a:lnTo>
                  <a:pt x="204" y="94"/>
                </a:lnTo>
                <a:lnTo>
                  <a:pt x="206" y="54"/>
                </a:lnTo>
                <a:lnTo>
                  <a:pt x="204" y="54"/>
                </a:lnTo>
                <a:lnTo>
                  <a:pt x="168" y="54"/>
                </a:lnTo>
                <a:lnTo>
                  <a:pt x="140" y="52"/>
                </a:lnTo>
                <a:lnTo>
                  <a:pt x="130" y="52"/>
                </a:lnTo>
                <a:lnTo>
                  <a:pt x="94" y="50"/>
                </a:lnTo>
                <a:lnTo>
                  <a:pt x="64" y="48"/>
                </a:lnTo>
                <a:lnTo>
                  <a:pt x="58" y="48"/>
                </a:lnTo>
                <a:lnTo>
                  <a:pt x="0" y="42"/>
                </a:lnTo>
                <a:lnTo>
                  <a:pt x="2" y="0"/>
                </a:lnTo>
                <a:lnTo>
                  <a:pt x="68" y="6"/>
                </a:lnTo>
                <a:lnTo>
                  <a:pt x="100" y="6"/>
                </a:lnTo>
                <a:lnTo>
                  <a:pt x="134" y="8"/>
                </a:lnTo>
                <a:lnTo>
                  <a:pt x="142" y="8"/>
                </a:lnTo>
                <a:lnTo>
                  <a:pt x="164" y="10"/>
                </a:lnTo>
                <a:lnTo>
                  <a:pt x="202" y="10"/>
                </a:lnTo>
                <a:lnTo>
                  <a:pt x="206" y="12"/>
                </a:lnTo>
                <a:lnTo>
                  <a:pt x="240" y="12"/>
                </a:lnTo>
                <a:lnTo>
                  <a:pt x="246" y="12"/>
                </a:lnTo>
                <a:lnTo>
                  <a:pt x="276" y="16"/>
                </a:lnTo>
                <a:lnTo>
                  <a:pt x="308" y="16"/>
                </a:lnTo>
                <a:lnTo>
                  <a:pt x="322" y="16"/>
                </a:lnTo>
                <a:lnTo>
                  <a:pt x="338" y="16"/>
                </a:lnTo>
                <a:lnTo>
                  <a:pt x="358" y="16"/>
                </a:lnTo>
                <a:lnTo>
                  <a:pt x="382" y="18"/>
                </a:lnTo>
                <a:lnTo>
                  <a:pt x="404" y="18"/>
                </a:lnTo>
                <a:lnTo>
                  <a:pt x="430" y="18"/>
                </a:lnTo>
                <a:lnTo>
                  <a:pt x="446" y="18"/>
                </a:lnTo>
                <a:lnTo>
                  <a:pt x="484" y="18"/>
                </a:lnTo>
                <a:lnTo>
                  <a:pt x="486" y="18"/>
                </a:lnTo>
                <a:lnTo>
                  <a:pt x="498" y="18"/>
                </a:lnTo>
                <a:lnTo>
                  <a:pt x="516" y="18"/>
                </a:lnTo>
                <a:lnTo>
                  <a:pt x="522" y="18"/>
                </a:lnTo>
                <a:lnTo>
                  <a:pt x="546" y="18"/>
                </a:lnTo>
                <a:lnTo>
                  <a:pt x="550" y="18"/>
                </a:lnTo>
                <a:lnTo>
                  <a:pt x="578" y="18"/>
                </a:lnTo>
                <a:lnTo>
                  <a:pt x="578" y="38"/>
                </a:lnTo>
                <a:lnTo>
                  <a:pt x="578" y="46"/>
                </a:lnTo>
                <a:lnTo>
                  <a:pt x="578" y="62"/>
                </a:lnTo>
                <a:lnTo>
                  <a:pt x="580" y="62"/>
                </a:lnTo>
                <a:lnTo>
                  <a:pt x="582" y="88"/>
                </a:lnTo>
                <a:lnTo>
                  <a:pt x="584" y="94"/>
                </a:lnTo>
                <a:lnTo>
                  <a:pt x="590" y="124"/>
                </a:lnTo>
                <a:lnTo>
                  <a:pt x="590" y="134"/>
                </a:lnTo>
                <a:lnTo>
                  <a:pt x="594" y="156"/>
                </a:lnTo>
                <a:lnTo>
                  <a:pt x="594" y="194"/>
                </a:lnTo>
              </a:path>
            </a:pathLst>
          </a:custGeom>
          <a:solidFill>
            <a:srgbClr val="349C36"/>
          </a:solidFill>
          <a:ln w="6350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38" name="Freeform 90"/>
          <p:cNvSpPr>
            <a:spLocks noEditPoints="1"/>
          </p:cNvSpPr>
          <p:nvPr/>
        </p:nvSpPr>
        <p:spPr bwMode="auto">
          <a:xfrm>
            <a:off x="6283325" y="3629025"/>
            <a:ext cx="965200" cy="422275"/>
          </a:xfrm>
          <a:custGeom>
            <a:avLst/>
            <a:gdLst>
              <a:gd name="T0" fmla="*/ 2147483647 w 608"/>
              <a:gd name="T1" fmla="*/ 2147483647 h 266"/>
              <a:gd name="T2" fmla="*/ 2147483647 w 608"/>
              <a:gd name="T3" fmla="*/ 2147483647 h 266"/>
              <a:gd name="T4" fmla="*/ 2147483647 w 608"/>
              <a:gd name="T5" fmla="*/ 2147483647 h 266"/>
              <a:gd name="T6" fmla="*/ 2147483647 w 608"/>
              <a:gd name="T7" fmla="*/ 2147483647 h 266"/>
              <a:gd name="T8" fmla="*/ 2147483647 w 608"/>
              <a:gd name="T9" fmla="*/ 2147483647 h 266"/>
              <a:gd name="T10" fmla="*/ 2147483647 w 608"/>
              <a:gd name="T11" fmla="*/ 2147483647 h 266"/>
              <a:gd name="T12" fmla="*/ 2147483647 w 608"/>
              <a:gd name="T13" fmla="*/ 2147483647 h 266"/>
              <a:gd name="T14" fmla="*/ 2147483647 w 608"/>
              <a:gd name="T15" fmla="*/ 2147483647 h 266"/>
              <a:gd name="T16" fmla="*/ 2147483647 w 608"/>
              <a:gd name="T17" fmla="*/ 2147483647 h 266"/>
              <a:gd name="T18" fmla="*/ 2147483647 w 608"/>
              <a:gd name="T19" fmla="*/ 2147483647 h 266"/>
              <a:gd name="T20" fmla="*/ 2147483647 w 608"/>
              <a:gd name="T21" fmla="*/ 2147483647 h 266"/>
              <a:gd name="T22" fmla="*/ 2147483647 w 608"/>
              <a:gd name="T23" fmla="*/ 2147483647 h 266"/>
              <a:gd name="T24" fmla="*/ 2147483647 w 608"/>
              <a:gd name="T25" fmla="*/ 2147483647 h 266"/>
              <a:gd name="T26" fmla="*/ 2147483647 w 608"/>
              <a:gd name="T27" fmla="*/ 2147483647 h 266"/>
              <a:gd name="T28" fmla="*/ 2147483647 w 608"/>
              <a:gd name="T29" fmla="*/ 2147483647 h 266"/>
              <a:gd name="T30" fmla="*/ 2147483647 w 608"/>
              <a:gd name="T31" fmla="*/ 2147483647 h 266"/>
              <a:gd name="T32" fmla="*/ 2147483647 w 608"/>
              <a:gd name="T33" fmla="*/ 2147483647 h 266"/>
              <a:gd name="T34" fmla="*/ 2147483647 w 608"/>
              <a:gd name="T35" fmla="*/ 2147483647 h 266"/>
              <a:gd name="T36" fmla="*/ 2147483647 w 608"/>
              <a:gd name="T37" fmla="*/ 2147483647 h 266"/>
              <a:gd name="T38" fmla="*/ 2147483647 w 608"/>
              <a:gd name="T39" fmla="*/ 2147483647 h 266"/>
              <a:gd name="T40" fmla="*/ 2147483647 w 608"/>
              <a:gd name="T41" fmla="*/ 2147483647 h 266"/>
              <a:gd name="T42" fmla="*/ 2147483647 w 608"/>
              <a:gd name="T43" fmla="*/ 2147483647 h 266"/>
              <a:gd name="T44" fmla="*/ 2147483647 w 608"/>
              <a:gd name="T45" fmla="*/ 2147483647 h 266"/>
              <a:gd name="T46" fmla="*/ 2147483647 w 608"/>
              <a:gd name="T47" fmla="*/ 2147483647 h 266"/>
              <a:gd name="T48" fmla="*/ 2147483647 w 608"/>
              <a:gd name="T49" fmla="*/ 2147483647 h 266"/>
              <a:gd name="T50" fmla="*/ 2147483647 w 608"/>
              <a:gd name="T51" fmla="*/ 2147483647 h 266"/>
              <a:gd name="T52" fmla="*/ 2147483647 w 608"/>
              <a:gd name="T53" fmla="*/ 2147483647 h 266"/>
              <a:gd name="T54" fmla="*/ 2147483647 w 608"/>
              <a:gd name="T55" fmla="*/ 2147483647 h 266"/>
              <a:gd name="T56" fmla="*/ 2147483647 w 608"/>
              <a:gd name="T57" fmla="*/ 2147483647 h 266"/>
              <a:gd name="T58" fmla="*/ 2147483647 w 608"/>
              <a:gd name="T59" fmla="*/ 2147483647 h 266"/>
              <a:gd name="T60" fmla="*/ 2147483647 w 608"/>
              <a:gd name="T61" fmla="*/ 2147483647 h 266"/>
              <a:gd name="T62" fmla="*/ 2147483647 w 608"/>
              <a:gd name="T63" fmla="*/ 2147483647 h 266"/>
              <a:gd name="T64" fmla="*/ 2147483647 w 608"/>
              <a:gd name="T65" fmla="*/ 2147483647 h 266"/>
              <a:gd name="T66" fmla="*/ 2147483647 w 608"/>
              <a:gd name="T67" fmla="*/ 2147483647 h 266"/>
              <a:gd name="T68" fmla="*/ 2147483647 w 608"/>
              <a:gd name="T69" fmla="*/ 2147483647 h 266"/>
              <a:gd name="T70" fmla="*/ 2147483647 w 608"/>
              <a:gd name="T71" fmla="*/ 2147483647 h 266"/>
              <a:gd name="T72" fmla="*/ 2147483647 w 608"/>
              <a:gd name="T73" fmla="*/ 2147483647 h 266"/>
              <a:gd name="T74" fmla="*/ 2147483647 w 608"/>
              <a:gd name="T75" fmla="*/ 2147483647 h 266"/>
              <a:gd name="T76" fmla="*/ 2147483647 w 608"/>
              <a:gd name="T77" fmla="*/ 2147483647 h 266"/>
              <a:gd name="T78" fmla="*/ 2147483647 w 608"/>
              <a:gd name="T79" fmla="*/ 2147483647 h 266"/>
              <a:gd name="T80" fmla="*/ 2147483647 w 608"/>
              <a:gd name="T81" fmla="*/ 2147483647 h 266"/>
              <a:gd name="T82" fmla="*/ 2147483647 w 608"/>
              <a:gd name="T83" fmla="*/ 2147483647 h 266"/>
              <a:gd name="T84" fmla="*/ 2147483647 w 608"/>
              <a:gd name="T85" fmla="*/ 2147483647 h 266"/>
              <a:gd name="T86" fmla="*/ 2147483647 w 608"/>
              <a:gd name="T87" fmla="*/ 2147483647 h 266"/>
              <a:gd name="T88" fmla="*/ 2147483647 w 608"/>
              <a:gd name="T89" fmla="*/ 2147483647 h 266"/>
              <a:gd name="T90" fmla="*/ 2147483647 w 608"/>
              <a:gd name="T91" fmla="*/ 2147483647 h 266"/>
              <a:gd name="T92" fmla="*/ 2147483647 w 608"/>
              <a:gd name="T93" fmla="*/ 2147483647 h 266"/>
              <a:gd name="T94" fmla="*/ 2147483647 w 608"/>
              <a:gd name="T95" fmla="*/ 2147483647 h 266"/>
              <a:gd name="T96" fmla="*/ 2147483647 w 608"/>
              <a:gd name="T97" fmla="*/ 2147483647 h 266"/>
              <a:gd name="T98" fmla="*/ 2147483647 w 608"/>
              <a:gd name="T99" fmla="*/ 2147483647 h 266"/>
              <a:gd name="T100" fmla="*/ 2147483647 w 608"/>
              <a:gd name="T101" fmla="*/ 2147483647 h 266"/>
              <a:gd name="T102" fmla="*/ 2147483647 w 608"/>
              <a:gd name="T103" fmla="*/ 2147483647 h 266"/>
              <a:gd name="T104" fmla="*/ 2147483647 w 608"/>
              <a:gd name="T105" fmla="*/ 2147483647 h 266"/>
              <a:gd name="T106" fmla="*/ 2147483647 w 608"/>
              <a:gd name="T107" fmla="*/ 2147483647 h 266"/>
              <a:gd name="T108" fmla="*/ 2147483647 w 608"/>
              <a:gd name="T109" fmla="*/ 2147483647 h 266"/>
              <a:gd name="T110" fmla="*/ 2147483647 w 608"/>
              <a:gd name="T111" fmla="*/ 2147483647 h 266"/>
              <a:gd name="T112" fmla="*/ 2147483647 w 608"/>
              <a:gd name="T113" fmla="*/ 2147483647 h 26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608"/>
              <a:gd name="T172" fmla="*/ 0 h 266"/>
              <a:gd name="T173" fmla="*/ 608 w 608"/>
              <a:gd name="T174" fmla="*/ 266 h 26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608" h="266">
                <a:moveTo>
                  <a:pt x="22" y="232"/>
                </a:moveTo>
                <a:lnTo>
                  <a:pt x="14" y="234"/>
                </a:lnTo>
                <a:lnTo>
                  <a:pt x="0" y="234"/>
                </a:lnTo>
                <a:lnTo>
                  <a:pt x="0" y="216"/>
                </a:lnTo>
                <a:lnTo>
                  <a:pt x="2" y="210"/>
                </a:lnTo>
                <a:lnTo>
                  <a:pt x="6" y="210"/>
                </a:lnTo>
                <a:lnTo>
                  <a:pt x="12" y="210"/>
                </a:lnTo>
                <a:lnTo>
                  <a:pt x="16" y="208"/>
                </a:lnTo>
                <a:lnTo>
                  <a:pt x="16" y="206"/>
                </a:lnTo>
                <a:lnTo>
                  <a:pt x="16" y="204"/>
                </a:lnTo>
                <a:lnTo>
                  <a:pt x="18" y="200"/>
                </a:lnTo>
                <a:lnTo>
                  <a:pt x="16" y="196"/>
                </a:lnTo>
                <a:lnTo>
                  <a:pt x="20" y="192"/>
                </a:lnTo>
                <a:lnTo>
                  <a:pt x="22" y="190"/>
                </a:lnTo>
                <a:lnTo>
                  <a:pt x="26" y="186"/>
                </a:lnTo>
                <a:lnTo>
                  <a:pt x="28" y="186"/>
                </a:lnTo>
                <a:lnTo>
                  <a:pt x="32" y="180"/>
                </a:lnTo>
                <a:lnTo>
                  <a:pt x="38" y="178"/>
                </a:lnTo>
                <a:lnTo>
                  <a:pt x="42" y="178"/>
                </a:lnTo>
                <a:lnTo>
                  <a:pt x="46" y="178"/>
                </a:lnTo>
                <a:lnTo>
                  <a:pt x="50" y="178"/>
                </a:lnTo>
                <a:lnTo>
                  <a:pt x="52" y="174"/>
                </a:lnTo>
                <a:lnTo>
                  <a:pt x="58" y="172"/>
                </a:lnTo>
                <a:lnTo>
                  <a:pt x="60" y="170"/>
                </a:lnTo>
                <a:lnTo>
                  <a:pt x="64" y="170"/>
                </a:lnTo>
                <a:lnTo>
                  <a:pt x="66" y="164"/>
                </a:lnTo>
                <a:lnTo>
                  <a:pt x="66" y="162"/>
                </a:lnTo>
                <a:lnTo>
                  <a:pt x="72" y="160"/>
                </a:lnTo>
                <a:lnTo>
                  <a:pt x="74" y="158"/>
                </a:lnTo>
                <a:lnTo>
                  <a:pt x="78" y="156"/>
                </a:lnTo>
                <a:lnTo>
                  <a:pt x="82" y="156"/>
                </a:lnTo>
                <a:lnTo>
                  <a:pt x="86" y="152"/>
                </a:lnTo>
                <a:lnTo>
                  <a:pt x="88" y="146"/>
                </a:lnTo>
                <a:lnTo>
                  <a:pt x="88" y="142"/>
                </a:lnTo>
                <a:lnTo>
                  <a:pt x="88" y="140"/>
                </a:lnTo>
                <a:lnTo>
                  <a:pt x="90" y="140"/>
                </a:lnTo>
                <a:lnTo>
                  <a:pt x="94" y="142"/>
                </a:lnTo>
                <a:lnTo>
                  <a:pt x="96" y="136"/>
                </a:lnTo>
                <a:lnTo>
                  <a:pt x="96" y="134"/>
                </a:lnTo>
                <a:lnTo>
                  <a:pt x="104" y="128"/>
                </a:lnTo>
                <a:lnTo>
                  <a:pt x="106" y="128"/>
                </a:lnTo>
                <a:lnTo>
                  <a:pt x="108" y="130"/>
                </a:lnTo>
                <a:lnTo>
                  <a:pt x="108" y="132"/>
                </a:lnTo>
                <a:lnTo>
                  <a:pt x="108" y="134"/>
                </a:lnTo>
                <a:lnTo>
                  <a:pt x="110" y="134"/>
                </a:lnTo>
                <a:lnTo>
                  <a:pt x="116" y="132"/>
                </a:lnTo>
                <a:lnTo>
                  <a:pt x="118" y="132"/>
                </a:lnTo>
                <a:lnTo>
                  <a:pt x="120" y="122"/>
                </a:lnTo>
                <a:lnTo>
                  <a:pt x="122" y="120"/>
                </a:lnTo>
                <a:lnTo>
                  <a:pt x="126" y="118"/>
                </a:lnTo>
                <a:lnTo>
                  <a:pt x="128" y="118"/>
                </a:lnTo>
                <a:lnTo>
                  <a:pt x="134" y="116"/>
                </a:lnTo>
                <a:lnTo>
                  <a:pt x="136" y="116"/>
                </a:lnTo>
                <a:lnTo>
                  <a:pt x="140" y="118"/>
                </a:lnTo>
                <a:lnTo>
                  <a:pt x="142" y="118"/>
                </a:lnTo>
                <a:lnTo>
                  <a:pt x="144" y="114"/>
                </a:lnTo>
                <a:lnTo>
                  <a:pt x="150" y="102"/>
                </a:lnTo>
                <a:lnTo>
                  <a:pt x="152" y="100"/>
                </a:lnTo>
                <a:lnTo>
                  <a:pt x="156" y="96"/>
                </a:lnTo>
                <a:lnTo>
                  <a:pt x="164" y="96"/>
                </a:lnTo>
                <a:lnTo>
                  <a:pt x="166" y="94"/>
                </a:lnTo>
                <a:lnTo>
                  <a:pt x="162" y="94"/>
                </a:lnTo>
                <a:lnTo>
                  <a:pt x="162" y="88"/>
                </a:lnTo>
                <a:lnTo>
                  <a:pt x="164" y="82"/>
                </a:lnTo>
                <a:lnTo>
                  <a:pt x="164" y="80"/>
                </a:lnTo>
                <a:lnTo>
                  <a:pt x="164" y="72"/>
                </a:lnTo>
                <a:lnTo>
                  <a:pt x="186" y="70"/>
                </a:lnTo>
                <a:lnTo>
                  <a:pt x="216" y="66"/>
                </a:lnTo>
                <a:lnTo>
                  <a:pt x="222" y="66"/>
                </a:lnTo>
                <a:lnTo>
                  <a:pt x="238" y="64"/>
                </a:lnTo>
                <a:lnTo>
                  <a:pt x="248" y="60"/>
                </a:lnTo>
                <a:lnTo>
                  <a:pt x="276" y="58"/>
                </a:lnTo>
                <a:lnTo>
                  <a:pt x="298" y="54"/>
                </a:lnTo>
                <a:lnTo>
                  <a:pt x="314" y="52"/>
                </a:lnTo>
                <a:lnTo>
                  <a:pt x="332" y="46"/>
                </a:lnTo>
                <a:lnTo>
                  <a:pt x="336" y="46"/>
                </a:lnTo>
                <a:lnTo>
                  <a:pt x="362" y="42"/>
                </a:lnTo>
                <a:lnTo>
                  <a:pt x="364" y="42"/>
                </a:lnTo>
                <a:lnTo>
                  <a:pt x="384" y="38"/>
                </a:lnTo>
                <a:lnTo>
                  <a:pt x="394" y="36"/>
                </a:lnTo>
                <a:lnTo>
                  <a:pt x="412" y="34"/>
                </a:lnTo>
                <a:lnTo>
                  <a:pt x="422" y="30"/>
                </a:lnTo>
                <a:lnTo>
                  <a:pt x="430" y="28"/>
                </a:lnTo>
                <a:lnTo>
                  <a:pt x="460" y="22"/>
                </a:lnTo>
                <a:lnTo>
                  <a:pt x="470" y="20"/>
                </a:lnTo>
                <a:lnTo>
                  <a:pt x="488" y="16"/>
                </a:lnTo>
                <a:lnTo>
                  <a:pt x="512" y="12"/>
                </a:lnTo>
                <a:lnTo>
                  <a:pt x="516" y="10"/>
                </a:lnTo>
                <a:lnTo>
                  <a:pt x="528" y="8"/>
                </a:lnTo>
                <a:lnTo>
                  <a:pt x="542" y="6"/>
                </a:lnTo>
                <a:lnTo>
                  <a:pt x="548" y="6"/>
                </a:lnTo>
                <a:lnTo>
                  <a:pt x="548" y="8"/>
                </a:lnTo>
                <a:lnTo>
                  <a:pt x="546" y="10"/>
                </a:lnTo>
                <a:lnTo>
                  <a:pt x="556" y="14"/>
                </a:lnTo>
                <a:lnTo>
                  <a:pt x="552" y="14"/>
                </a:lnTo>
                <a:lnTo>
                  <a:pt x="558" y="20"/>
                </a:lnTo>
                <a:lnTo>
                  <a:pt x="558" y="14"/>
                </a:lnTo>
                <a:lnTo>
                  <a:pt x="560" y="20"/>
                </a:lnTo>
                <a:lnTo>
                  <a:pt x="572" y="38"/>
                </a:lnTo>
                <a:lnTo>
                  <a:pt x="574" y="42"/>
                </a:lnTo>
                <a:lnTo>
                  <a:pt x="568" y="40"/>
                </a:lnTo>
                <a:lnTo>
                  <a:pt x="562" y="28"/>
                </a:lnTo>
                <a:lnTo>
                  <a:pt x="560" y="28"/>
                </a:lnTo>
                <a:lnTo>
                  <a:pt x="560" y="26"/>
                </a:lnTo>
                <a:lnTo>
                  <a:pt x="556" y="24"/>
                </a:lnTo>
                <a:lnTo>
                  <a:pt x="560" y="34"/>
                </a:lnTo>
                <a:lnTo>
                  <a:pt x="560" y="36"/>
                </a:lnTo>
                <a:lnTo>
                  <a:pt x="542" y="26"/>
                </a:lnTo>
                <a:lnTo>
                  <a:pt x="542" y="28"/>
                </a:lnTo>
                <a:lnTo>
                  <a:pt x="550" y="38"/>
                </a:lnTo>
                <a:lnTo>
                  <a:pt x="548" y="40"/>
                </a:lnTo>
                <a:lnTo>
                  <a:pt x="542" y="40"/>
                </a:lnTo>
                <a:lnTo>
                  <a:pt x="536" y="38"/>
                </a:lnTo>
                <a:lnTo>
                  <a:pt x="538" y="44"/>
                </a:lnTo>
                <a:lnTo>
                  <a:pt x="526" y="52"/>
                </a:lnTo>
                <a:lnTo>
                  <a:pt x="530" y="52"/>
                </a:lnTo>
                <a:lnTo>
                  <a:pt x="526" y="58"/>
                </a:lnTo>
                <a:lnTo>
                  <a:pt x="520" y="58"/>
                </a:lnTo>
                <a:lnTo>
                  <a:pt x="516" y="54"/>
                </a:lnTo>
                <a:lnTo>
                  <a:pt x="516" y="56"/>
                </a:lnTo>
                <a:lnTo>
                  <a:pt x="512" y="56"/>
                </a:lnTo>
                <a:lnTo>
                  <a:pt x="510" y="46"/>
                </a:lnTo>
                <a:lnTo>
                  <a:pt x="510" y="36"/>
                </a:lnTo>
                <a:lnTo>
                  <a:pt x="502" y="30"/>
                </a:lnTo>
                <a:lnTo>
                  <a:pt x="490" y="30"/>
                </a:lnTo>
                <a:lnTo>
                  <a:pt x="504" y="36"/>
                </a:lnTo>
                <a:lnTo>
                  <a:pt x="506" y="38"/>
                </a:lnTo>
                <a:lnTo>
                  <a:pt x="504" y="42"/>
                </a:lnTo>
                <a:lnTo>
                  <a:pt x="506" y="50"/>
                </a:lnTo>
                <a:lnTo>
                  <a:pt x="514" y="60"/>
                </a:lnTo>
                <a:lnTo>
                  <a:pt x="512" y="68"/>
                </a:lnTo>
                <a:lnTo>
                  <a:pt x="514" y="66"/>
                </a:lnTo>
                <a:lnTo>
                  <a:pt x="532" y="58"/>
                </a:lnTo>
                <a:lnTo>
                  <a:pt x="536" y="64"/>
                </a:lnTo>
                <a:lnTo>
                  <a:pt x="546" y="56"/>
                </a:lnTo>
                <a:lnTo>
                  <a:pt x="556" y="56"/>
                </a:lnTo>
                <a:lnTo>
                  <a:pt x="560" y="58"/>
                </a:lnTo>
                <a:lnTo>
                  <a:pt x="560" y="72"/>
                </a:lnTo>
                <a:lnTo>
                  <a:pt x="564" y="80"/>
                </a:lnTo>
                <a:lnTo>
                  <a:pt x="556" y="80"/>
                </a:lnTo>
                <a:lnTo>
                  <a:pt x="560" y="82"/>
                </a:lnTo>
                <a:lnTo>
                  <a:pt x="564" y="80"/>
                </a:lnTo>
                <a:lnTo>
                  <a:pt x="564" y="60"/>
                </a:lnTo>
                <a:lnTo>
                  <a:pt x="574" y="54"/>
                </a:lnTo>
                <a:lnTo>
                  <a:pt x="580" y="58"/>
                </a:lnTo>
                <a:lnTo>
                  <a:pt x="586" y="74"/>
                </a:lnTo>
                <a:lnTo>
                  <a:pt x="582" y="84"/>
                </a:lnTo>
                <a:lnTo>
                  <a:pt x="574" y="82"/>
                </a:lnTo>
                <a:lnTo>
                  <a:pt x="566" y="102"/>
                </a:lnTo>
                <a:lnTo>
                  <a:pt x="560" y="110"/>
                </a:lnTo>
                <a:lnTo>
                  <a:pt x="536" y="106"/>
                </a:lnTo>
                <a:lnTo>
                  <a:pt x="534" y="104"/>
                </a:lnTo>
                <a:lnTo>
                  <a:pt x="538" y="100"/>
                </a:lnTo>
                <a:lnTo>
                  <a:pt x="538" y="96"/>
                </a:lnTo>
                <a:lnTo>
                  <a:pt x="532" y="94"/>
                </a:lnTo>
                <a:lnTo>
                  <a:pt x="534" y="98"/>
                </a:lnTo>
                <a:lnTo>
                  <a:pt x="526" y="100"/>
                </a:lnTo>
                <a:lnTo>
                  <a:pt x="528" y="106"/>
                </a:lnTo>
                <a:lnTo>
                  <a:pt x="522" y="112"/>
                </a:lnTo>
                <a:lnTo>
                  <a:pt x="492" y="104"/>
                </a:lnTo>
                <a:lnTo>
                  <a:pt x="502" y="114"/>
                </a:lnTo>
                <a:lnTo>
                  <a:pt x="526" y="116"/>
                </a:lnTo>
                <a:lnTo>
                  <a:pt x="532" y="120"/>
                </a:lnTo>
                <a:lnTo>
                  <a:pt x="532" y="118"/>
                </a:lnTo>
                <a:lnTo>
                  <a:pt x="536" y="118"/>
                </a:lnTo>
                <a:lnTo>
                  <a:pt x="538" y="120"/>
                </a:lnTo>
                <a:lnTo>
                  <a:pt x="532" y="130"/>
                </a:lnTo>
                <a:lnTo>
                  <a:pt x="534" y="132"/>
                </a:lnTo>
                <a:lnTo>
                  <a:pt x="534" y="140"/>
                </a:lnTo>
                <a:lnTo>
                  <a:pt x="532" y="144"/>
                </a:lnTo>
                <a:lnTo>
                  <a:pt x="520" y="148"/>
                </a:lnTo>
                <a:lnTo>
                  <a:pt x="514" y="146"/>
                </a:lnTo>
                <a:lnTo>
                  <a:pt x="512" y="144"/>
                </a:lnTo>
                <a:lnTo>
                  <a:pt x="504" y="144"/>
                </a:lnTo>
                <a:lnTo>
                  <a:pt x="500" y="144"/>
                </a:lnTo>
                <a:lnTo>
                  <a:pt x="500" y="146"/>
                </a:lnTo>
                <a:lnTo>
                  <a:pt x="510" y="146"/>
                </a:lnTo>
                <a:lnTo>
                  <a:pt x="516" y="156"/>
                </a:lnTo>
                <a:lnTo>
                  <a:pt x="536" y="152"/>
                </a:lnTo>
                <a:lnTo>
                  <a:pt x="532" y="148"/>
                </a:lnTo>
                <a:lnTo>
                  <a:pt x="544" y="146"/>
                </a:lnTo>
                <a:lnTo>
                  <a:pt x="548" y="142"/>
                </a:lnTo>
                <a:lnTo>
                  <a:pt x="550" y="146"/>
                </a:lnTo>
                <a:lnTo>
                  <a:pt x="556" y="146"/>
                </a:lnTo>
                <a:lnTo>
                  <a:pt x="558" y="142"/>
                </a:lnTo>
                <a:lnTo>
                  <a:pt x="558" y="144"/>
                </a:lnTo>
                <a:lnTo>
                  <a:pt x="550" y="160"/>
                </a:lnTo>
                <a:lnTo>
                  <a:pt x="542" y="170"/>
                </a:lnTo>
                <a:lnTo>
                  <a:pt x="512" y="176"/>
                </a:lnTo>
                <a:lnTo>
                  <a:pt x="502" y="172"/>
                </a:lnTo>
                <a:lnTo>
                  <a:pt x="506" y="178"/>
                </a:lnTo>
                <a:lnTo>
                  <a:pt x="504" y="180"/>
                </a:lnTo>
                <a:lnTo>
                  <a:pt x="482" y="204"/>
                </a:lnTo>
                <a:lnTo>
                  <a:pt x="480" y="208"/>
                </a:lnTo>
                <a:lnTo>
                  <a:pt x="476" y="206"/>
                </a:lnTo>
                <a:lnTo>
                  <a:pt x="476" y="208"/>
                </a:lnTo>
                <a:lnTo>
                  <a:pt x="470" y="220"/>
                </a:lnTo>
                <a:lnTo>
                  <a:pt x="462" y="232"/>
                </a:lnTo>
                <a:lnTo>
                  <a:pt x="462" y="240"/>
                </a:lnTo>
                <a:lnTo>
                  <a:pt x="460" y="242"/>
                </a:lnTo>
                <a:lnTo>
                  <a:pt x="456" y="232"/>
                </a:lnTo>
                <a:lnTo>
                  <a:pt x="460" y="250"/>
                </a:lnTo>
                <a:lnTo>
                  <a:pt x="456" y="256"/>
                </a:lnTo>
                <a:lnTo>
                  <a:pt x="416" y="266"/>
                </a:lnTo>
                <a:lnTo>
                  <a:pt x="412" y="262"/>
                </a:lnTo>
                <a:lnTo>
                  <a:pt x="376" y="236"/>
                </a:lnTo>
                <a:lnTo>
                  <a:pt x="346" y="216"/>
                </a:lnTo>
                <a:lnTo>
                  <a:pt x="346" y="212"/>
                </a:lnTo>
                <a:lnTo>
                  <a:pt x="326" y="202"/>
                </a:lnTo>
                <a:lnTo>
                  <a:pt x="308" y="204"/>
                </a:lnTo>
                <a:lnTo>
                  <a:pt x="280" y="208"/>
                </a:lnTo>
                <a:lnTo>
                  <a:pt x="264" y="210"/>
                </a:lnTo>
                <a:lnTo>
                  <a:pt x="248" y="216"/>
                </a:lnTo>
                <a:lnTo>
                  <a:pt x="246" y="204"/>
                </a:lnTo>
                <a:lnTo>
                  <a:pt x="242" y="200"/>
                </a:lnTo>
                <a:lnTo>
                  <a:pt x="238" y="194"/>
                </a:lnTo>
                <a:lnTo>
                  <a:pt x="234" y="192"/>
                </a:lnTo>
                <a:lnTo>
                  <a:pt x="228" y="196"/>
                </a:lnTo>
                <a:lnTo>
                  <a:pt x="226" y="196"/>
                </a:lnTo>
                <a:lnTo>
                  <a:pt x="228" y="192"/>
                </a:lnTo>
                <a:lnTo>
                  <a:pt x="226" y="190"/>
                </a:lnTo>
                <a:lnTo>
                  <a:pt x="226" y="188"/>
                </a:lnTo>
                <a:lnTo>
                  <a:pt x="208" y="190"/>
                </a:lnTo>
                <a:lnTo>
                  <a:pt x="204" y="190"/>
                </a:lnTo>
                <a:lnTo>
                  <a:pt x="174" y="192"/>
                </a:lnTo>
                <a:lnTo>
                  <a:pt x="168" y="194"/>
                </a:lnTo>
                <a:lnTo>
                  <a:pt x="162" y="194"/>
                </a:lnTo>
                <a:lnTo>
                  <a:pt x="144" y="196"/>
                </a:lnTo>
                <a:lnTo>
                  <a:pt x="140" y="196"/>
                </a:lnTo>
                <a:lnTo>
                  <a:pt x="138" y="200"/>
                </a:lnTo>
                <a:lnTo>
                  <a:pt x="136" y="200"/>
                </a:lnTo>
                <a:lnTo>
                  <a:pt x="134" y="200"/>
                </a:lnTo>
                <a:lnTo>
                  <a:pt x="132" y="196"/>
                </a:lnTo>
                <a:lnTo>
                  <a:pt x="128" y="202"/>
                </a:lnTo>
                <a:lnTo>
                  <a:pt x="126" y="202"/>
                </a:lnTo>
                <a:lnTo>
                  <a:pt x="124" y="204"/>
                </a:lnTo>
                <a:lnTo>
                  <a:pt x="120" y="204"/>
                </a:lnTo>
                <a:lnTo>
                  <a:pt x="116" y="208"/>
                </a:lnTo>
                <a:lnTo>
                  <a:pt x="112" y="208"/>
                </a:lnTo>
                <a:lnTo>
                  <a:pt x="112" y="210"/>
                </a:lnTo>
                <a:lnTo>
                  <a:pt x="106" y="212"/>
                </a:lnTo>
                <a:lnTo>
                  <a:pt x="98" y="216"/>
                </a:lnTo>
                <a:lnTo>
                  <a:pt x="92" y="220"/>
                </a:lnTo>
                <a:lnTo>
                  <a:pt x="86" y="222"/>
                </a:lnTo>
                <a:lnTo>
                  <a:pt x="56" y="226"/>
                </a:lnTo>
                <a:lnTo>
                  <a:pt x="52" y="226"/>
                </a:lnTo>
                <a:lnTo>
                  <a:pt x="28" y="232"/>
                </a:lnTo>
                <a:lnTo>
                  <a:pt x="22" y="232"/>
                </a:lnTo>
                <a:close/>
                <a:moveTo>
                  <a:pt x="548" y="4"/>
                </a:moveTo>
                <a:lnTo>
                  <a:pt x="550" y="4"/>
                </a:lnTo>
                <a:lnTo>
                  <a:pt x="558" y="4"/>
                </a:lnTo>
                <a:lnTo>
                  <a:pt x="558" y="10"/>
                </a:lnTo>
                <a:lnTo>
                  <a:pt x="552" y="10"/>
                </a:lnTo>
                <a:lnTo>
                  <a:pt x="552" y="8"/>
                </a:lnTo>
                <a:lnTo>
                  <a:pt x="548" y="4"/>
                </a:lnTo>
                <a:close/>
                <a:moveTo>
                  <a:pt x="558" y="4"/>
                </a:moveTo>
                <a:lnTo>
                  <a:pt x="558" y="0"/>
                </a:lnTo>
                <a:lnTo>
                  <a:pt x="572" y="28"/>
                </a:lnTo>
                <a:lnTo>
                  <a:pt x="594" y="64"/>
                </a:lnTo>
                <a:lnTo>
                  <a:pt x="580" y="42"/>
                </a:lnTo>
                <a:lnTo>
                  <a:pt x="578" y="42"/>
                </a:lnTo>
                <a:lnTo>
                  <a:pt x="572" y="28"/>
                </a:lnTo>
                <a:lnTo>
                  <a:pt x="558" y="4"/>
                </a:lnTo>
                <a:close/>
                <a:moveTo>
                  <a:pt x="602" y="70"/>
                </a:moveTo>
                <a:lnTo>
                  <a:pt x="596" y="64"/>
                </a:lnTo>
                <a:lnTo>
                  <a:pt x="604" y="74"/>
                </a:lnTo>
                <a:lnTo>
                  <a:pt x="608" y="110"/>
                </a:lnTo>
                <a:lnTo>
                  <a:pt x="592" y="116"/>
                </a:lnTo>
                <a:lnTo>
                  <a:pt x="596" y="112"/>
                </a:lnTo>
                <a:lnTo>
                  <a:pt x="606" y="104"/>
                </a:lnTo>
                <a:lnTo>
                  <a:pt x="604" y="80"/>
                </a:lnTo>
                <a:lnTo>
                  <a:pt x="602" y="70"/>
                </a:lnTo>
                <a:close/>
                <a:moveTo>
                  <a:pt x="576" y="130"/>
                </a:moveTo>
                <a:lnTo>
                  <a:pt x="578" y="126"/>
                </a:lnTo>
                <a:lnTo>
                  <a:pt x="586" y="118"/>
                </a:lnTo>
                <a:lnTo>
                  <a:pt x="592" y="116"/>
                </a:lnTo>
                <a:lnTo>
                  <a:pt x="590" y="118"/>
                </a:lnTo>
                <a:lnTo>
                  <a:pt x="582" y="122"/>
                </a:lnTo>
                <a:lnTo>
                  <a:pt x="578" y="130"/>
                </a:lnTo>
                <a:lnTo>
                  <a:pt x="576" y="13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39" name="Freeform 91"/>
          <p:cNvSpPr>
            <a:spLocks/>
          </p:cNvSpPr>
          <p:nvPr/>
        </p:nvSpPr>
        <p:spPr bwMode="auto">
          <a:xfrm>
            <a:off x="6283325" y="3638550"/>
            <a:ext cx="930275" cy="412750"/>
          </a:xfrm>
          <a:custGeom>
            <a:avLst/>
            <a:gdLst>
              <a:gd name="T0" fmla="*/ 0 w 586"/>
              <a:gd name="T1" fmla="*/ 2147483647 h 260"/>
              <a:gd name="T2" fmla="*/ 2147483647 w 586"/>
              <a:gd name="T3" fmla="*/ 2147483647 h 260"/>
              <a:gd name="T4" fmla="*/ 2147483647 w 586"/>
              <a:gd name="T5" fmla="*/ 2147483647 h 260"/>
              <a:gd name="T6" fmla="*/ 2147483647 w 586"/>
              <a:gd name="T7" fmla="*/ 2147483647 h 260"/>
              <a:gd name="T8" fmla="*/ 2147483647 w 586"/>
              <a:gd name="T9" fmla="*/ 2147483647 h 260"/>
              <a:gd name="T10" fmla="*/ 2147483647 w 586"/>
              <a:gd name="T11" fmla="*/ 2147483647 h 260"/>
              <a:gd name="T12" fmla="*/ 2147483647 w 586"/>
              <a:gd name="T13" fmla="*/ 2147483647 h 260"/>
              <a:gd name="T14" fmla="*/ 2147483647 w 586"/>
              <a:gd name="T15" fmla="*/ 2147483647 h 260"/>
              <a:gd name="T16" fmla="*/ 2147483647 w 586"/>
              <a:gd name="T17" fmla="*/ 2147483647 h 260"/>
              <a:gd name="T18" fmla="*/ 2147483647 w 586"/>
              <a:gd name="T19" fmla="*/ 2147483647 h 260"/>
              <a:gd name="T20" fmla="*/ 2147483647 w 586"/>
              <a:gd name="T21" fmla="*/ 2147483647 h 260"/>
              <a:gd name="T22" fmla="*/ 2147483647 w 586"/>
              <a:gd name="T23" fmla="*/ 2147483647 h 260"/>
              <a:gd name="T24" fmla="*/ 2147483647 w 586"/>
              <a:gd name="T25" fmla="*/ 2147483647 h 260"/>
              <a:gd name="T26" fmla="*/ 2147483647 w 586"/>
              <a:gd name="T27" fmla="*/ 2147483647 h 260"/>
              <a:gd name="T28" fmla="*/ 2147483647 w 586"/>
              <a:gd name="T29" fmla="*/ 2147483647 h 260"/>
              <a:gd name="T30" fmla="*/ 2147483647 w 586"/>
              <a:gd name="T31" fmla="*/ 2147483647 h 260"/>
              <a:gd name="T32" fmla="*/ 2147483647 w 586"/>
              <a:gd name="T33" fmla="*/ 2147483647 h 260"/>
              <a:gd name="T34" fmla="*/ 2147483647 w 586"/>
              <a:gd name="T35" fmla="*/ 2147483647 h 260"/>
              <a:gd name="T36" fmla="*/ 2147483647 w 586"/>
              <a:gd name="T37" fmla="*/ 2147483647 h 260"/>
              <a:gd name="T38" fmla="*/ 2147483647 w 586"/>
              <a:gd name="T39" fmla="*/ 2147483647 h 260"/>
              <a:gd name="T40" fmla="*/ 2147483647 w 586"/>
              <a:gd name="T41" fmla="*/ 2147483647 h 260"/>
              <a:gd name="T42" fmla="*/ 2147483647 w 586"/>
              <a:gd name="T43" fmla="*/ 2147483647 h 260"/>
              <a:gd name="T44" fmla="*/ 2147483647 w 586"/>
              <a:gd name="T45" fmla="*/ 2147483647 h 260"/>
              <a:gd name="T46" fmla="*/ 2147483647 w 586"/>
              <a:gd name="T47" fmla="*/ 2147483647 h 260"/>
              <a:gd name="T48" fmla="*/ 2147483647 w 586"/>
              <a:gd name="T49" fmla="*/ 2147483647 h 260"/>
              <a:gd name="T50" fmla="*/ 2147483647 w 586"/>
              <a:gd name="T51" fmla="*/ 2147483647 h 260"/>
              <a:gd name="T52" fmla="*/ 2147483647 w 586"/>
              <a:gd name="T53" fmla="*/ 2147483647 h 260"/>
              <a:gd name="T54" fmla="*/ 2147483647 w 586"/>
              <a:gd name="T55" fmla="*/ 2147483647 h 260"/>
              <a:gd name="T56" fmla="*/ 2147483647 w 586"/>
              <a:gd name="T57" fmla="*/ 2147483647 h 260"/>
              <a:gd name="T58" fmla="*/ 2147483647 w 586"/>
              <a:gd name="T59" fmla="*/ 2147483647 h 260"/>
              <a:gd name="T60" fmla="*/ 2147483647 w 586"/>
              <a:gd name="T61" fmla="*/ 2147483647 h 260"/>
              <a:gd name="T62" fmla="*/ 2147483647 w 586"/>
              <a:gd name="T63" fmla="*/ 2147483647 h 260"/>
              <a:gd name="T64" fmla="*/ 2147483647 w 586"/>
              <a:gd name="T65" fmla="*/ 2147483647 h 260"/>
              <a:gd name="T66" fmla="*/ 2147483647 w 586"/>
              <a:gd name="T67" fmla="*/ 2147483647 h 260"/>
              <a:gd name="T68" fmla="*/ 2147483647 w 586"/>
              <a:gd name="T69" fmla="*/ 2147483647 h 260"/>
              <a:gd name="T70" fmla="*/ 2147483647 w 586"/>
              <a:gd name="T71" fmla="*/ 2147483647 h 260"/>
              <a:gd name="T72" fmla="*/ 2147483647 w 586"/>
              <a:gd name="T73" fmla="*/ 2147483647 h 260"/>
              <a:gd name="T74" fmla="*/ 2147483647 w 586"/>
              <a:gd name="T75" fmla="*/ 2147483647 h 260"/>
              <a:gd name="T76" fmla="*/ 2147483647 w 586"/>
              <a:gd name="T77" fmla="*/ 2147483647 h 260"/>
              <a:gd name="T78" fmla="*/ 2147483647 w 586"/>
              <a:gd name="T79" fmla="*/ 2147483647 h 260"/>
              <a:gd name="T80" fmla="*/ 2147483647 w 586"/>
              <a:gd name="T81" fmla="*/ 2147483647 h 260"/>
              <a:gd name="T82" fmla="*/ 2147483647 w 586"/>
              <a:gd name="T83" fmla="*/ 2147483647 h 260"/>
              <a:gd name="T84" fmla="*/ 2147483647 w 586"/>
              <a:gd name="T85" fmla="*/ 2147483647 h 260"/>
              <a:gd name="T86" fmla="*/ 2147483647 w 586"/>
              <a:gd name="T87" fmla="*/ 2147483647 h 260"/>
              <a:gd name="T88" fmla="*/ 2147483647 w 586"/>
              <a:gd name="T89" fmla="*/ 2147483647 h 260"/>
              <a:gd name="T90" fmla="*/ 2147483647 w 586"/>
              <a:gd name="T91" fmla="*/ 2147483647 h 260"/>
              <a:gd name="T92" fmla="*/ 2147483647 w 586"/>
              <a:gd name="T93" fmla="*/ 2147483647 h 260"/>
              <a:gd name="T94" fmla="*/ 2147483647 w 586"/>
              <a:gd name="T95" fmla="*/ 2147483647 h 260"/>
              <a:gd name="T96" fmla="*/ 2147483647 w 586"/>
              <a:gd name="T97" fmla="*/ 2147483647 h 260"/>
              <a:gd name="T98" fmla="*/ 2147483647 w 586"/>
              <a:gd name="T99" fmla="*/ 2147483647 h 260"/>
              <a:gd name="T100" fmla="*/ 2147483647 w 586"/>
              <a:gd name="T101" fmla="*/ 2147483647 h 260"/>
              <a:gd name="T102" fmla="*/ 2147483647 w 586"/>
              <a:gd name="T103" fmla="*/ 2147483647 h 260"/>
              <a:gd name="T104" fmla="*/ 2147483647 w 586"/>
              <a:gd name="T105" fmla="*/ 2147483647 h 260"/>
              <a:gd name="T106" fmla="*/ 2147483647 w 586"/>
              <a:gd name="T107" fmla="*/ 2147483647 h 260"/>
              <a:gd name="T108" fmla="*/ 2147483647 w 586"/>
              <a:gd name="T109" fmla="*/ 2147483647 h 260"/>
              <a:gd name="T110" fmla="*/ 2147483647 w 586"/>
              <a:gd name="T111" fmla="*/ 2147483647 h 260"/>
              <a:gd name="T112" fmla="*/ 2147483647 w 586"/>
              <a:gd name="T113" fmla="*/ 2147483647 h 260"/>
              <a:gd name="T114" fmla="*/ 2147483647 w 586"/>
              <a:gd name="T115" fmla="*/ 2147483647 h 260"/>
              <a:gd name="T116" fmla="*/ 2147483647 w 586"/>
              <a:gd name="T117" fmla="*/ 2147483647 h 260"/>
              <a:gd name="T118" fmla="*/ 2147483647 w 586"/>
              <a:gd name="T119" fmla="*/ 2147483647 h 260"/>
              <a:gd name="T120" fmla="*/ 2147483647 w 586"/>
              <a:gd name="T121" fmla="*/ 2147483647 h 260"/>
              <a:gd name="T122" fmla="*/ 2147483647 w 586"/>
              <a:gd name="T123" fmla="*/ 2147483647 h 260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586"/>
              <a:gd name="T187" fmla="*/ 0 h 260"/>
              <a:gd name="T188" fmla="*/ 586 w 586"/>
              <a:gd name="T189" fmla="*/ 260 h 260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586" h="260">
                <a:moveTo>
                  <a:pt x="22" y="226"/>
                </a:moveTo>
                <a:lnTo>
                  <a:pt x="14" y="228"/>
                </a:lnTo>
                <a:lnTo>
                  <a:pt x="0" y="228"/>
                </a:lnTo>
                <a:lnTo>
                  <a:pt x="0" y="210"/>
                </a:lnTo>
                <a:lnTo>
                  <a:pt x="2" y="204"/>
                </a:lnTo>
                <a:lnTo>
                  <a:pt x="6" y="204"/>
                </a:lnTo>
                <a:lnTo>
                  <a:pt x="12" y="204"/>
                </a:lnTo>
                <a:lnTo>
                  <a:pt x="16" y="202"/>
                </a:lnTo>
                <a:lnTo>
                  <a:pt x="16" y="200"/>
                </a:lnTo>
                <a:lnTo>
                  <a:pt x="16" y="198"/>
                </a:lnTo>
                <a:lnTo>
                  <a:pt x="18" y="194"/>
                </a:lnTo>
                <a:lnTo>
                  <a:pt x="16" y="190"/>
                </a:lnTo>
                <a:lnTo>
                  <a:pt x="20" y="186"/>
                </a:lnTo>
                <a:lnTo>
                  <a:pt x="22" y="184"/>
                </a:lnTo>
                <a:lnTo>
                  <a:pt x="26" y="180"/>
                </a:lnTo>
                <a:lnTo>
                  <a:pt x="28" y="180"/>
                </a:lnTo>
                <a:lnTo>
                  <a:pt x="32" y="174"/>
                </a:lnTo>
                <a:lnTo>
                  <a:pt x="38" y="172"/>
                </a:lnTo>
                <a:lnTo>
                  <a:pt x="42" y="172"/>
                </a:lnTo>
                <a:lnTo>
                  <a:pt x="46" y="172"/>
                </a:lnTo>
                <a:lnTo>
                  <a:pt x="50" y="172"/>
                </a:lnTo>
                <a:lnTo>
                  <a:pt x="52" y="168"/>
                </a:lnTo>
                <a:lnTo>
                  <a:pt x="58" y="166"/>
                </a:lnTo>
                <a:lnTo>
                  <a:pt x="60" y="164"/>
                </a:lnTo>
                <a:lnTo>
                  <a:pt x="64" y="164"/>
                </a:lnTo>
                <a:lnTo>
                  <a:pt x="66" y="158"/>
                </a:lnTo>
                <a:lnTo>
                  <a:pt x="66" y="156"/>
                </a:lnTo>
                <a:lnTo>
                  <a:pt x="72" y="154"/>
                </a:lnTo>
                <a:lnTo>
                  <a:pt x="74" y="152"/>
                </a:lnTo>
                <a:lnTo>
                  <a:pt x="78" y="150"/>
                </a:lnTo>
                <a:lnTo>
                  <a:pt x="82" y="150"/>
                </a:lnTo>
                <a:lnTo>
                  <a:pt x="86" y="146"/>
                </a:lnTo>
                <a:lnTo>
                  <a:pt x="88" y="140"/>
                </a:lnTo>
                <a:lnTo>
                  <a:pt x="88" y="136"/>
                </a:lnTo>
                <a:lnTo>
                  <a:pt x="88" y="134"/>
                </a:lnTo>
                <a:lnTo>
                  <a:pt x="90" y="134"/>
                </a:lnTo>
                <a:lnTo>
                  <a:pt x="94" y="136"/>
                </a:lnTo>
                <a:lnTo>
                  <a:pt x="96" y="130"/>
                </a:lnTo>
                <a:lnTo>
                  <a:pt x="96" y="128"/>
                </a:lnTo>
                <a:lnTo>
                  <a:pt x="104" y="122"/>
                </a:lnTo>
                <a:lnTo>
                  <a:pt x="106" y="122"/>
                </a:lnTo>
                <a:lnTo>
                  <a:pt x="108" y="124"/>
                </a:lnTo>
                <a:lnTo>
                  <a:pt x="108" y="126"/>
                </a:lnTo>
                <a:lnTo>
                  <a:pt x="108" y="128"/>
                </a:lnTo>
                <a:lnTo>
                  <a:pt x="110" y="128"/>
                </a:lnTo>
                <a:lnTo>
                  <a:pt x="116" y="126"/>
                </a:lnTo>
                <a:lnTo>
                  <a:pt x="118" y="126"/>
                </a:lnTo>
                <a:lnTo>
                  <a:pt x="120" y="116"/>
                </a:lnTo>
                <a:lnTo>
                  <a:pt x="122" y="114"/>
                </a:lnTo>
                <a:lnTo>
                  <a:pt x="126" y="112"/>
                </a:lnTo>
                <a:lnTo>
                  <a:pt x="128" y="112"/>
                </a:lnTo>
                <a:lnTo>
                  <a:pt x="134" y="110"/>
                </a:lnTo>
                <a:lnTo>
                  <a:pt x="136" y="110"/>
                </a:lnTo>
                <a:lnTo>
                  <a:pt x="140" y="112"/>
                </a:lnTo>
                <a:lnTo>
                  <a:pt x="142" y="112"/>
                </a:lnTo>
                <a:lnTo>
                  <a:pt x="144" y="108"/>
                </a:lnTo>
                <a:lnTo>
                  <a:pt x="150" y="96"/>
                </a:lnTo>
                <a:lnTo>
                  <a:pt x="152" y="94"/>
                </a:lnTo>
                <a:lnTo>
                  <a:pt x="156" y="90"/>
                </a:lnTo>
                <a:lnTo>
                  <a:pt x="164" y="90"/>
                </a:lnTo>
                <a:lnTo>
                  <a:pt x="166" y="88"/>
                </a:lnTo>
                <a:lnTo>
                  <a:pt x="162" y="88"/>
                </a:lnTo>
                <a:lnTo>
                  <a:pt x="162" y="82"/>
                </a:lnTo>
                <a:lnTo>
                  <a:pt x="164" y="76"/>
                </a:lnTo>
                <a:lnTo>
                  <a:pt x="164" y="74"/>
                </a:lnTo>
                <a:lnTo>
                  <a:pt x="164" y="66"/>
                </a:lnTo>
                <a:lnTo>
                  <a:pt x="186" y="64"/>
                </a:lnTo>
                <a:lnTo>
                  <a:pt x="216" y="60"/>
                </a:lnTo>
                <a:lnTo>
                  <a:pt x="222" y="60"/>
                </a:lnTo>
                <a:lnTo>
                  <a:pt x="238" y="58"/>
                </a:lnTo>
                <a:lnTo>
                  <a:pt x="248" y="54"/>
                </a:lnTo>
                <a:lnTo>
                  <a:pt x="276" y="52"/>
                </a:lnTo>
                <a:lnTo>
                  <a:pt x="298" y="48"/>
                </a:lnTo>
                <a:lnTo>
                  <a:pt x="314" y="46"/>
                </a:lnTo>
                <a:lnTo>
                  <a:pt x="332" y="40"/>
                </a:lnTo>
                <a:lnTo>
                  <a:pt x="336" y="40"/>
                </a:lnTo>
                <a:lnTo>
                  <a:pt x="362" y="36"/>
                </a:lnTo>
                <a:lnTo>
                  <a:pt x="364" y="36"/>
                </a:lnTo>
                <a:lnTo>
                  <a:pt x="384" y="32"/>
                </a:lnTo>
                <a:lnTo>
                  <a:pt x="394" y="30"/>
                </a:lnTo>
                <a:lnTo>
                  <a:pt x="412" y="28"/>
                </a:lnTo>
                <a:lnTo>
                  <a:pt x="422" y="24"/>
                </a:lnTo>
                <a:lnTo>
                  <a:pt x="430" y="22"/>
                </a:lnTo>
                <a:lnTo>
                  <a:pt x="460" y="16"/>
                </a:lnTo>
                <a:lnTo>
                  <a:pt x="470" y="14"/>
                </a:lnTo>
                <a:lnTo>
                  <a:pt x="488" y="10"/>
                </a:lnTo>
                <a:lnTo>
                  <a:pt x="512" y="6"/>
                </a:lnTo>
                <a:lnTo>
                  <a:pt x="516" y="4"/>
                </a:lnTo>
                <a:lnTo>
                  <a:pt x="528" y="2"/>
                </a:lnTo>
                <a:lnTo>
                  <a:pt x="542" y="0"/>
                </a:lnTo>
                <a:lnTo>
                  <a:pt x="548" y="0"/>
                </a:lnTo>
                <a:lnTo>
                  <a:pt x="548" y="2"/>
                </a:lnTo>
                <a:lnTo>
                  <a:pt x="546" y="4"/>
                </a:lnTo>
                <a:lnTo>
                  <a:pt x="556" y="8"/>
                </a:lnTo>
                <a:lnTo>
                  <a:pt x="552" y="8"/>
                </a:lnTo>
                <a:lnTo>
                  <a:pt x="558" y="14"/>
                </a:lnTo>
                <a:lnTo>
                  <a:pt x="558" y="8"/>
                </a:lnTo>
                <a:lnTo>
                  <a:pt x="560" y="14"/>
                </a:lnTo>
                <a:lnTo>
                  <a:pt x="572" y="32"/>
                </a:lnTo>
                <a:lnTo>
                  <a:pt x="574" y="36"/>
                </a:lnTo>
                <a:lnTo>
                  <a:pt x="568" y="34"/>
                </a:lnTo>
                <a:lnTo>
                  <a:pt x="562" y="22"/>
                </a:lnTo>
                <a:lnTo>
                  <a:pt x="560" y="22"/>
                </a:lnTo>
                <a:lnTo>
                  <a:pt x="560" y="20"/>
                </a:lnTo>
                <a:lnTo>
                  <a:pt x="556" y="18"/>
                </a:lnTo>
                <a:lnTo>
                  <a:pt x="560" y="28"/>
                </a:lnTo>
                <a:lnTo>
                  <a:pt x="560" y="30"/>
                </a:lnTo>
                <a:lnTo>
                  <a:pt x="542" y="20"/>
                </a:lnTo>
                <a:lnTo>
                  <a:pt x="542" y="22"/>
                </a:lnTo>
                <a:lnTo>
                  <a:pt x="550" y="32"/>
                </a:lnTo>
                <a:lnTo>
                  <a:pt x="548" y="34"/>
                </a:lnTo>
                <a:lnTo>
                  <a:pt x="542" y="34"/>
                </a:lnTo>
                <a:lnTo>
                  <a:pt x="536" y="32"/>
                </a:lnTo>
                <a:lnTo>
                  <a:pt x="538" y="38"/>
                </a:lnTo>
                <a:lnTo>
                  <a:pt x="526" y="46"/>
                </a:lnTo>
                <a:lnTo>
                  <a:pt x="530" y="46"/>
                </a:lnTo>
                <a:lnTo>
                  <a:pt x="526" y="52"/>
                </a:lnTo>
                <a:lnTo>
                  <a:pt x="520" y="52"/>
                </a:lnTo>
                <a:lnTo>
                  <a:pt x="516" y="48"/>
                </a:lnTo>
                <a:lnTo>
                  <a:pt x="516" y="50"/>
                </a:lnTo>
                <a:lnTo>
                  <a:pt x="512" y="50"/>
                </a:lnTo>
                <a:lnTo>
                  <a:pt x="510" y="40"/>
                </a:lnTo>
                <a:lnTo>
                  <a:pt x="510" y="30"/>
                </a:lnTo>
                <a:lnTo>
                  <a:pt x="502" y="24"/>
                </a:lnTo>
                <a:lnTo>
                  <a:pt x="490" y="24"/>
                </a:lnTo>
                <a:lnTo>
                  <a:pt x="504" y="30"/>
                </a:lnTo>
                <a:lnTo>
                  <a:pt x="506" y="32"/>
                </a:lnTo>
                <a:lnTo>
                  <a:pt x="504" y="36"/>
                </a:lnTo>
                <a:lnTo>
                  <a:pt x="506" y="44"/>
                </a:lnTo>
                <a:lnTo>
                  <a:pt x="514" y="54"/>
                </a:lnTo>
                <a:lnTo>
                  <a:pt x="512" y="62"/>
                </a:lnTo>
                <a:lnTo>
                  <a:pt x="514" y="60"/>
                </a:lnTo>
                <a:lnTo>
                  <a:pt x="532" y="52"/>
                </a:lnTo>
                <a:lnTo>
                  <a:pt x="536" y="58"/>
                </a:lnTo>
                <a:lnTo>
                  <a:pt x="546" y="50"/>
                </a:lnTo>
                <a:lnTo>
                  <a:pt x="556" y="50"/>
                </a:lnTo>
                <a:lnTo>
                  <a:pt x="560" y="52"/>
                </a:lnTo>
                <a:lnTo>
                  <a:pt x="560" y="66"/>
                </a:lnTo>
                <a:lnTo>
                  <a:pt x="564" y="74"/>
                </a:lnTo>
                <a:lnTo>
                  <a:pt x="556" y="74"/>
                </a:lnTo>
                <a:lnTo>
                  <a:pt x="560" y="76"/>
                </a:lnTo>
                <a:lnTo>
                  <a:pt x="564" y="74"/>
                </a:lnTo>
                <a:lnTo>
                  <a:pt x="564" y="54"/>
                </a:lnTo>
                <a:lnTo>
                  <a:pt x="574" y="48"/>
                </a:lnTo>
                <a:lnTo>
                  <a:pt x="580" y="52"/>
                </a:lnTo>
                <a:lnTo>
                  <a:pt x="586" y="68"/>
                </a:lnTo>
                <a:lnTo>
                  <a:pt x="582" y="78"/>
                </a:lnTo>
                <a:lnTo>
                  <a:pt x="574" y="76"/>
                </a:lnTo>
                <a:lnTo>
                  <a:pt x="566" y="96"/>
                </a:lnTo>
                <a:lnTo>
                  <a:pt x="560" y="104"/>
                </a:lnTo>
                <a:lnTo>
                  <a:pt x="536" y="100"/>
                </a:lnTo>
                <a:lnTo>
                  <a:pt x="534" y="98"/>
                </a:lnTo>
                <a:lnTo>
                  <a:pt x="538" y="94"/>
                </a:lnTo>
                <a:lnTo>
                  <a:pt x="538" y="90"/>
                </a:lnTo>
                <a:lnTo>
                  <a:pt x="532" y="88"/>
                </a:lnTo>
                <a:lnTo>
                  <a:pt x="534" y="92"/>
                </a:lnTo>
                <a:lnTo>
                  <a:pt x="526" y="94"/>
                </a:lnTo>
                <a:lnTo>
                  <a:pt x="528" y="100"/>
                </a:lnTo>
                <a:lnTo>
                  <a:pt x="522" y="106"/>
                </a:lnTo>
                <a:lnTo>
                  <a:pt x="492" y="98"/>
                </a:lnTo>
                <a:lnTo>
                  <a:pt x="502" y="108"/>
                </a:lnTo>
                <a:lnTo>
                  <a:pt x="526" y="110"/>
                </a:lnTo>
                <a:lnTo>
                  <a:pt x="532" y="114"/>
                </a:lnTo>
                <a:lnTo>
                  <a:pt x="532" y="112"/>
                </a:lnTo>
                <a:lnTo>
                  <a:pt x="536" y="112"/>
                </a:lnTo>
                <a:lnTo>
                  <a:pt x="538" y="114"/>
                </a:lnTo>
                <a:lnTo>
                  <a:pt x="532" y="124"/>
                </a:lnTo>
                <a:lnTo>
                  <a:pt x="534" y="126"/>
                </a:lnTo>
                <a:lnTo>
                  <a:pt x="534" y="134"/>
                </a:lnTo>
                <a:lnTo>
                  <a:pt x="532" y="138"/>
                </a:lnTo>
                <a:lnTo>
                  <a:pt x="520" y="142"/>
                </a:lnTo>
                <a:lnTo>
                  <a:pt x="514" y="140"/>
                </a:lnTo>
                <a:lnTo>
                  <a:pt x="512" y="138"/>
                </a:lnTo>
                <a:lnTo>
                  <a:pt x="504" y="138"/>
                </a:lnTo>
                <a:lnTo>
                  <a:pt x="500" y="138"/>
                </a:lnTo>
                <a:lnTo>
                  <a:pt x="500" y="140"/>
                </a:lnTo>
                <a:lnTo>
                  <a:pt x="510" y="140"/>
                </a:lnTo>
                <a:lnTo>
                  <a:pt x="516" y="150"/>
                </a:lnTo>
                <a:lnTo>
                  <a:pt x="536" y="146"/>
                </a:lnTo>
                <a:lnTo>
                  <a:pt x="532" y="142"/>
                </a:lnTo>
                <a:lnTo>
                  <a:pt x="544" y="140"/>
                </a:lnTo>
                <a:lnTo>
                  <a:pt x="548" y="136"/>
                </a:lnTo>
                <a:lnTo>
                  <a:pt x="550" y="140"/>
                </a:lnTo>
                <a:lnTo>
                  <a:pt x="556" y="140"/>
                </a:lnTo>
                <a:lnTo>
                  <a:pt x="558" y="136"/>
                </a:lnTo>
                <a:lnTo>
                  <a:pt x="558" y="138"/>
                </a:lnTo>
                <a:lnTo>
                  <a:pt x="550" y="154"/>
                </a:lnTo>
                <a:lnTo>
                  <a:pt x="542" y="164"/>
                </a:lnTo>
                <a:lnTo>
                  <a:pt x="512" y="170"/>
                </a:lnTo>
                <a:lnTo>
                  <a:pt x="502" y="166"/>
                </a:lnTo>
                <a:lnTo>
                  <a:pt x="506" y="172"/>
                </a:lnTo>
                <a:lnTo>
                  <a:pt x="504" y="174"/>
                </a:lnTo>
                <a:lnTo>
                  <a:pt x="482" y="198"/>
                </a:lnTo>
                <a:lnTo>
                  <a:pt x="480" y="202"/>
                </a:lnTo>
                <a:lnTo>
                  <a:pt x="476" y="200"/>
                </a:lnTo>
                <a:lnTo>
                  <a:pt x="476" y="202"/>
                </a:lnTo>
                <a:lnTo>
                  <a:pt x="470" y="214"/>
                </a:lnTo>
                <a:lnTo>
                  <a:pt x="462" y="226"/>
                </a:lnTo>
                <a:lnTo>
                  <a:pt x="462" y="234"/>
                </a:lnTo>
                <a:lnTo>
                  <a:pt x="460" y="236"/>
                </a:lnTo>
                <a:lnTo>
                  <a:pt x="456" y="226"/>
                </a:lnTo>
                <a:lnTo>
                  <a:pt x="460" y="244"/>
                </a:lnTo>
                <a:lnTo>
                  <a:pt x="456" y="250"/>
                </a:lnTo>
                <a:lnTo>
                  <a:pt x="416" y="260"/>
                </a:lnTo>
                <a:lnTo>
                  <a:pt x="412" y="256"/>
                </a:lnTo>
                <a:lnTo>
                  <a:pt x="376" y="230"/>
                </a:lnTo>
                <a:lnTo>
                  <a:pt x="346" y="210"/>
                </a:lnTo>
                <a:lnTo>
                  <a:pt x="346" y="206"/>
                </a:lnTo>
                <a:lnTo>
                  <a:pt x="326" y="196"/>
                </a:lnTo>
                <a:lnTo>
                  <a:pt x="308" y="198"/>
                </a:lnTo>
                <a:lnTo>
                  <a:pt x="280" y="202"/>
                </a:lnTo>
                <a:lnTo>
                  <a:pt x="264" y="204"/>
                </a:lnTo>
                <a:lnTo>
                  <a:pt x="248" y="210"/>
                </a:lnTo>
                <a:lnTo>
                  <a:pt x="246" y="198"/>
                </a:lnTo>
                <a:lnTo>
                  <a:pt x="242" y="194"/>
                </a:lnTo>
                <a:lnTo>
                  <a:pt x="238" y="188"/>
                </a:lnTo>
                <a:lnTo>
                  <a:pt x="234" y="186"/>
                </a:lnTo>
                <a:lnTo>
                  <a:pt x="228" y="190"/>
                </a:lnTo>
                <a:lnTo>
                  <a:pt x="226" y="190"/>
                </a:lnTo>
                <a:lnTo>
                  <a:pt x="228" y="186"/>
                </a:lnTo>
                <a:lnTo>
                  <a:pt x="226" y="184"/>
                </a:lnTo>
                <a:lnTo>
                  <a:pt x="226" y="182"/>
                </a:lnTo>
                <a:lnTo>
                  <a:pt x="208" y="184"/>
                </a:lnTo>
                <a:lnTo>
                  <a:pt x="204" y="184"/>
                </a:lnTo>
                <a:lnTo>
                  <a:pt x="174" y="186"/>
                </a:lnTo>
                <a:lnTo>
                  <a:pt x="168" y="188"/>
                </a:lnTo>
                <a:lnTo>
                  <a:pt x="162" y="188"/>
                </a:lnTo>
                <a:lnTo>
                  <a:pt x="144" y="190"/>
                </a:lnTo>
                <a:lnTo>
                  <a:pt x="140" y="190"/>
                </a:lnTo>
                <a:lnTo>
                  <a:pt x="138" y="194"/>
                </a:lnTo>
                <a:lnTo>
                  <a:pt x="136" y="194"/>
                </a:lnTo>
                <a:lnTo>
                  <a:pt x="134" y="194"/>
                </a:lnTo>
                <a:lnTo>
                  <a:pt x="132" y="190"/>
                </a:lnTo>
                <a:lnTo>
                  <a:pt x="128" y="196"/>
                </a:lnTo>
                <a:lnTo>
                  <a:pt x="126" y="196"/>
                </a:lnTo>
                <a:lnTo>
                  <a:pt x="124" y="198"/>
                </a:lnTo>
                <a:lnTo>
                  <a:pt x="120" y="198"/>
                </a:lnTo>
                <a:lnTo>
                  <a:pt x="116" y="202"/>
                </a:lnTo>
                <a:lnTo>
                  <a:pt x="112" y="202"/>
                </a:lnTo>
                <a:lnTo>
                  <a:pt x="112" y="204"/>
                </a:lnTo>
                <a:lnTo>
                  <a:pt x="106" y="206"/>
                </a:lnTo>
                <a:lnTo>
                  <a:pt x="98" y="210"/>
                </a:lnTo>
                <a:lnTo>
                  <a:pt x="92" y="214"/>
                </a:lnTo>
                <a:lnTo>
                  <a:pt x="86" y="216"/>
                </a:lnTo>
                <a:lnTo>
                  <a:pt x="56" y="220"/>
                </a:lnTo>
                <a:lnTo>
                  <a:pt x="52" y="220"/>
                </a:lnTo>
                <a:lnTo>
                  <a:pt x="28" y="226"/>
                </a:lnTo>
                <a:lnTo>
                  <a:pt x="22" y="226"/>
                </a:lnTo>
              </a:path>
            </a:pathLst>
          </a:custGeom>
          <a:solidFill>
            <a:srgbClr val="00B050"/>
          </a:solidFill>
          <a:ln w="6350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40" name="Freeform 92"/>
          <p:cNvSpPr>
            <a:spLocks/>
          </p:cNvSpPr>
          <p:nvPr/>
        </p:nvSpPr>
        <p:spPr bwMode="auto">
          <a:xfrm>
            <a:off x="7153275" y="3635375"/>
            <a:ext cx="15875" cy="9525"/>
          </a:xfrm>
          <a:custGeom>
            <a:avLst/>
            <a:gdLst>
              <a:gd name="T0" fmla="*/ 0 w 10"/>
              <a:gd name="T1" fmla="*/ 0 h 6"/>
              <a:gd name="T2" fmla="*/ 2147483647 w 10"/>
              <a:gd name="T3" fmla="*/ 0 h 6"/>
              <a:gd name="T4" fmla="*/ 2147483647 w 10"/>
              <a:gd name="T5" fmla="*/ 0 h 6"/>
              <a:gd name="T6" fmla="*/ 2147483647 w 10"/>
              <a:gd name="T7" fmla="*/ 2147483647 h 6"/>
              <a:gd name="T8" fmla="*/ 2147483647 w 10"/>
              <a:gd name="T9" fmla="*/ 2147483647 h 6"/>
              <a:gd name="T10" fmla="*/ 2147483647 w 10"/>
              <a:gd name="T11" fmla="*/ 2147483647 h 6"/>
              <a:gd name="T12" fmla="*/ 0 w 10"/>
              <a:gd name="T13" fmla="*/ 0 h 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0"/>
              <a:gd name="T22" fmla="*/ 0 h 6"/>
              <a:gd name="T23" fmla="*/ 10 w 10"/>
              <a:gd name="T24" fmla="*/ 6 h 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0" h="6">
                <a:moveTo>
                  <a:pt x="0" y="0"/>
                </a:moveTo>
                <a:lnTo>
                  <a:pt x="2" y="0"/>
                </a:lnTo>
                <a:lnTo>
                  <a:pt x="10" y="0"/>
                </a:lnTo>
                <a:lnTo>
                  <a:pt x="10" y="6"/>
                </a:lnTo>
                <a:lnTo>
                  <a:pt x="4" y="6"/>
                </a:lnTo>
                <a:lnTo>
                  <a:pt x="4" y="4"/>
                </a:lnTo>
                <a:lnTo>
                  <a:pt x="0" y="0"/>
                </a:lnTo>
              </a:path>
            </a:pathLst>
          </a:custGeom>
          <a:noFill/>
          <a:ln w="6350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41" name="Freeform 93"/>
          <p:cNvSpPr>
            <a:spLocks/>
          </p:cNvSpPr>
          <p:nvPr/>
        </p:nvSpPr>
        <p:spPr bwMode="auto">
          <a:xfrm>
            <a:off x="7169150" y="3629025"/>
            <a:ext cx="57150" cy="101600"/>
          </a:xfrm>
          <a:custGeom>
            <a:avLst/>
            <a:gdLst>
              <a:gd name="T0" fmla="*/ 0 w 36"/>
              <a:gd name="T1" fmla="*/ 2147483647 h 64"/>
              <a:gd name="T2" fmla="*/ 0 w 36"/>
              <a:gd name="T3" fmla="*/ 0 h 64"/>
              <a:gd name="T4" fmla="*/ 2147483647 w 36"/>
              <a:gd name="T5" fmla="*/ 2147483647 h 64"/>
              <a:gd name="T6" fmla="*/ 2147483647 w 36"/>
              <a:gd name="T7" fmla="*/ 2147483647 h 64"/>
              <a:gd name="T8" fmla="*/ 2147483647 w 36"/>
              <a:gd name="T9" fmla="*/ 2147483647 h 64"/>
              <a:gd name="T10" fmla="*/ 2147483647 w 36"/>
              <a:gd name="T11" fmla="*/ 2147483647 h 64"/>
              <a:gd name="T12" fmla="*/ 2147483647 w 36"/>
              <a:gd name="T13" fmla="*/ 2147483647 h 64"/>
              <a:gd name="T14" fmla="*/ 0 w 36"/>
              <a:gd name="T15" fmla="*/ 2147483647 h 64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36"/>
              <a:gd name="T25" fmla="*/ 0 h 64"/>
              <a:gd name="T26" fmla="*/ 36 w 36"/>
              <a:gd name="T27" fmla="*/ 64 h 64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6" h="64">
                <a:moveTo>
                  <a:pt x="0" y="4"/>
                </a:moveTo>
                <a:lnTo>
                  <a:pt x="0" y="0"/>
                </a:lnTo>
                <a:lnTo>
                  <a:pt x="14" y="28"/>
                </a:lnTo>
                <a:lnTo>
                  <a:pt x="36" y="64"/>
                </a:lnTo>
                <a:lnTo>
                  <a:pt x="22" y="42"/>
                </a:lnTo>
                <a:lnTo>
                  <a:pt x="20" y="42"/>
                </a:lnTo>
                <a:lnTo>
                  <a:pt x="14" y="28"/>
                </a:lnTo>
                <a:lnTo>
                  <a:pt x="0" y="4"/>
                </a:lnTo>
              </a:path>
            </a:pathLst>
          </a:custGeom>
          <a:noFill/>
          <a:ln w="6350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42" name="Freeform 94"/>
          <p:cNvSpPr>
            <a:spLocks/>
          </p:cNvSpPr>
          <p:nvPr/>
        </p:nvSpPr>
        <p:spPr bwMode="auto">
          <a:xfrm>
            <a:off x="7223125" y="3730625"/>
            <a:ext cx="25400" cy="82550"/>
          </a:xfrm>
          <a:custGeom>
            <a:avLst/>
            <a:gdLst>
              <a:gd name="T0" fmla="*/ 2147483647 w 16"/>
              <a:gd name="T1" fmla="*/ 2147483647 h 52"/>
              <a:gd name="T2" fmla="*/ 2147483647 w 16"/>
              <a:gd name="T3" fmla="*/ 0 h 52"/>
              <a:gd name="T4" fmla="*/ 2147483647 w 16"/>
              <a:gd name="T5" fmla="*/ 2147483647 h 52"/>
              <a:gd name="T6" fmla="*/ 2147483647 w 16"/>
              <a:gd name="T7" fmla="*/ 2147483647 h 52"/>
              <a:gd name="T8" fmla="*/ 0 w 16"/>
              <a:gd name="T9" fmla="*/ 2147483647 h 52"/>
              <a:gd name="T10" fmla="*/ 2147483647 w 16"/>
              <a:gd name="T11" fmla="*/ 2147483647 h 52"/>
              <a:gd name="T12" fmla="*/ 2147483647 w 16"/>
              <a:gd name="T13" fmla="*/ 2147483647 h 52"/>
              <a:gd name="T14" fmla="*/ 2147483647 w 16"/>
              <a:gd name="T15" fmla="*/ 2147483647 h 52"/>
              <a:gd name="T16" fmla="*/ 2147483647 w 16"/>
              <a:gd name="T17" fmla="*/ 2147483647 h 5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6"/>
              <a:gd name="T28" fmla="*/ 0 h 52"/>
              <a:gd name="T29" fmla="*/ 16 w 16"/>
              <a:gd name="T30" fmla="*/ 52 h 52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6" h="52">
                <a:moveTo>
                  <a:pt x="10" y="6"/>
                </a:moveTo>
                <a:lnTo>
                  <a:pt x="4" y="0"/>
                </a:lnTo>
                <a:lnTo>
                  <a:pt x="12" y="10"/>
                </a:lnTo>
                <a:lnTo>
                  <a:pt x="16" y="46"/>
                </a:lnTo>
                <a:lnTo>
                  <a:pt x="0" y="52"/>
                </a:lnTo>
                <a:lnTo>
                  <a:pt x="4" y="48"/>
                </a:lnTo>
                <a:lnTo>
                  <a:pt x="14" y="40"/>
                </a:lnTo>
                <a:lnTo>
                  <a:pt x="12" y="16"/>
                </a:lnTo>
                <a:lnTo>
                  <a:pt x="10" y="6"/>
                </a:lnTo>
              </a:path>
            </a:pathLst>
          </a:custGeom>
          <a:noFill/>
          <a:ln w="6350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43" name="Freeform 95"/>
          <p:cNvSpPr>
            <a:spLocks/>
          </p:cNvSpPr>
          <p:nvPr/>
        </p:nvSpPr>
        <p:spPr bwMode="auto">
          <a:xfrm>
            <a:off x="7197725" y="3813175"/>
            <a:ext cx="25400" cy="22225"/>
          </a:xfrm>
          <a:custGeom>
            <a:avLst/>
            <a:gdLst>
              <a:gd name="T0" fmla="*/ 0 w 16"/>
              <a:gd name="T1" fmla="*/ 2147483647 h 14"/>
              <a:gd name="T2" fmla="*/ 2147483647 w 16"/>
              <a:gd name="T3" fmla="*/ 2147483647 h 14"/>
              <a:gd name="T4" fmla="*/ 2147483647 w 16"/>
              <a:gd name="T5" fmla="*/ 2147483647 h 14"/>
              <a:gd name="T6" fmla="*/ 2147483647 w 16"/>
              <a:gd name="T7" fmla="*/ 0 h 14"/>
              <a:gd name="T8" fmla="*/ 2147483647 w 16"/>
              <a:gd name="T9" fmla="*/ 2147483647 h 14"/>
              <a:gd name="T10" fmla="*/ 2147483647 w 16"/>
              <a:gd name="T11" fmla="*/ 2147483647 h 14"/>
              <a:gd name="T12" fmla="*/ 2147483647 w 16"/>
              <a:gd name="T13" fmla="*/ 2147483647 h 14"/>
              <a:gd name="T14" fmla="*/ 0 w 16"/>
              <a:gd name="T15" fmla="*/ 2147483647 h 14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6"/>
              <a:gd name="T25" fmla="*/ 0 h 14"/>
              <a:gd name="T26" fmla="*/ 16 w 16"/>
              <a:gd name="T27" fmla="*/ 14 h 14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6" h="14">
                <a:moveTo>
                  <a:pt x="0" y="14"/>
                </a:moveTo>
                <a:lnTo>
                  <a:pt x="2" y="10"/>
                </a:lnTo>
                <a:lnTo>
                  <a:pt x="10" y="2"/>
                </a:lnTo>
                <a:lnTo>
                  <a:pt x="16" y="0"/>
                </a:lnTo>
                <a:lnTo>
                  <a:pt x="14" y="2"/>
                </a:lnTo>
                <a:lnTo>
                  <a:pt x="6" y="6"/>
                </a:lnTo>
                <a:lnTo>
                  <a:pt x="2" y="14"/>
                </a:lnTo>
                <a:lnTo>
                  <a:pt x="0" y="14"/>
                </a:lnTo>
              </a:path>
            </a:pathLst>
          </a:custGeom>
          <a:noFill/>
          <a:ln w="6350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44" name="Freeform 96"/>
          <p:cNvSpPr>
            <a:spLocks/>
          </p:cNvSpPr>
          <p:nvPr/>
        </p:nvSpPr>
        <p:spPr bwMode="auto">
          <a:xfrm>
            <a:off x="5613400" y="3740150"/>
            <a:ext cx="933450" cy="320675"/>
          </a:xfrm>
          <a:custGeom>
            <a:avLst/>
            <a:gdLst>
              <a:gd name="T0" fmla="*/ 2147483647 w 588"/>
              <a:gd name="T1" fmla="*/ 2147483647 h 202"/>
              <a:gd name="T2" fmla="*/ 2147483647 w 588"/>
              <a:gd name="T3" fmla="*/ 2147483647 h 202"/>
              <a:gd name="T4" fmla="*/ 2147483647 w 588"/>
              <a:gd name="T5" fmla="*/ 2147483647 h 202"/>
              <a:gd name="T6" fmla="*/ 2147483647 w 588"/>
              <a:gd name="T7" fmla="*/ 2147483647 h 202"/>
              <a:gd name="T8" fmla="*/ 2147483647 w 588"/>
              <a:gd name="T9" fmla="*/ 2147483647 h 202"/>
              <a:gd name="T10" fmla="*/ 2147483647 w 588"/>
              <a:gd name="T11" fmla="*/ 2147483647 h 202"/>
              <a:gd name="T12" fmla="*/ 2147483647 w 588"/>
              <a:gd name="T13" fmla="*/ 2147483647 h 202"/>
              <a:gd name="T14" fmla="*/ 2147483647 w 588"/>
              <a:gd name="T15" fmla="*/ 2147483647 h 202"/>
              <a:gd name="T16" fmla="*/ 2147483647 w 588"/>
              <a:gd name="T17" fmla="*/ 2147483647 h 202"/>
              <a:gd name="T18" fmla="*/ 2147483647 w 588"/>
              <a:gd name="T19" fmla="*/ 2147483647 h 202"/>
              <a:gd name="T20" fmla="*/ 2147483647 w 588"/>
              <a:gd name="T21" fmla="*/ 2147483647 h 202"/>
              <a:gd name="T22" fmla="*/ 2147483647 w 588"/>
              <a:gd name="T23" fmla="*/ 2147483647 h 202"/>
              <a:gd name="T24" fmla="*/ 2147483647 w 588"/>
              <a:gd name="T25" fmla="*/ 2147483647 h 202"/>
              <a:gd name="T26" fmla="*/ 2147483647 w 588"/>
              <a:gd name="T27" fmla="*/ 2147483647 h 202"/>
              <a:gd name="T28" fmla="*/ 2147483647 w 588"/>
              <a:gd name="T29" fmla="*/ 2147483647 h 202"/>
              <a:gd name="T30" fmla="*/ 2147483647 w 588"/>
              <a:gd name="T31" fmla="*/ 2147483647 h 202"/>
              <a:gd name="T32" fmla="*/ 2147483647 w 588"/>
              <a:gd name="T33" fmla="*/ 2147483647 h 202"/>
              <a:gd name="T34" fmla="*/ 2147483647 w 588"/>
              <a:gd name="T35" fmla="*/ 2147483647 h 202"/>
              <a:gd name="T36" fmla="*/ 2147483647 w 588"/>
              <a:gd name="T37" fmla="*/ 2147483647 h 202"/>
              <a:gd name="T38" fmla="*/ 2147483647 w 588"/>
              <a:gd name="T39" fmla="*/ 2147483647 h 202"/>
              <a:gd name="T40" fmla="*/ 2147483647 w 588"/>
              <a:gd name="T41" fmla="*/ 2147483647 h 202"/>
              <a:gd name="T42" fmla="*/ 2147483647 w 588"/>
              <a:gd name="T43" fmla="*/ 2147483647 h 202"/>
              <a:gd name="T44" fmla="*/ 2147483647 w 588"/>
              <a:gd name="T45" fmla="*/ 2147483647 h 202"/>
              <a:gd name="T46" fmla="*/ 2147483647 w 588"/>
              <a:gd name="T47" fmla="*/ 2147483647 h 202"/>
              <a:gd name="T48" fmla="*/ 2147483647 w 588"/>
              <a:gd name="T49" fmla="*/ 2147483647 h 202"/>
              <a:gd name="T50" fmla="*/ 2147483647 w 588"/>
              <a:gd name="T51" fmla="*/ 2147483647 h 202"/>
              <a:gd name="T52" fmla="*/ 2147483647 w 588"/>
              <a:gd name="T53" fmla="*/ 2147483647 h 202"/>
              <a:gd name="T54" fmla="*/ 2147483647 w 588"/>
              <a:gd name="T55" fmla="*/ 2147483647 h 202"/>
              <a:gd name="T56" fmla="*/ 2147483647 w 588"/>
              <a:gd name="T57" fmla="*/ 2147483647 h 202"/>
              <a:gd name="T58" fmla="*/ 2147483647 w 588"/>
              <a:gd name="T59" fmla="*/ 2147483647 h 202"/>
              <a:gd name="T60" fmla="*/ 2147483647 w 588"/>
              <a:gd name="T61" fmla="*/ 2147483647 h 202"/>
              <a:gd name="T62" fmla="*/ 2147483647 w 588"/>
              <a:gd name="T63" fmla="*/ 2147483647 h 202"/>
              <a:gd name="T64" fmla="*/ 2147483647 w 588"/>
              <a:gd name="T65" fmla="*/ 2147483647 h 202"/>
              <a:gd name="T66" fmla="*/ 2147483647 w 588"/>
              <a:gd name="T67" fmla="*/ 2147483647 h 202"/>
              <a:gd name="T68" fmla="*/ 2147483647 w 588"/>
              <a:gd name="T69" fmla="*/ 2147483647 h 202"/>
              <a:gd name="T70" fmla="*/ 2147483647 w 588"/>
              <a:gd name="T71" fmla="*/ 2147483647 h 202"/>
              <a:gd name="T72" fmla="*/ 2147483647 w 588"/>
              <a:gd name="T73" fmla="*/ 2147483647 h 202"/>
              <a:gd name="T74" fmla="*/ 2147483647 w 588"/>
              <a:gd name="T75" fmla="*/ 2147483647 h 202"/>
              <a:gd name="T76" fmla="*/ 2147483647 w 588"/>
              <a:gd name="T77" fmla="*/ 2147483647 h 202"/>
              <a:gd name="T78" fmla="*/ 2147483647 w 588"/>
              <a:gd name="T79" fmla="*/ 2147483647 h 202"/>
              <a:gd name="T80" fmla="*/ 2147483647 w 588"/>
              <a:gd name="T81" fmla="*/ 2147483647 h 202"/>
              <a:gd name="T82" fmla="*/ 2147483647 w 588"/>
              <a:gd name="T83" fmla="*/ 2147483647 h 202"/>
              <a:gd name="T84" fmla="*/ 2147483647 w 588"/>
              <a:gd name="T85" fmla="*/ 2147483647 h 202"/>
              <a:gd name="T86" fmla="*/ 2147483647 w 588"/>
              <a:gd name="T87" fmla="*/ 2147483647 h 202"/>
              <a:gd name="T88" fmla="*/ 2147483647 w 588"/>
              <a:gd name="T89" fmla="*/ 2147483647 h 202"/>
              <a:gd name="T90" fmla="*/ 2147483647 w 588"/>
              <a:gd name="T91" fmla="*/ 2147483647 h 202"/>
              <a:gd name="T92" fmla="*/ 2147483647 w 588"/>
              <a:gd name="T93" fmla="*/ 2147483647 h 202"/>
              <a:gd name="T94" fmla="*/ 2147483647 w 588"/>
              <a:gd name="T95" fmla="*/ 2147483647 h 202"/>
              <a:gd name="T96" fmla="*/ 2147483647 w 588"/>
              <a:gd name="T97" fmla="*/ 2147483647 h 202"/>
              <a:gd name="T98" fmla="*/ 2147483647 w 588"/>
              <a:gd name="T99" fmla="*/ 2147483647 h 202"/>
              <a:gd name="T100" fmla="*/ 2147483647 w 588"/>
              <a:gd name="T101" fmla="*/ 2147483647 h 202"/>
              <a:gd name="T102" fmla="*/ 2147483647 w 588"/>
              <a:gd name="T103" fmla="*/ 2147483647 h 202"/>
              <a:gd name="T104" fmla="*/ 2147483647 w 588"/>
              <a:gd name="T105" fmla="*/ 2147483647 h 202"/>
              <a:gd name="T106" fmla="*/ 2147483647 w 588"/>
              <a:gd name="T107" fmla="*/ 2147483647 h 202"/>
              <a:gd name="T108" fmla="*/ 2147483647 w 588"/>
              <a:gd name="T109" fmla="*/ 2147483647 h 202"/>
              <a:gd name="T110" fmla="*/ 2147483647 w 588"/>
              <a:gd name="T111" fmla="*/ 2147483647 h 202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w 588"/>
              <a:gd name="T169" fmla="*/ 0 h 202"/>
              <a:gd name="T170" fmla="*/ 588 w 588"/>
              <a:gd name="T171" fmla="*/ 202 h 202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T168" t="T169" r="T170" b="T171"/>
            <a:pathLst>
              <a:path w="588" h="202">
                <a:moveTo>
                  <a:pt x="442" y="122"/>
                </a:moveTo>
                <a:lnTo>
                  <a:pt x="438" y="126"/>
                </a:lnTo>
                <a:lnTo>
                  <a:pt x="440" y="130"/>
                </a:lnTo>
                <a:lnTo>
                  <a:pt x="438" y="134"/>
                </a:lnTo>
                <a:lnTo>
                  <a:pt x="438" y="136"/>
                </a:lnTo>
                <a:lnTo>
                  <a:pt x="438" y="138"/>
                </a:lnTo>
                <a:lnTo>
                  <a:pt x="434" y="140"/>
                </a:lnTo>
                <a:lnTo>
                  <a:pt x="428" y="140"/>
                </a:lnTo>
                <a:lnTo>
                  <a:pt x="424" y="140"/>
                </a:lnTo>
                <a:lnTo>
                  <a:pt x="422" y="146"/>
                </a:lnTo>
                <a:lnTo>
                  <a:pt x="422" y="164"/>
                </a:lnTo>
                <a:lnTo>
                  <a:pt x="402" y="168"/>
                </a:lnTo>
                <a:lnTo>
                  <a:pt x="390" y="168"/>
                </a:lnTo>
                <a:lnTo>
                  <a:pt x="388" y="168"/>
                </a:lnTo>
                <a:lnTo>
                  <a:pt x="376" y="170"/>
                </a:lnTo>
                <a:lnTo>
                  <a:pt x="356" y="172"/>
                </a:lnTo>
                <a:lnTo>
                  <a:pt x="348" y="172"/>
                </a:lnTo>
                <a:lnTo>
                  <a:pt x="342" y="172"/>
                </a:lnTo>
                <a:lnTo>
                  <a:pt x="332" y="176"/>
                </a:lnTo>
                <a:lnTo>
                  <a:pt x="314" y="178"/>
                </a:lnTo>
                <a:lnTo>
                  <a:pt x="282" y="180"/>
                </a:lnTo>
                <a:lnTo>
                  <a:pt x="250" y="182"/>
                </a:lnTo>
                <a:lnTo>
                  <a:pt x="244" y="184"/>
                </a:lnTo>
                <a:lnTo>
                  <a:pt x="220" y="184"/>
                </a:lnTo>
                <a:lnTo>
                  <a:pt x="216" y="184"/>
                </a:lnTo>
                <a:lnTo>
                  <a:pt x="192" y="186"/>
                </a:lnTo>
                <a:lnTo>
                  <a:pt x="164" y="188"/>
                </a:lnTo>
                <a:lnTo>
                  <a:pt x="150" y="192"/>
                </a:lnTo>
                <a:lnTo>
                  <a:pt x="138" y="192"/>
                </a:lnTo>
                <a:lnTo>
                  <a:pt x="136" y="194"/>
                </a:lnTo>
                <a:lnTo>
                  <a:pt x="108" y="196"/>
                </a:lnTo>
                <a:lnTo>
                  <a:pt x="106" y="196"/>
                </a:lnTo>
                <a:lnTo>
                  <a:pt x="92" y="196"/>
                </a:lnTo>
                <a:lnTo>
                  <a:pt x="78" y="198"/>
                </a:lnTo>
                <a:lnTo>
                  <a:pt x="70" y="198"/>
                </a:lnTo>
                <a:lnTo>
                  <a:pt x="46" y="200"/>
                </a:lnTo>
                <a:lnTo>
                  <a:pt x="42" y="200"/>
                </a:lnTo>
                <a:lnTo>
                  <a:pt x="0" y="202"/>
                </a:lnTo>
                <a:lnTo>
                  <a:pt x="0" y="198"/>
                </a:lnTo>
                <a:lnTo>
                  <a:pt x="8" y="198"/>
                </a:lnTo>
                <a:lnTo>
                  <a:pt x="10" y="196"/>
                </a:lnTo>
                <a:lnTo>
                  <a:pt x="10" y="194"/>
                </a:lnTo>
                <a:lnTo>
                  <a:pt x="10" y="192"/>
                </a:lnTo>
                <a:lnTo>
                  <a:pt x="12" y="188"/>
                </a:lnTo>
                <a:lnTo>
                  <a:pt x="16" y="192"/>
                </a:lnTo>
                <a:lnTo>
                  <a:pt x="16" y="188"/>
                </a:lnTo>
                <a:lnTo>
                  <a:pt x="16" y="186"/>
                </a:lnTo>
                <a:lnTo>
                  <a:pt x="16" y="184"/>
                </a:lnTo>
                <a:lnTo>
                  <a:pt x="16" y="182"/>
                </a:lnTo>
                <a:lnTo>
                  <a:pt x="14" y="180"/>
                </a:lnTo>
                <a:lnTo>
                  <a:pt x="10" y="180"/>
                </a:lnTo>
                <a:lnTo>
                  <a:pt x="10" y="178"/>
                </a:lnTo>
                <a:lnTo>
                  <a:pt x="10" y="176"/>
                </a:lnTo>
                <a:lnTo>
                  <a:pt x="14" y="176"/>
                </a:lnTo>
                <a:lnTo>
                  <a:pt x="14" y="170"/>
                </a:lnTo>
                <a:lnTo>
                  <a:pt x="12" y="170"/>
                </a:lnTo>
                <a:lnTo>
                  <a:pt x="14" y="168"/>
                </a:lnTo>
                <a:lnTo>
                  <a:pt x="14" y="166"/>
                </a:lnTo>
                <a:lnTo>
                  <a:pt x="12" y="166"/>
                </a:lnTo>
                <a:lnTo>
                  <a:pt x="10" y="168"/>
                </a:lnTo>
                <a:lnTo>
                  <a:pt x="8" y="166"/>
                </a:lnTo>
                <a:lnTo>
                  <a:pt x="10" y="164"/>
                </a:lnTo>
                <a:lnTo>
                  <a:pt x="12" y="162"/>
                </a:lnTo>
                <a:lnTo>
                  <a:pt x="14" y="158"/>
                </a:lnTo>
                <a:lnTo>
                  <a:pt x="14" y="162"/>
                </a:lnTo>
                <a:lnTo>
                  <a:pt x="14" y="164"/>
                </a:lnTo>
                <a:lnTo>
                  <a:pt x="16" y="166"/>
                </a:lnTo>
                <a:lnTo>
                  <a:pt x="18" y="164"/>
                </a:lnTo>
                <a:lnTo>
                  <a:pt x="16" y="156"/>
                </a:lnTo>
                <a:lnTo>
                  <a:pt x="16" y="154"/>
                </a:lnTo>
                <a:lnTo>
                  <a:pt x="20" y="152"/>
                </a:lnTo>
                <a:lnTo>
                  <a:pt x="20" y="154"/>
                </a:lnTo>
                <a:lnTo>
                  <a:pt x="24" y="154"/>
                </a:lnTo>
                <a:lnTo>
                  <a:pt x="26" y="154"/>
                </a:lnTo>
                <a:lnTo>
                  <a:pt x="20" y="150"/>
                </a:lnTo>
                <a:lnTo>
                  <a:pt x="28" y="146"/>
                </a:lnTo>
                <a:lnTo>
                  <a:pt x="30" y="146"/>
                </a:lnTo>
                <a:lnTo>
                  <a:pt x="28" y="142"/>
                </a:lnTo>
                <a:lnTo>
                  <a:pt x="26" y="142"/>
                </a:lnTo>
                <a:lnTo>
                  <a:pt x="24" y="142"/>
                </a:lnTo>
                <a:lnTo>
                  <a:pt x="20" y="138"/>
                </a:lnTo>
                <a:lnTo>
                  <a:pt x="24" y="136"/>
                </a:lnTo>
                <a:lnTo>
                  <a:pt x="28" y="136"/>
                </a:lnTo>
                <a:lnTo>
                  <a:pt x="30" y="134"/>
                </a:lnTo>
                <a:lnTo>
                  <a:pt x="32" y="134"/>
                </a:lnTo>
                <a:lnTo>
                  <a:pt x="32" y="132"/>
                </a:lnTo>
                <a:lnTo>
                  <a:pt x="34" y="130"/>
                </a:lnTo>
                <a:lnTo>
                  <a:pt x="38" y="130"/>
                </a:lnTo>
                <a:lnTo>
                  <a:pt x="40" y="130"/>
                </a:lnTo>
                <a:lnTo>
                  <a:pt x="40" y="126"/>
                </a:lnTo>
                <a:lnTo>
                  <a:pt x="34" y="124"/>
                </a:lnTo>
                <a:lnTo>
                  <a:pt x="32" y="124"/>
                </a:lnTo>
                <a:lnTo>
                  <a:pt x="34" y="122"/>
                </a:lnTo>
                <a:lnTo>
                  <a:pt x="34" y="120"/>
                </a:lnTo>
                <a:lnTo>
                  <a:pt x="38" y="122"/>
                </a:lnTo>
                <a:lnTo>
                  <a:pt x="42" y="122"/>
                </a:lnTo>
                <a:lnTo>
                  <a:pt x="42" y="120"/>
                </a:lnTo>
                <a:lnTo>
                  <a:pt x="40" y="118"/>
                </a:lnTo>
                <a:lnTo>
                  <a:pt x="38" y="116"/>
                </a:lnTo>
                <a:lnTo>
                  <a:pt x="38" y="112"/>
                </a:lnTo>
                <a:lnTo>
                  <a:pt x="38" y="110"/>
                </a:lnTo>
                <a:lnTo>
                  <a:pt x="40" y="106"/>
                </a:lnTo>
                <a:lnTo>
                  <a:pt x="40" y="104"/>
                </a:lnTo>
                <a:lnTo>
                  <a:pt x="44" y="102"/>
                </a:lnTo>
                <a:lnTo>
                  <a:pt x="44" y="100"/>
                </a:lnTo>
                <a:lnTo>
                  <a:pt x="42" y="96"/>
                </a:lnTo>
                <a:lnTo>
                  <a:pt x="38" y="94"/>
                </a:lnTo>
                <a:lnTo>
                  <a:pt x="38" y="92"/>
                </a:lnTo>
                <a:lnTo>
                  <a:pt x="42" y="92"/>
                </a:lnTo>
                <a:lnTo>
                  <a:pt x="46" y="90"/>
                </a:lnTo>
                <a:lnTo>
                  <a:pt x="46" y="88"/>
                </a:lnTo>
                <a:lnTo>
                  <a:pt x="42" y="86"/>
                </a:lnTo>
                <a:lnTo>
                  <a:pt x="42" y="82"/>
                </a:lnTo>
                <a:lnTo>
                  <a:pt x="46" y="82"/>
                </a:lnTo>
                <a:lnTo>
                  <a:pt x="48" y="80"/>
                </a:lnTo>
                <a:lnTo>
                  <a:pt x="48" y="78"/>
                </a:lnTo>
                <a:lnTo>
                  <a:pt x="46" y="74"/>
                </a:lnTo>
                <a:lnTo>
                  <a:pt x="48" y="72"/>
                </a:lnTo>
                <a:lnTo>
                  <a:pt x="46" y="70"/>
                </a:lnTo>
                <a:lnTo>
                  <a:pt x="50" y="70"/>
                </a:lnTo>
                <a:lnTo>
                  <a:pt x="48" y="72"/>
                </a:lnTo>
                <a:lnTo>
                  <a:pt x="50" y="74"/>
                </a:lnTo>
                <a:lnTo>
                  <a:pt x="54" y="74"/>
                </a:lnTo>
                <a:lnTo>
                  <a:pt x="54" y="70"/>
                </a:lnTo>
                <a:lnTo>
                  <a:pt x="60" y="70"/>
                </a:lnTo>
                <a:lnTo>
                  <a:pt x="94" y="66"/>
                </a:lnTo>
                <a:lnTo>
                  <a:pt x="96" y="66"/>
                </a:lnTo>
                <a:lnTo>
                  <a:pt x="118" y="64"/>
                </a:lnTo>
                <a:lnTo>
                  <a:pt x="150" y="62"/>
                </a:lnTo>
                <a:lnTo>
                  <a:pt x="150" y="58"/>
                </a:lnTo>
                <a:lnTo>
                  <a:pt x="148" y="56"/>
                </a:lnTo>
                <a:lnTo>
                  <a:pt x="146" y="46"/>
                </a:lnTo>
                <a:lnTo>
                  <a:pt x="160" y="46"/>
                </a:lnTo>
                <a:lnTo>
                  <a:pt x="162" y="48"/>
                </a:lnTo>
                <a:lnTo>
                  <a:pt x="172" y="46"/>
                </a:lnTo>
                <a:lnTo>
                  <a:pt x="176" y="46"/>
                </a:lnTo>
                <a:lnTo>
                  <a:pt x="196" y="44"/>
                </a:lnTo>
                <a:lnTo>
                  <a:pt x="212" y="44"/>
                </a:lnTo>
                <a:lnTo>
                  <a:pt x="214" y="42"/>
                </a:lnTo>
                <a:lnTo>
                  <a:pt x="236" y="42"/>
                </a:lnTo>
                <a:lnTo>
                  <a:pt x="254" y="40"/>
                </a:lnTo>
                <a:lnTo>
                  <a:pt x="260" y="36"/>
                </a:lnTo>
                <a:lnTo>
                  <a:pt x="274" y="36"/>
                </a:lnTo>
                <a:lnTo>
                  <a:pt x="290" y="36"/>
                </a:lnTo>
                <a:lnTo>
                  <a:pt x="304" y="34"/>
                </a:lnTo>
                <a:lnTo>
                  <a:pt x="328" y="34"/>
                </a:lnTo>
                <a:lnTo>
                  <a:pt x="336" y="32"/>
                </a:lnTo>
                <a:lnTo>
                  <a:pt x="338" y="32"/>
                </a:lnTo>
                <a:lnTo>
                  <a:pt x="358" y="30"/>
                </a:lnTo>
                <a:lnTo>
                  <a:pt x="372" y="30"/>
                </a:lnTo>
                <a:lnTo>
                  <a:pt x="374" y="30"/>
                </a:lnTo>
                <a:lnTo>
                  <a:pt x="408" y="26"/>
                </a:lnTo>
                <a:lnTo>
                  <a:pt x="426" y="24"/>
                </a:lnTo>
                <a:lnTo>
                  <a:pt x="432" y="24"/>
                </a:lnTo>
                <a:lnTo>
                  <a:pt x="448" y="24"/>
                </a:lnTo>
                <a:lnTo>
                  <a:pt x="450" y="20"/>
                </a:lnTo>
                <a:lnTo>
                  <a:pt x="464" y="18"/>
                </a:lnTo>
                <a:lnTo>
                  <a:pt x="478" y="16"/>
                </a:lnTo>
                <a:lnTo>
                  <a:pt x="478" y="18"/>
                </a:lnTo>
                <a:lnTo>
                  <a:pt x="480" y="16"/>
                </a:lnTo>
                <a:lnTo>
                  <a:pt x="496" y="14"/>
                </a:lnTo>
                <a:lnTo>
                  <a:pt x="504" y="14"/>
                </a:lnTo>
                <a:lnTo>
                  <a:pt x="520" y="12"/>
                </a:lnTo>
                <a:lnTo>
                  <a:pt x="544" y="10"/>
                </a:lnTo>
                <a:lnTo>
                  <a:pt x="548" y="6"/>
                </a:lnTo>
                <a:lnTo>
                  <a:pt x="554" y="6"/>
                </a:lnTo>
                <a:lnTo>
                  <a:pt x="570" y="4"/>
                </a:lnTo>
                <a:lnTo>
                  <a:pt x="570" y="2"/>
                </a:lnTo>
                <a:lnTo>
                  <a:pt x="574" y="2"/>
                </a:lnTo>
                <a:lnTo>
                  <a:pt x="588" y="0"/>
                </a:lnTo>
                <a:lnTo>
                  <a:pt x="586" y="2"/>
                </a:lnTo>
                <a:lnTo>
                  <a:pt x="586" y="10"/>
                </a:lnTo>
                <a:lnTo>
                  <a:pt x="586" y="12"/>
                </a:lnTo>
                <a:lnTo>
                  <a:pt x="584" y="18"/>
                </a:lnTo>
                <a:lnTo>
                  <a:pt x="584" y="24"/>
                </a:lnTo>
                <a:lnTo>
                  <a:pt x="588" y="24"/>
                </a:lnTo>
                <a:lnTo>
                  <a:pt x="586" y="26"/>
                </a:lnTo>
                <a:lnTo>
                  <a:pt x="578" y="26"/>
                </a:lnTo>
                <a:lnTo>
                  <a:pt x="574" y="30"/>
                </a:lnTo>
                <a:lnTo>
                  <a:pt x="572" y="32"/>
                </a:lnTo>
                <a:lnTo>
                  <a:pt x="566" y="44"/>
                </a:lnTo>
                <a:lnTo>
                  <a:pt x="564" y="48"/>
                </a:lnTo>
                <a:lnTo>
                  <a:pt x="562" y="48"/>
                </a:lnTo>
                <a:lnTo>
                  <a:pt x="558" y="46"/>
                </a:lnTo>
                <a:lnTo>
                  <a:pt x="556" y="46"/>
                </a:lnTo>
                <a:lnTo>
                  <a:pt x="550" y="48"/>
                </a:lnTo>
                <a:lnTo>
                  <a:pt x="548" y="48"/>
                </a:lnTo>
                <a:lnTo>
                  <a:pt x="544" y="50"/>
                </a:lnTo>
                <a:lnTo>
                  <a:pt x="542" y="52"/>
                </a:lnTo>
                <a:lnTo>
                  <a:pt x="540" y="62"/>
                </a:lnTo>
                <a:lnTo>
                  <a:pt x="538" y="62"/>
                </a:lnTo>
                <a:lnTo>
                  <a:pt x="532" y="64"/>
                </a:lnTo>
                <a:lnTo>
                  <a:pt x="530" y="64"/>
                </a:lnTo>
                <a:lnTo>
                  <a:pt x="530" y="62"/>
                </a:lnTo>
                <a:lnTo>
                  <a:pt x="530" y="60"/>
                </a:lnTo>
                <a:lnTo>
                  <a:pt x="528" y="58"/>
                </a:lnTo>
                <a:lnTo>
                  <a:pt x="526" y="58"/>
                </a:lnTo>
                <a:lnTo>
                  <a:pt x="518" y="64"/>
                </a:lnTo>
                <a:lnTo>
                  <a:pt x="518" y="66"/>
                </a:lnTo>
                <a:lnTo>
                  <a:pt x="516" y="72"/>
                </a:lnTo>
                <a:lnTo>
                  <a:pt x="512" y="70"/>
                </a:lnTo>
                <a:lnTo>
                  <a:pt x="510" y="70"/>
                </a:lnTo>
                <a:lnTo>
                  <a:pt x="510" y="72"/>
                </a:lnTo>
                <a:lnTo>
                  <a:pt x="510" y="76"/>
                </a:lnTo>
                <a:lnTo>
                  <a:pt x="508" y="82"/>
                </a:lnTo>
                <a:lnTo>
                  <a:pt x="504" y="86"/>
                </a:lnTo>
                <a:lnTo>
                  <a:pt x="500" y="86"/>
                </a:lnTo>
                <a:lnTo>
                  <a:pt x="496" y="88"/>
                </a:lnTo>
                <a:lnTo>
                  <a:pt x="494" y="90"/>
                </a:lnTo>
                <a:lnTo>
                  <a:pt x="488" y="92"/>
                </a:lnTo>
                <a:lnTo>
                  <a:pt x="488" y="94"/>
                </a:lnTo>
                <a:lnTo>
                  <a:pt x="486" y="100"/>
                </a:lnTo>
                <a:lnTo>
                  <a:pt x="482" y="100"/>
                </a:lnTo>
                <a:lnTo>
                  <a:pt x="480" y="102"/>
                </a:lnTo>
                <a:lnTo>
                  <a:pt x="474" y="104"/>
                </a:lnTo>
                <a:lnTo>
                  <a:pt x="472" y="108"/>
                </a:lnTo>
                <a:lnTo>
                  <a:pt x="468" y="108"/>
                </a:lnTo>
                <a:lnTo>
                  <a:pt x="464" y="108"/>
                </a:lnTo>
                <a:lnTo>
                  <a:pt x="460" y="108"/>
                </a:lnTo>
                <a:lnTo>
                  <a:pt x="454" y="110"/>
                </a:lnTo>
                <a:lnTo>
                  <a:pt x="450" y="116"/>
                </a:lnTo>
                <a:lnTo>
                  <a:pt x="448" y="116"/>
                </a:lnTo>
                <a:lnTo>
                  <a:pt x="444" y="120"/>
                </a:lnTo>
                <a:lnTo>
                  <a:pt x="442" y="122"/>
                </a:lnTo>
                <a:close/>
              </a:path>
            </a:pathLst>
          </a:custGeom>
          <a:solidFill>
            <a:srgbClr val="FFFF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45" name="Freeform 97"/>
          <p:cNvSpPr>
            <a:spLocks/>
          </p:cNvSpPr>
          <p:nvPr/>
        </p:nvSpPr>
        <p:spPr bwMode="auto">
          <a:xfrm>
            <a:off x="5613400" y="3740150"/>
            <a:ext cx="933450" cy="320675"/>
          </a:xfrm>
          <a:custGeom>
            <a:avLst/>
            <a:gdLst>
              <a:gd name="T0" fmla="*/ 2147483647 w 588"/>
              <a:gd name="T1" fmla="*/ 2147483647 h 202"/>
              <a:gd name="T2" fmla="*/ 2147483647 w 588"/>
              <a:gd name="T3" fmla="*/ 2147483647 h 202"/>
              <a:gd name="T4" fmla="*/ 2147483647 w 588"/>
              <a:gd name="T5" fmla="*/ 2147483647 h 202"/>
              <a:gd name="T6" fmla="*/ 2147483647 w 588"/>
              <a:gd name="T7" fmla="*/ 2147483647 h 202"/>
              <a:gd name="T8" fmla="*/ 2147483647 w 588"/>
              <a:gd name="T9" fmla="*/ 2147483647 h 202"/>
              <a:gd name="T10" fmla="*/ 2147483647 w 588"/>
              <a:gd name="T11" fmla="*/ 2147483647 h 202"/>
              <a:gd name="T12" fmla="*/ 2147483647 w 588"/>
              <a:gd name="T13" fmla="*/ 2147483647 h 202"/>
              <a:gd name="T14" fmla="*/ 2147483647 w 588"/>
              <a:gd name="T15" fmla="*/ 2147483647 h 202"/>
              <a:gd name="T16" fmla="*/ 2147483647 w 588"/>
              <a:gd name="T17" fmla="*/ 2147483647 h 202"/>
              <a:gd name="T18" fmla="*/ 2147483647 w 588"/>
              <a:gd name="T19" fmla="*/ 2147483647 h 202"/>
              <a:gd name="T20" fmla="*/ 2147483647 w 588"/>
              <a:gd name="T21" fmla="*/ 2147483647 h 202"/>
              <a:gd name="T22" fmla="*/ 2147483647 w 588"/>
              <a:gd name="T23" fmla="*/ 2147483647 h 202"/>
              <a:gd name="T24" fmla="*/ 2147483647 w 588"/>
              <a:gd name="T25" fmla="*/ 2147483647 h 202"/>
              <a:gd name="T26" fmla="*/ 2147483647 w 588"/>
              <a:gd name="T27" fmla="*/ 2147483647 h 202"/>
              <a:gd name="T28" fmla="*/ 2147483647 w 588"/>
              <a:gd name="T29" fmla="*/ 2147483647 h 202"/>
              <a:gd name="T30" fmla="*/ 2147483647 w 588"/>
              <a:gd name="T31" fmla="*/ 2147483647 h 202"/>
              <a:gd name="T32" fmla="*/ 2147483647 w 588"/>
              <a:gd name="T33" fmla="*/ 2147483647 h 202"/>
              <a:gd name="T34" fmla="*/ 2147483647 w 588"/>
              <a:gd name="T35" fmla="*/ 2147483647 h 202"/>
              <a:gd name="T36" fmla="*/ 2147483647 w 588"/>
              <a:gd name="T37" fmla="*/ 2147483647 h 202"/>
              <a:gd name="T38" fmla="*/ 2147483647 w 588"/>
              <a:gd name="T39" fmla="*/ 2147483647 h 202"/>
              <a:gd name="T40" fmla="*/ 2147483647 w 588"/>
              <a:gd name="T41" fmla="*/ 2147483647 h 202"/>
              <a:gd name="T42" fmla="*/ 2147483647 w 588"/>
              <a:gd name="T43" fmla="*/ 2147483647 h 202"/>
              <a:gd name="T44" fmla="*/ 2147483647 w 588"/>
              <a:gd name="T45" fmla="*/ 2147483647 h 202"/>
              <a:gd name="T46" fmla="*/ 2147483647 w 588"/>
              <a:gd name="T47" fmla="*/ 2147483647 h 202"/>
              <a:gd name="T48" fmla="*/ 2147483647 w 588"/>
              <a:gd name="T49" fmla="*/ 2147483647 h 202"/>
              <a:gd name="T50" fmla="*/ 2147483647 w 588"/>
              <a:gd name="T51" fmla="*/ 2147483647 h 202"/>
              <a:gd name="T52" fmla="*/ 2147483647 w 588"/>
              <a:gd name="T53" fmla="*/ 2147483647 h 202"/>
              <a:gd name="T54" fmla="*/ 2147483647 w 588"/>
              <a:gd name="T55" fmla="*/ 2147483647 h 202"/>
              <a:gd name="T56" fmla="*/ 2147483647 w 588"/>
              <a:gd name="T57" fmla="*/ 2147483647 h 202"/>
              <a:gd name="T58" fmla="*/ 2147483647 w 588"/>
              <a:gd name="T59" fmla="*/ 2147483647 h 202"/>
              <a:gd name="T60" fmla="*/ 2147483647 w 588"/>
              <a:gd name="T61" fmla="*/ 2147483647 h 202"/>
              <a:gd name="T62" fmla="*/ 2147483647 w 588"/>
              <a:gd name="T63" fmla="*/ 2147483647 h 202"/>
              <a:gd name="T64" fmla="*/ 2147483647 w 588"/>
              <a:gd name="T65" fmla="*/ 2147483647 h 202"/>
              <a:gd name="T66" fmla="*/ 2147483647 w 588"/>
              <a:gd name="T67" fmla="*/ 2147483647 h 202"/>
              <a:gd name="T68" fmla="*/ 2147483647 w 588"/>
              <a:gd name="T69" fmla="*/ 2147483647 h 202"/>
              <a:gd name="T70" fmla="*/ 2147483647 w 588"/>
              <a:gd name="T71" fmla="*/ 2147483647 h 202"/>
              <a:gd name="T72" fmla="*/ 2147483647 w 588"/>
              <a:gd name="T73" fmla="*/ 2147483647 h 202"/>
              <a:gd name="T74" fmla="*/ 2147483647 w 588"/>
              <a:gd name="T75" fmla="*/ 2147483647 h 202"/>
              <a:gd name="T76" fmla="*/ 2147483647 w 588"/>
              <a:gd name="T77" fmla="*/ 2147483647 h 202"/>
              <a:gd name="T78" fmla="*/ 2147483647 w 588"/>
              <a:gd name="T79" fmla="*/ 2147483647 h 202"/>
              <a:gd name="T80" fmla="*/ 2147483647 w 588"/>
              <a:gd name="T81" fmla="*/ 2147483647 h 202"/>
              <a:gd name="T82" fmla="*/ 2147483647 w 588"/>
              <a:gd name="T83" fmla="*/ 2147483647 h 202"/>
              <a:gd name="T84" fmla="*/ 2147483647 w 588"/>
              <a:gd name="T85" fmla="*/ 2147483647 h 202"/>
              <a:gd name="T86" fmla="*/ 2147483647 w 588"/>
              <a:gd name="T87" fmla="*/ 2147483647 h 202"/>
              <a:gd name="T88" fmla="*/ 2147483647 w 588"/>
              <a:gd name="T89" fmla="*/ 2147483647 h 202"/>
              <a:gd name="T90" fmla="*/ 2147483647 w 588"/>
              <a:gd name="T91" fmla="*/ 2147483647 h 202"/>
              <a:gd name="T92" fmla="*/ 2147483647 w 588"/>
              <a:gd name="T93" fmla="*/ 2147483647 h 202"/>
              <a:gd name="T94" fmla="*/ 2147483647 w 588"/>
              <a:gd name="T95" fmla="*/ 2147483647 h 202"/>
              <a:gd name="T96" fmla="*/ 2147483647 w 588"/>
              <a:gd name="T97" fmla="*/ 2147483647 h 202"/>
              <a:gd name="T98" fmla="*/ 2147483647 w 588"/>
              <a:gd name="T99" fmla="*/ 2147483647 h 202"/>
              <a:gd name="T100" fmla="*/ 2147483647 w 588"/>
              <a:gd name="T101" fmla="*/ 2147483647 h 202"/>
              <a:gd name="T102" fmla="*/ 2147483647 w 588"/>
              <a:gd name="T103" fmla="*/ 2147483647 h 202"/>
              <a:gd name="T104" fmla="*/ 2147483647 w 588"/>
              <a:gd name="T105" fmla="*/ 2147483647 h 202"/>
              <a:gd name="T106" fmla="*/ 2147483647 w 588"/>
              <a:gd name="T107" fmla="*/ 2147483647 h 202"/>
              <a:gd name="T108" fmla="*/ 2147483647 w 588"/>
              <a:gd name="T109" fmla="*/ 2147483647 h 202"/>
              <a:gd name="T110" fmla="*/ 2147483647 w 588"/>
              <a:gd name="T111" fmla="*/ 2147483647 h 202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w 588"/>
              <a:gd name="T169" fmla="*/ 0 h 202"/>
              <a:gd name="T170" fmla="*/ 588 w 588"/>
              <a:gd name="T171" fmla="*/ 202 h 202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T168" t="T169" r="T170" b="T171"/>
            <a:pathLst>
              <a:path w="588" h="202">
                <a:moveTo>
                  <a:pt x="442" y="122"/>
                </a:moveTo>
                <a:lnTo>
                  <a:pt x="438" y="126"/>
                </a:lnTo>
                <a:lnTo>
                  <a:pt x="440" y="130"/>
                </a:lnTo>
                <a:lnTo>
                  <a:pt x="438" y="134"/>
                </a:lnTo>
                <a:lnTo>
                  <a:pt x="438" y="136"/>
                </a:lnTo>
                <a:lnTo>
                  <a:pt x="438" y="138"/>
                </a:lnTo>
                <a:lnTo>
                  <a:pt x="434" y="140"/>
                </a:lnTo>
                <a:lnTo>
                  <a:pt x="428" y="140"/>
                </a:lnTo>
                <a:lnTo>
                  <a:pt x="424" y="140"/>
                </a:lnTo>
                <a:lnTo>
                  <a:pt x="422" y="146"/>
                </a:lnTo>
                <a:lnTo>
                  <a:pt x="422" y="164"/>
                </a:lnTo>
                <a:lnTo>
                  <a:pt x="402" y="168"/>
                </a:lnTo>
                <a:lnTo>
                  <a:pt x="390" y="168"/>
                </a:lnTo>
                <a:lnTo>
                  <a:pt x="388" y="168"/>
                </a:lnTo>
                <a:lnTo>
                  <a:pt x="376" y="170"/>
                </a:lnTo>
                <a:lnTo>
                  <a:pt x="356" y="172"/>
                </a:lnTo>
                <a:lnTo>
                  <a:pt x="348" y="172"/>
                </a:lnTo>
                <a:lnTo>
                  <a:pt x="342" y="172"/>
                </a:lnTo>
                <a:lnTo>
                  <a:pt x="332" y="176"/>
                </a:lnTo>
                <a:lnTo>
                  <a:pt x="314" y="178"/>
                </a:lnTo>
                <a:lnTo>
                  <a:pt x="282" y="180"/>
                </a:lnTo>
                <a:lnTo>
                  <a:pt x="250" y="182"/>
                </a:lnTo>
                <a:lnTo>
                  <a:pt x="244" y="184"/>
                </a:lnTo>
                <a:lnTo>
                  <a:pt x="220" y="184"/>
                </a:lnTo>
                <a:lnTo>
                  <a:pt x="216" y="184"/>
                </a:lnTo>
                <a:lnTo>
                  <a:pt x="192" y="186"/>
                </a:lnTo>
                <a:lnTo>
                  <a:pt x="164" y="188"/>
                </a:lnTo>
                <a:lnTo>
                  <a:pt x="150" y="192"/>
                </a:lnTo>
                <a:lnTo>
                  <a:pt x="138" y="192"/>
                </a:lnTo>
                <a:lnTo>
                  <a:pt x="136" y="194"/>
                </a:lnTo>
                <a:lnTo>
                  <a:pt x="108" y="196"/>
                </a:lnTo>
                <a:lnTo>
                  <a:pt x="106" y="196"/>
                </a:lnTo>
                <a:lnTo>
                  <a:pt x="92" y="196"/>
                </a:lnTo>
                <a:lnTo>
                  <a:pt x="78" y="198"/>
                </a:lnTo>
                <a:lnTo>
                  <a:pt x="70" y="198"/>
                </a:lnTo>
                <a:lnTo>
                  <a:pt x="46" y="200"/>
                </a:lnTo>
                <a:lnTo>
                  <a:pt x="42" y="200"/>
                </a:lnTo>
                <a:lnTo>
                  <a:pt x="0" y="202"/>
                </a:lnTo>
                <a:lnTo>
                  <a:pt x="0" y="198"/>
                </a:lnTo>
                <a:lnTo>
                  <a:pt x="8" y="198"/>
                </a:lnTo>
                <a:lnTo>
                  <a:pt x="10" y="196"/>
                </a:lnTo>
                <a:lnTo>
                  <a:pt x="10" y="194"/>
                </a:lnTo>
                <a:lnTo>
                  <a:pt x="10" y="192"/>
                </a:lnTo>
                <a:lnTo>
                  <a:pt x="12" y="188"/>
                </a:lnTo>
                <a:lnTo>
                  <a:pt x="16" y="192"/>
                </a:lnTo>
                <a:lnTo>
                  <a:pt x="16" y="188"/>
                </a:lnTo>
                <a:lnTo>
                  <a:pt x="16" y="186"/>
                </a:lnTo>
                <a:lnTo>
                  <a:pt x="16" y="184"/>
                </a:lnTo>
                <a:lnTo>
                  <a:pt x="16" y="182"/>
                </a:lnTo>
                <a:lnTo>
                  <a:pt x="14" y="180"/>
                </a:lnTo>
                <a:lnTo>
                  <a:pt x="10" y="180"/>
                </a:lnTo>
                <a:lnTo>
                  <a:pt x="10" y="178"/>
                </a:lnTo>
                <a:lnTo>
                  <a:pt x="10" y="176"/>
                </a:lnTo>
                <a:lnTo>
                  <a:pt x="14" y="176"/>
                </a:lnTo>
                <a:lnTo>
                  <a:pt x="14" y="170"/>
                </a:lnTo>
                <a:lnTo>
                  <a:pt x="12" y="170"/>
                </a:lnTo>
                <a:lnTo>
                  <a:pt x="14" y="168"/>
                </a:lnTo>
                <a:lnTo>
                  <a:pt x="14" y="166"/>
                </a:lnTo>
                <a:lnTo>
                  <a:pt x="12" y="166"/>
                </a:lnTo>
                <a:lnTo>
                  <a:pt x="10" y="168"/>
                </a:lnTo>
                <a:lnTo>
                  <a:pt x="8" y="166"/>
                </a:lnTo>
                <a:lnTo>
                  <a:pt x="10" y="164"/>
                </a:lnTo>
                <a:lnTo>
                  <a:pt x="12" y="162"/>
                </a:lnTo>
                <a:lnTo>
                  <a:pt x="14" y="158"/>
                </a:lnTo>
                <a:lnTo>
                  <a:pt x="14" y="162"/>
                </a:lnTo>
                <a:lnTo>
                  <a:pt x="14" y="164"/>
                </a:lnTo>
                <a:lnTo>
                  <a:pt x="16" y="166"/>
                </a:lnTo>
                <a:lnTo>
                  <a:pt x="18" y="164"/>
                </a:lnTo>
                <a:lnTo>
                  <a:pt x="16" y="156"/>
                </a:lnTo>
                <a:lnTo>
                  <a:pt x="16" y="154"/>
                </a:lnTo>
                <a:lnTo>
                  <a:pt x="20" y="152"/>
                </a:lnTo>
                <a:lnTo>
                  <a:pt x="20" y="154"/>
                </a:lnTo>
                <a:lnTo>
                  <a:pt x="24" y="154"/>
                </a:lnTo>
                <a:lnTo>
                  <a:pt x="26" y="154"/>
                </a:lnTo>
                <a:lnTo>
                  <a:pt x="20" y="150"/>
                </a:lnTo>
                <a:lnTo>
                  <a:pt x="28" y="146"/>
                </a:lnTo>
                <a:lnTo>
                  <a:pt x="30" y="146"/>
                </a:lnTo>
                <a:lnTo>
                  <a:pt x="28" y="142"/>
                </a:lnTo>
                <a:lnTo>
                  <a:pt x="26" y="142"/>
                </a:lnTo>
                <a:lnTo>
                  <a:pt x="24" y="142"/>
                </a:lnTo>
                <a:lnTo>
                  <a:pt x="20" y="138"/>
                </a:lnTo>
                <a:lnTo>
                  <a:pt x="24" y="136"/>
                </a:lnTo>
                <a:lnTo>
                  <a:pt x="28" y="136"/>
                </a:lnTo>
                <a:lnTo>
                  <a:pt x="30" y="134"/>
                </a:lnTo>
                <a:lnTo>
                  <a:pt x="32" y="134"/>
                </a:lnTo>
                <a:lnTo>
                  <a:pt x="32" y="132"/>
                </a:lnTo>
                <a:lnTo>
                  <a:pt x="34" y="130"/>
                </a:lnTo>
                <a:lnTo>
                  <a:pt x="38" y="130"/>
                </a:lnTo>
                <a:lnTo>
                  <a:pt x="40" y="130"/>
                </a:lnTo>
                <a:lnTo>
                  <a:pt x="40" y="126"/>
                </a:lnTo>
                <a:lnTo>
                  <a:pt x="34" y="124"/>
                </a:lnTo>
                <a:lnTo>
                  <a:pt x="32" y="124"/>
                </a:lnTo>
                <a:lnTo>
                  <a:pt x="34" y="122"/>
                </a:lnTo>
                <a:lnTo>
                  <a:pt x="34" y="120"/>
                </a:lnTo>
                <a:lnTo>
                  <a:pt x="38" y="122"/>
                </a:lnTo>
                <a:lnTo>
                  <a:pt x="42" y="122"/>
                </a:lnTo>
                <a:lnTo>
                  <a:pt x="42" y="120"/>
                </a:lnTo>
                <a:lnTo>
                  <a:pt x="40" y="118"/>
                </a:lnTo>
                <a:lnTo>
                  <a:pt x="38" y="116"/>
                </a:lnTo>
                <a:lnTo>
                  <a:pt x="38" y="112"/>
                </a:lnTo>
                <a:lnTo>
                  <a:pt x="38" y="110"/>
                </a:lnTo>
                <a:lnTo>
                  <a:pt x="40" y="106"/>
                </a:lnTo>
                <a:lnTo>
                  <a:pt x="40" y="104"/>
                </a:lnTo>
                <a:lnTo>
                  <a:pt x="44" y="102"/>
                </a:lnTo>
                <a:lnTo>
                  <a:pt x="44" y="100"/>
                </a:lnTo>
                <a:lnTo>
                  <a:pt x="42" y="96"/>
                </a:lnTo>
                <a:lnTo>
                  <a:pt x="38" y="94"/>
                </a:lnTo>
                <a:lnTo>
                  <a:pt x="38" y="92"/>
                </a:lnTo>
                <a:lnTo>
                  <a:pt x="42" y="92"/>
                </a:lnTo>
                <a:lnTo>
                  <a:pt x="46" y="90"/>
                </a:lnTo>
                <a:lnTo>
                  <a:pt x="46" y="88"/>
                </a:lnTo>
                <a:lnTo>
                  <a:pt x="42" y="86"/>
                </a:lnTo>
                <a:lnTo>
                  <a:pt x="42" y="82"/>
                </a:lnTo>
                <a:lnTo>
                  <a:pt x="46" y="82"/>
                </a:lnTo>
                <a:lnTo>
                  <a:pt x="48" y="80"/>
                </a:lnTo>
                <a:lnTo>
                  <a:pt x="48" y="78"/>
                </a:lnTo>
                <a:lnTo>
                  <a:pt x="46" y="74"/>
                </a:lnTo>
                <a:lnTo>
                  <a:pt x="48" y="72"/>
                </a:lnTo>
                <a:lnTo>
                  <a:pt x="46" y="70"/>
                </a:lnTo>
                <a:lnTo>
                  <a:pt x="50" y="70"/>
                </a:lnTo>
                <a:lnTo>
                  <a:pt x="48" y="72"/>
                </a:lnTo>
                <a:lnTo>
                  <a:pt x="50" y="74"/>
                </a:lnTo>
                <a:lnTo>
                  <a:pt x="54" y="74"/>
                </a:lnTo>
                <a:lnTo>
                  <a:pt x="54" y="70"/>
                </a:lnTo>
                <a:lnTo>
                  <a:pt x="60" y="70"/>
                </a:lnTo>
                <a:lnTo>
                  <a:pt x="94" y="66"/>
                </a:lnTo>
                <a:lnTo>
                  <a:pt x="96" y="66"/>
                </a:lnTo>
                <a:lnTo>
                  <a:pt x="118" y="64"/>
                </a:lnTo>
                <a:lnTo>
                  <a:pt x="150" y="62"/>
                </a:lnTo>
                <a:lnTo>
                  <a:pt x="150" y="58"/>
                </a:lnTo>
                <a:lnTo>
                  <a:pt x="148" y="56"/>
                </a:lnTo>
                <a:lnTo>
                  <a:pt x="146" y="46"/>
                </a:lnTo>
                <a:lnTo>
                  <a:pt x="160" y="46"/>
                </a:lnTo>
                <a:lnTo>
                  <a:pt x="162" y="48"/>
                </a:lnTo>
                <a:lnTo>
                  <a:pt x="172" y="46"/>
                </a:lnTo>
                <a:lnTo>
                  <a:pt x="176" y="46"/>
                </a:lnTo>
                <a:lnTo>
                  <a:pt x="196" y="44"/>
                </a:lnTo>
                <a:lnTo>
                  <a:pt x="212" y="44"/>
                </a:lnTo>
                <a:lnTo>
                  <a:pt x="214" y="42"/>
                </a:lnTo>
                <a:lnTo>
                  <a:pt x="236" y="42"/>
                </a:lnTo>
                <a:lnTo>
                  <a:pt x="254" y="40"/>
                </a:lnTo>
                <a:lnTo>
                  <a:pt x="260" y="36"/>
                </a:lnTo>
                <a:lnTo>
                  <a:pt x="274" y="36"/>
                </a:lnTo>
                <a:lnTo>
                  <a:pt x="290" y="36"/>
                </a:lnTo>
                <a:lnTo>
                  <a:pt x="304" y="34"/>
                </a:lnTo>
                <a:lnTo>
                  <a:pt x="328" y="34"/>
                </a:lnTo>
                <a:lnTo>
                  <a:pt x="336" y="32"/>
                </a:lnTo>
                <a:lnTo>
                  <a:pt x="338" y="32"/>
                </a:lnTo>
                <a:lnTo>
                  <a:pt x="358" y="30"/>
                </a:lnTo>
                <a:lnTo>
                  <a:pt x="372" y="30"/>
                </a:lnTo>
                <a:lnTo>
                  <a:pt x="374" y="30"/>
                </a:lnTo>
                <a:lnTo>
                  <a:pt x="408" y="26"/>
                </a:lnTo>
                <a:lnTo>
                  <a:pt x="426" y="24"/>
                </a:lnTo>
                <a:lnTo>
                  <a:pt x="432" y="24"/>
                </a:lnTo>
                <a:lnTo>
                  <a:pt x="448" y="24"/>
                </a:lnTo>
                <a:lnTo>
                  <a:pt x="450" y="20"/>
                </a:lnTo>
                <a:lnTo>
                  <a:pt x="464" y="18"/>
                </a:lnTo>
                <a:lnTo>
                  <a:pt x="478" y="16"/>
                </a:lnTo>
                <a:lnTo>
                  <a:pt x="478" y="18"/>
                </a:lnTo>
                <a:lnTo>
                  <a:pt x="480" y="16"/>
                </a:lnTo>
                <a:lnTo>
                  <a:pt x="496" y="14"/>
                </a:lnTo>
                <a:lnTo>
                  <a:pt x="504" y="14"/>
                </a:lnTo>
                <a:lnTo>
                  <a:pt x="520" y="12"/>
                </a:lnTo>
                <a:lnTo>
                  <a:pt x="544" y="10"/>
                </a:lnTo>
                <a:lnTo>
                  <a:pt x="548" y="6"/>
                </a:lnTo>
                <a:lnTo>
                  <a:pt x="554" y="6"/>
                </a:lnTo>
                <a:lnTo>
                  <a:pt x="570" y="4"/>
                </a:lnTo>
                <a:lnTo>
                  <a:pt x="570" y="2"/>
                </a:lnTo>
                <a:lnTo>
                  <a:pt x="574" y="2"/>
                </a:lnTo>
                <a:lnTo>
                  <a:pt x="588" y="0"/>
                </a:lnTo>
                <a:lnTo>
                  <a:pt x="586" y="2"/>
                </a:lnTo>
                <a:lnTo>
                  <a:pt x="586" y="10"/>
                </a:lnTo>
                <a:lnTo>
                  <a:pt x="586" y="12"/>
                </a:lnTo>
                <a:lnTo>
                  <a:pt x="584" y="18"/>
                </a:lnTo>
                <a:lnTo>
                  <a:pt x="584" y="24"/>
                </a:lnTo>
                <a:lnTo>
                  <a:pt x="588" y="24"/>
                </a:lnTo>
                <a:lnTo>
                  <a:pt x="586" y="26"/>
                </a:lnTo>
                <a:lnTo>
                  <a:pt x="578" y="26"/>
                </a:lnTo>
                <a:lnTo>
                  <a:pt x="574" y="30"/>
                </a:lnTo>
                <a:lnTo>
                  <a:pt x="572" y="32"/>
                </a:lnTo>
                <a:lnTo>
                  <a:pt x="566" y="44"/>
                </a:lnTo>
                <a:lnTo>
                  <a:pt x="564" y="48"/>
                </a:lnTo>
                <a:lnTo>
                  <a:pt x="562" y="48"/>
                </a:lnTo>
                <a:lnTo>
                  <a:pt x="558" y="46"/>
                </a:lnTo>
                <a:lnTo>
                  <a:pt x="556" y="46"/>
                </a:lnTo>
                <a:lnTo>
                  <a:pt x="550" y="48"/>
                </a:lnTo>
                <a:lnTo>
                  <a:pt x="548" y="48"/>
                </a:lnTo>
                <a:lnTo>
                  <a:pt x="544" y="50"/>
                </a:lnTo>
                <a:lnTo>
                  <a:pt x="542" y="52"/>
                </a:lnTo>
                <a:lnTo>
                  <a:pt x="540" y="62"/>
                </a:lnTo>
                <a:lnTo>
                  <a:pt x="538" y="62"/>
                </a:lnTo>
                <a:lnTo>
                  <a:pt x="532" y="64"/>
                </a:lnTo>
                <a:lnTo>
                  <a:pt x="530" y="64"/>
                </a:lnTo>
                <a:lnTo>
                  <a:pt x="530" y="62"/>
                </a:lnTo>
                <a:lnTo>
                  <a:pt x="530" y="60"/>
                </a:lnTo>
                <a:lnTo>
                  <a:pt x="528" y="58"/>
                </a:lnTo>
                <a:lnTo>
                  <a:pt x="526" y="58"/>
                </a:lnTo>
                <a:lnTo>
                  <a:pt x="518" y="64"/>
                </a:lnTo>
                <a:lnTo>
                  <a:pt x="518" y="66"/>
                </a:lnTo>
                <a:lnTo>
                  <a:pt x="516" y="72"/>
                </a:lnTo>
                <a:lnTo>
                  <a:pt x="512" y="70"/>
                </a:lnTo>
                <a:lnTo>
                  <a:pt x="510" y="70"/>
                </a:lnTo>
                <a:lnTo>
                  <a:pt x="510" y="72"/>
                </a:lnTo>
                <a:lnTo>
                  <a:pt x="510" y="76"/>
                </a:lnTo>
                <a:lnTo>
                  <a:pt x="508" y="82"/>
                </a:lnTo>
                <a:lnTo>
                  <a:pt x="504" y="86"/>
                </a:lnTo>
                <a:lnTo>
                  <a:pt x="500" y="86"/>
                </a:lnTo>
                <a:lnTo>
                  <a:pt x="496" y="88"/>
                </a:lnTo>
                <a:lnTo>
                  <a:pt x="494" y="90"/>
                </a:lnTo>
                <a:lnTo>
                  <a:pt x="488" y="92"/>
                </a:lnTo>
                <a:lnTo>
                  <a:pt x="488" y="94"/>
                </a:lnTo>
                <a:lnTo>
                  <a:pt x="486" y="100"/>
                </a:lnTo>
                <a:lnTo>
                  <a:pt x="482" y="100"/>
                </a:lnTo>
                <a:lnTo>
                  <a:pt x="480" y="102"/>
                </a:lnTo>
                <a:lnTo>
                  <a:pt x="474" y="104"/>
                </a:lnTo>
                <a:lnTo>
                  <a:pt x="472" y="108"/>
                </a:lnTo>
                <a:lnTo>
                  <a:pt x="468" y="108"/>
                </a:lnTo>
                <a:lnTo>
                  <a:pt x="464" y="108"/>
                </a:lnTo>
                <a:lnTo>
                  <a:pt x="460" y="108"/>
                </a:lnTo>
                <a:lnTo>
                  <a:pt x="454" y="110"/>
                </a:lnTo>
                <a:lnTo>
                  <a:pt x="450" y="116"/>
                </a:lnTo>
                <a:lnTo>
                  <a:pt x="448" y="116"/>
                </a:lnTo>
                <a:lnTo>
                  <a:pt x="444" y="120"/>
                </a:lnTo>
                <a:lnTo>
                  <a:pt x="442" y="122"/>
                </a:lnTo>
              </a:path>
            </a:pathLst>
          </a:custGeom>
          <a:solidFill>
            <a:srgbClr val="0070C0"/>
          </a:solidFill>
          <a:ln w="6350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46" name="Freeform 98"/>
          <p:cNvSpPr>
            <a:spLocks/>
          </p:cNvSpPr>
          <p:nvPr/>
        </p:nvSpPr>
        <p:spPr bwMode="auto">
          <a:xfrm>
            <a:off x="3736975" y="3844925"/>
            <a:ext cx="1533525" cy="1489075"/>
          </a:xfrm>
          <a:custGeom>
            <a:avLst/>
            <a:gdLst>
              <a:gd name="T0" fmla="*/ 2147483647 w 966"/>
              <a:gd name="T1" fmla="*/ 2147483647 h 938"/>
              <a:gd name="T2" fmla="*/ 2147483647 w 966"/>
              <a:gd name="T3" fmla="*/ 2147483647 h 938"/>
              <a:gd name="T4" fmla="*/ 2147483647 w 966"/>
              <a:gd name="T5" fmla="*/ 2147483647 h 938"/>
              <a:gd name="T6" fmla="*/ 2147483647 w 966"/>
              <a:gd name="T7" fmla="*/ 2147483647 h 938"/>
              <a:gd name="T8" fmla="*/ 2147483647 w 966"/>
              <a:gd name="T9" fmla="*/ 2147483647 h 938"/>
              <a:gd name="T10" fmla="*/ 2147483647 w 966"/>
              <a:gd name="T11" fmla="*/ 2147483647 h 938"/>
              <a:gd name="T12" fmla="*/ 2147483647 w 966"/>
              <a:gd name="T13" fmla="*/ 2147483647 h 938"/>
              <a:gd name="T14" fmla="*/ 2147483647 w 966"/>
              <a:gd name="T15" fmla="*/ 2147483647 h 938"/>
              <a:gd name="T16" fmla="*/ 2147483647 w 966"/>
              <a:gd name="T17" fmla="*/ 2147483647 h 938"/>
              <a:gd name="T18" fmla="*/ 2147483647 w 966"/>
              <a:gd name="T19" fmla="*/ 2147483647 h 938"/>
              <a:gd name="T20" fmla="*/ 2147483647 w 966"/>
              <a:gd name="T21" fmla="*/ 2147483647 h 938"/>
              <a:gd name="T22" fmla="*/ 2147483647 w 966"/>
              <a:gd name="T23" fmla="*/ 2147483647 h 938"/>
              <a:gd name="T24" fmla="*/ 2147483647 w 966"/>
              <a:gd name="T25" fmla="*/ 2147483647 h 938"/>
              <a:gd name="T26" fmla="*/ 2147483647 w 966"/>
              <a:gd name="T27" fmla="*/ 2147483647 h 938"/>
              <a:gd name="T28" fmla="*/ 2147483647 w 966"/>
              <a:gd name="T29" fmla="*/ 2147483647 h 938"/>
              <a:gd name="T30" fmla="*/ 2147483647 w 966"/>
              <a:gd name="T31" fmla="*/ 2147483647 h 938"/>
              <a:gd name="T32" fmla="*/ 2147483647 w 966"/>
              <a:gd name="T33" fmla="*/ 2147483647 h 938"/>
              <a:gd name="T34" fmla="*/ 2147483647 w 966"/>
              <a:gd name="T35" fmla="*/ 2147483647 h 938"/>
              <a:gd name="T36" fmla="*/ 2147483647 w 966"/>
              <a:gd name="T37" fmla="*/ 2147483647 h 938"/>
              <a:gd name="T38" fmla="*/ 2147483647 w 966"/>
              <a:gd name="T39" fmla="*/ 2147483647 h 938"/>
              <a:gd name="T40" fmla="*/ 2147483647 w 966"/>
              <a:gd name="T41" fmla="*/ 2147483647 h 938"/>
              <a:gd name="T42" fmla="*/ 2147483647 w 966"/>
              <a:gd name="T43" fmla="*/ 2147483647 h 938"/>
              <a:gd name="T44" fmla="*/ 2147483647 w 966"/>
              <a:gd name="T45" fmla="*/ 2147483647 h 938"/>
              <a:gd name="T46" fmla="*/ 2147483647 w 966"/>
              <a:gd name="T47" fmla="*/ 2147483647 h 938"/>
              <a:gd name="T48" fmla="*/ 2147483647 w 966"/>
              <a:gd name="T49" fmla="*/ 2147483647 h 938"/>
              <a:gd name="T50" fmla="*/ 2147483647 w 966"/>
              <a:gd name="T51" fmla="*/ 2147483647 h 938"/>
              <a:gd name="T52" fmla="*/ 2147483647 w 966"/>
              <a:gd name="T53" fmla="*/ 2147483647 h 938"/>
              <a:gd name="T54" fmla="*/ 2147483647 w 966"/>
              <a:gd name="T55" fmla="*/ 2147483647 h 938"/>
              <a:gd name="T56" fmla="*/ 2147483647 w 966"/>
              <a:gd name="T57" fmla="*/ 2147483647 h 938"/>
              <a:gd name="T58" fmla="*/ 2147483647 w 966"/>
              <a:gd name="T59" fmla="*/ 2147483647 h 938"/>
              <a:gd name="T60" fmla="*/ 2147483647 w 966"/>
              <a:gd name="T61" fmla="*/ 2147483647 h 938"/>
              <a:gd name="T62" fmla="*/ 2147483647 w 966"/>
              <a:gd name="T63" fmla="*/ 2147483647 h 938"/>
              <a:gd name="T64" fmla="*/ 2147483647 w 966"/>
              <a:gd name="T65" fmla="*/ 2147483647 h 938"/>
              <a:gd name="T66" fmla="*/ 2147483647 w 966"/>
              <a:gd name="T67" fmla="*/ 2147483647 h 938"/>
              <a:gd name="T68" fmla="*/ 2147483647 w 966"/>
              <a:gd name="T69" fmla="*/ 2147483647 h 938"/>
              <a:gd name="T70" fmla="*/ 2147483647 w 966"/>
              <a:gd name="T71" fmla="*/ 2147483647 h 938"/>
              <a:gd name="T72" fmla="*/ 2147483647 w 966"/>
              <a:gd name="T73" fmla="*/ 2147483647 h 938"/>
              <a:gd name="T74" fmla="*/ 2147483647 w 966"/>
              <a:gd name="T75" fmla="*/ 2147483647 h 938"/>
              <a:gd name="T76" fmla="*/ 2147483647 w 966"/>
              <a:gd name="T77" fmla="*/ 2147483647 h 938"/>
              <a:gd name="T78" fmla="*/ 2147483647 w 966"/>
              <a:gd name="T79" fmla="*/ 2147483647 h 938"/>
              <a:gd name="T80" fmla="*/ 2147483647 w 966"/>
              <a:gd name="T81" fmla="*/ 2147483647 h 938"/>
              <a:gd name="T82" fmla="*/ 2147483647 w 966"/>
              <a:gd name="T83" fmla="*/ 2147483647 h 938"/>
              <a:gd name="T84" fmla="*/ 2147483647 w 966"/>
              <a:gd name="T85" fmla="*/ 2147483647 h 938"/>
              <a:gd name="T86" fmla="*/ 2147483647 w 966"/>
              <a:gd name="T87" fmla="*/ 2147483647 h 938"/>
              <a:gd name="T88" fmla="*/ 2147483647 w 966"/>
              <a:gd name="T89" fmla="*/ 2147483647 h 938"/>
              <a:gd name="T90" fmla="*/ 2147483647 w 966"/>
              <a:gd name="T91" fmla="*/ 2147483647 h 938"/>
              <a:gd name="T92" fmla="*/ 2147483647 w 966"/>
              <a:gd name="T93" fmla="*/ 2147483647 h 938"/>
              <a:gd name="T94" fmla="*/ 2147483647 w 966"/>
              <a:gd name="T95" fmla="*/ 2147483647 h 938"/>
              <a:gd name="T96" fmla="*/ 2147483647 w 966"/>
              <a:gd name="T97" fmla="*/ 2147483647 h 938"/>
              <a:gd name="T98" fmla="*/ 2147483647 w 966"/>
              <a:gd name="T99" fmla="*/ 2147483647 h 938"/>
              <a:gd name="T100" fmla="*/ 2147483647 w 966"/>
              <a:gd name="T101" fmla="*/ 2147483647 h 938"/>
              <a:gd name="T102" fmla="*/ 2147483647 w 966"/>
              <a:gd name="T103" fmla="*/ 2147483647 h 938"/>
              <a:gd name="T104" fmla="*/ 2147483647 w 966"/>
              <a:gd name="T105" fmla="*/ 2147483647 h 938"/>
              <a:gd name="T106" fmla="*/ 2147483647 w 966"/>
              <a:gd name="T107" fmla="*/ 2147483647 h 938"/>
              <a:gd name="T108" fmla="*/ 2147483647 w 966"/>
              <a:gd name="T109" fmla="*/ 2147483647 h 938"/>
              <a:gd name="T110" fmla="*/ 2147483647 w 966"/>
              <a:gd name="T111" fmla="*/ 2147483647 h 938"/>
              <a:gd name="T112" fmla="*/ 2147483647 w 966"/>
              <a:gd name="T113" fmla="*/ 2147483647 h 938"/>
              <a:gd name="T114" fmla="*/ 2147483647 w 966"/>
              <a:gd name="T115" fmla="*/ 2147483647 h 938"/>
              <a:gd name="T116" fmla="*/ 2147483647 w 966"/>
              <a:gd name="T117" fmla="*/ 2147483647 h 938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966"/>
              <a:gd name="T178" fmla="*/ 0 h 938"/>
              <a:gd name="T179" fmla="*/ 966 w 966"/>
              <a:gd name="T180" fmla="*/ 938 h 938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966" h="938">
                <a:moveTo>
                  <a:pt x="44" y="422"/>
                </a:moveTo>
                <a:lnTo>
                  <a:pt x="28" y="414"/>
                </a:lnTo>
                <a:lnTo>
                  <a:pt x="18" y="390"/>
                </a:lnTo>
                <a:lnTo>
                  <a:pt x="8" y="384"/>
                </a:lnTo>
                <a:lnTo>
                  <a:pt x="2" y="380"/>
                </a:lnTo>
                <a:lnTo>
                  <a:pt x="2" y="378"/>
                </a:lnTo>
                <a:lnTo>
                  <a:pt x="0" y="374"/>
                </a:lnTo>
                <a:lnTo>
                  <a:pt x="0" y="372"/>
                </a:lnTo>
                <a:lnTo>
                  <a:pt x="2" y="368"/>
                </a:lnTo>
                <a:lnTo>
                  <a:pt x="0" y="364"/>
                </a:lnTo>
                <a:lnTo>
                  <a:pt x="2" y="364"/>
                </a:lnTo>
                <a:lnTo>
                  <a:pt x="20" y="368"/>
                </a:lnTo>
                <a:lnTo>
                  <a:pt x="48" y="370"/>
                </a:lnTo>
                <a:lnTo>
                  <a:pt x="126" y="376"/>
                </a:lnTo>
                <a:lnTo>
                  <a:pt x="132" y="376"/>
                </a:lnTo>
                <a:lnTo>
                  <a:pt x="194" y="384"/>
                </a:lnTo>
                <a:lnTo>
                  <a:pt x="196" y="384"/>
                </a:lnTo>
                <a:lnTo>
                  <a:pt x="214" y="384"/>
                </a:lnTo>
                <a:lnTo>
                  <a:pt x="242" y="388"/>
                </a:lnTo>
                <a:lnTo>
                  <a:pt x="262" y="388"/>
                </a:lnTo>
                <a:lnTo>
                  <a:pt x="266" y="380"/>
                </a:lnTo>
                <a:lnTo>
                  <a:pt x="268" y="344"/>
                </a:lnTo>
                <a:lnTo>
                  <a:pt x="270" y="308"/>
                </a:lnTo>
                <a:lnTo>
                  <a:pt x="274" y="270"/>
                </a:lnTo>
                <a:lnTo>
                  <a:pt x="274" y="254"/>
                </a:lnTo>
                <a:lnTo>
                  <a:pt x="276" y="232"/>
                </a:lnTo>
                <a:lnTo>
                  <a:pt x="282" y="190"/>
                </a:lnTo>
                <a:lnTo>
                  <a:pt x="284" y="152"/>
                </a:lnTo>
                <a:lnTo>
                  <a:pt x="286" y="132"/>
                </a:lnTo>
                <a:lnTo>
                  <a:pt x="286" y="114"/>
                </a:lnTo>
                <a:lnTo>
                  <a:pt x="288" y="76"/>
                </a:lnTo>
                <a:lnTo>
                  <a:pt x="290" y="66"/>
                </a:lnTo>
                <a:lnTo>
                  <a:pt x="292" y="40"/>
                </a:lnTo>
                <a:lnTo>
                  <a:pt x="296" y="0"/>
                </a:lnTo>
                <a:lnTo>
                  <a:pt x="298" y="0"/>
                </a:lnTo>
                <a:lnTo>
                  <a:pt x="356" y="6"/>
                </a:lnTo>
                <a:lnTo>
                  <a:pt x="362" y="6"/>
                </a:lnTo>
                <a:lnTo>
                  <a:pt x="392" y="8"/>
                </a:lnTo>
                <a:lnTo>
                  <a:pt x="428" y="10"/>
                </a:lnTo>
                <a:lnTo>
                  <a:pt x="438" y="10"/>
                </a:lnTo>
                <a:lnTo>
                  <a:pt x="466" y="12"/>
                </a:lnTo>
                <a:lnTo>
                  <a:pt x="502" y="12"/>
                </a:lnTo>
                <a:lnTo>
                  <a:pt x="504" y="12"/>
                </a:lnTo>
                <a:lnTo>
                  <a:pt x="502" y="52"/>
                </a:lnTo>
                <a:lnTo>
                  <a:pt x="502" y="66"/>
                </a:lnTo>
                <a:lnTo>
                  <a:pt x="500" y="88"/>
                </a:lnTo>
                <a:lnTo>
                  <a:pt x="500" y="106"/>
                </a:lnTo>
                <a:lnTo>
                  <a:pt x="500" y="128"/>
                </a:lnTo>
                <a:lnTo>
                  <a:pt x="498" y="140"/>
                </a:lnTo>
                <a:lnTo>
                  <a:pt x="498" y="164"/>
                </a:lnTo>
                <a:lnTo>
                  <a:pt x="498" y="180"/>
                </a:lnTo>
                <a:lnTo>
                  <a:pt x="500" y="178"/>
                </a:lnTo>
                <a:lnTo>
                  <a:pt x="502" y="178"/>
                </a:lnTo>
                <a:lnTo>
                  <a:pt x="504" y="182"/>
                </a:lnTo>
                <a:lnTo>
                  <a:pt x="508" y="186"/>
                </a:lnTo>
                <a:lnTo>
                  <a:pt x="510" y="186"/>
                </a:lnTo>
                <a:lnTo>
                  <a:pt x="512" y="192"/>
                </a:lnTo>
                <a:lnTo>
                  <a:pt x="518" y="196"/>
                </a:lnTo>
                <a:lnTo>
                  <a:pt x="524" y="198"/>
                </a:lnTo>
                <a:lnTo>
                  <a:pt x="526" y="196"/>
                </a:lnTo>
                <a:lnTo>
                  <a:pt x="526" y="194"/>
                </a:lnTo>
                <a:lnTo>
                  <a:pt x="528" y="194"/>
                </a:lnTo>
                <a:lnTo>
                  <a:pt x="532" y="194"/>
                </a:lnTo>
                <a:lnTo>
                  <a:pt x="532" y="196"/>
                </a:lnTo>
                <a:lnTo>
                  <a:pt x="538" y="198"/>
                </a:lnTo>
                <a:lnTo>
                  <a:pt x="540" y="196"/>
                </a:lnTo>
                <a:lnTo>
                  <a:pt x="540" y="194"/>
                </a:lnTo>
                <a:lnTo>
                  <a:pt x="542" y="192"/>
                </a:lnTo>
                <a:lnTo>
                  <a:pt x="544" y="194"/>
                </a:lnTo>
                <a:lnTo>
                  <a:pt x="548" y="196"/>
                </a:lnTo>
                <a:lnTo>
                  <a:pt x="548" y="198"/>
                </a:lnTo>
                <a:lnTo>
                  <a:pt x="554" y="204"/>
                </a:lnTo>
                <a:lnTo>
                  <a:pt x="554" y="206"/>
                </a:lnTo>
                <a:lnTo>
                  <a:pt x="554" y="208"/>
                </a:lnTo>
                <a:lnTo>
                  <a:pt x="554" y="212"/>
                </a:lnTo>
                <a:lnTo>
                  <a:pt x="558" y="216"/>
                </a:lnTo>
                <a:lnTo>
                  <a:pt x="560" y="212"/>
                </a:lnTo>
                <a:lnTo>
                  <a:pt x="564" y="216"/>
                </a:lnTo>
                <a:lnTo>
                  <a:pt x="568" y="212"/>
                </a:lnTo>
                <a:lnTo>
                  <a:pt x="570" y="216"/>
                </a:lnTo>
                <a:lnTo>
                  <a:pt x="574" y="218"/>
                </a:lnTo>
                <a:lnTo>
                  <a:pt x="580" y="220"/>
                </a:lnTo>
                <a:lnTo>
                  <a:pt x="584" y="220"/>
                </a:lnTo>
                <a:lnTo>
                  <a:pt x="588" y="222"/>
                </a:lnTo>
                <a:lnTo>
                  <a:pt x="590" y="220"/>
                </a:lnTo>
                <a:lnTo>
                  <a:pt x="592" y="220"/>
                </a:lnTo>
                <a:lnTo>
                  <a:pt x="594" y="220"/>
                </a:lnTo>
                <a:lnTo>
                  <a:pt x="596" y="220"/>
                </a:lnTo>
                <a:lnTo>
                  <a:pt x="596" y="224"/>
                </a:lnTo>
                <a:lnTo>
                  <a:pt x="602" y="226"/>
                </a:lnTo>
                <a:lnTo>
                  <a:pt x="606" y="228"/>
                </a:lnTo>
                <a:lnTo>
                  <a:pt x="608" y="226"/>
                </a:lnTo>
                <a:lnTo>
                  <a:pt x="610" y="224"/>
                </a:lnTo>
                <a:lnTo>
                  <a:pt x="610" y="222"/>
                </a:lnTo>
                <a:lnTo>
                  <a:pt x="614" y="220"/>
                </a:lnTo>
                <a:lnTo>
                  <a:pt x="616" y="222"/>
                </a:lnTo>
                <a:lnTo>
                  <a:pt x="618" y="222"/>
                </a:lnTo>
                <a:lnTo>
                  <a:pt x="624" y="224"/>
                </a:lnTo>
                <a:lnTo>
                  <a:pt x="630" y="222"/>
                </a:lnTo>
                <a:lnTo>
                  <a:pt x="630" y="220"/>
                </a:lnTo>
                <a:lnTo>
                  <a:pt x="632" y="222"/>
                </a:lnTo>
                <a:lnTo>
                  <a:pt x="630" y="226"/>
                </a:lnTo>
                <a:lnTo>
                  <a:pt x="632" y="234"/>
                </a:lnTo>
                <a:lnTo>
                  <a:pt x="634" y="234"/>
                </a:lnTo>
                <a:lnTo>
                  <a:pt x="636" y="234"/>
                </a:lnTo>
                <a:lnTo>
                  <a:pt x="638" y="234"/>
                </a:lnTo>
                <a:lnTo>
                  <a:pt x="640" y="236"/>
                </a:lnTo>
                <a:lnTo>
                  <a:pt x="640" y="238"/>
                </a:lnTo>
                <a:lnTo>
                  <a:pt x="640" y="240"/>
                </a:lnTo>
                <a:lnTo>
                  <a:pt x="638" y="240"/>
                </a:lnTo>
                <a:lnTo>
                  <a:pt x="638" y="242"/>
                </a:lnTo>
                <a:lnTo>
                  <a:pt x="640" y="242"/>
                </a:lnTo>
                <a:lnTo>
                  <a:pt x="644" y="246"/>
                </a:lnTo>
                <a:lnTo>
                  <a:pt x="648" y="248"/>
                </a:lnTo>
                <a:lnTo>
                  <a:pt x="648" y="246"/>
                </a:lnTo>
                <a:lnTo>
                  <a:pt x="652" y="242"/>
                </a:lnTo>
                <a:lnTo>
                  <a:pt x="654" y="240"/>
                </a:lnTo>
                <a:lnTo>
                  <a:pt x="656" y="238"/>
                </a:lnTo>
                <a:lnTo>
                  <a:pt x="660" y="236"/>
                </a:lnTo>
                <a:lnTo>
                  <a:pt x="662" y="236"/>
                </a:lnTo>
                <a:lnTo>
                  <a:pt x="666" y="236"/>
                </a:lnTo>
                <a:lnTo>
                  <a:pt x="666" y="240"/>
                </a:lnTo>
                <a:lnTo>
                  <a:pt x="668" y="242"/>
                </a:lnTo>
                <a:lnTo>
                  <a:pt x="674" y="240"/>
                </a:lnTo>
                <a:lnTo>
                  <a:pt x="676" y="242"/>
                </a:lnTo>
                <a:lnTo>
                  <a:pt x="678" y="248"/>
                </a:lnTo>
                <a:lnTo>
                  <a:pt x="680" y="250"/>
                </a:lnTo>
                <a:lnTo>
                  <a:pt x="682" y="250"/>
                </a:lnTo>
                <a:lnTo>
                  <a:pt x="684" y="248"/>
                </a:lnTo>
                <a:lnTo>
                  <a:pt x="686" y="246"/>
                </a:lnTo>
                <a:lnTo>
                  <a:pt x="686" y="242"/>
                </a:lnTo>
                <a:lnTo>
                  <a:pt x="690" y="246"/>
                </a:lnTo>
                <a:lnTo>
                  <a:pt x="690" y="248"/>
                </a:lnTo>
                <a:lnTo>
                  <a:pt x="692" y="246"/>
                </a:lnTo>
                <a:lnTo>
                  <a:pt x="692" y="242"/>
                </a:lnTo>
                <a:lnTo>
                  <a:pt x="694" y="242"/>
                </a:lnTo>
                <a:lnTo>
                  <a:pt x="696" y="242"/>
                </a:lnTo>
                <a:lnTo>
                  <a:pt x="698" y="248"/>
                </a:lnTo>
                <a:lnTo>
                  <a:pt x="696" y="248"/>
                </a:lnTo>
                <a:lnTo>
                  <a:pt x="696" y="250"/>
                </a:lnTo>
                <a:lnTo>
                  <a:pt x="694" y="250"/>
                </a:lnTo>
                <a:lnTo>
                  <a:pt x="696" y="256"/>
                </a:lnTo>
                <a:lnTo>
                  <a:pt x="698" y="258"/>
                </a:lnTo>
                <a:lnTo>
                  <a:pt x="700" y="258"/>
                </a:lnTo>
                <a:lnTo>
                  <a:pt x="702" y="258"/>
                </a:lnTo>
                <a:lnTo>
                  <a:pt x="702" y="256"/>
                </a:lnTo>
                <a:lnTo>
                  <a:pt x="702" y="252"/>
                </a:lnTo>
                <a:lnTo>
                  <a:pt x="706" y="250"/>
                </a:lnTo>
                <a:lnTo>
                  <a:pt x="702" y="250"/>
                </a:lnTo>
                <a:lnTo>
                  <a:pt x="702" y="248"/>
                </a:lnTo>
                <a:lnTo>
                  <a:pt x="708" y="248"/>
                </a:lnTo>
                <a:lnTo>
                  <a:pt x="710" y="246"/>
                </a:lnTo>
                <a:lnTo>
                  <a:pt x="710" y="240"/>
                </a:lnTo>
                <a:lnTo>
                  <a:pt x="712" y="240"/>
                </a:lnTo>
                <a:lnTo>
                  <a:pt x="714" y="238"/>
                </a:lnTo>
                <a:lnTo>
                  <a:pt x="716" y="238"/>
                </a:lnTo>
                <a:lnTo>
                  <a:pt x="716" y="240"/>
                </a:lnTo>
                <a:lnTo>
                  <a:pt x="716" y="246"/>
                </a:lnTo>
                <a:lnTo>
                  <a:pt x="720" y="248"/>
                </a:lnTo>
                <a:lnTo>
                  <a:pt x="722" y="246"/>
                </a:lnTo>
                <a:lnTo>
                  <a:pt x="724" y="246"/>
                </a:lnTo>
                <a:lnTo>
                  <a:pt x="726" y="250"/>
                </a:lnTo>
                <a:lnTo>
                  <a:pt x="730" y="250"/>
                </a:lnTo>
                <a:lnTo>
                  <a:pt x="730" y="248"/>
                </a:lnTo>
                <a:lnTo>
                  <a:pt x="732" y="242"/>
                </a:lnTo>
                <a:lnTo>
                  <a:pt x="740" y="246"/>
                </a:lnTo>
                <a:lnTo>
                  <a:pt x="738" y="248"/>
                </a:lnTo>
                <a:lnTo>
                  <a:pt x="738" y="250"/>
                </a:lnTo>
                <a:lnTo>
                  <a:pt x="740" y="250"/>
                </a:lnTo>
                <a:lnTo>
                  <a:pt x="744" y="252"/>
                </a:lnTo>
                <a:lnTo>
                  <a:pt x="744" y="254"/>
                </a:lnTo>
                <a:lnTo>
                  <a:pt x="746" y="254"/>
                </a:lnTo>
                <a:lnTo>
                  <a:pt x="752" y="254"/>
                </a:lnTo>
                <a:lnTo>
                  <a:pt x="754" y="256"/>
                </a:lnTo>
                <a:lnTo>
                  <a:pt x="756" y="262"/>
                </a:lnTo>
                <a:lnTo>
                  <a:pt x="758" y="262"/>
                </a:lnTo>
                <a:lnTo>
                  <a:pt x="758" y="258"/>
                </a:lnTo>
                <a:lnTo>
                  <a:pt x="760" y="256"/>
                </a:lnTo>
                <a:lnTo>
                  <a:pt x="760" y="254"/>
                </a:lnTo>
                <a:lnTo>
                  <a:pt x="766" y="256"/>
                </a:lnTo>
                <a:lnTo>
                  <a:pt x="768" y="256"/>
                </a:lnTo>
                <a:lnTo>
                  <a:pt x="768" y="254"/>
                </a:lnTo>
                <a:lnTo>
                  <a:pt x="770" y="252"/>
                </a:lnTo>
                <a:lnTo>
                  <a:pt x="770" y="250"/>
                </a:lnTo>
                <a:lnTo>
                  <a:pt x="768" y="252"/>
                </a:lnTo>
                <a:lnTo>
                  <a:pt x="768" y="250"/>
                </a:lnTo>
                <a:lnTo>
                  <a:pt x="770" y="250"/>
                </a:lnTo>
                <a:lnTo>
                  <a:pt x="772" y="250"/>
                </a:lnTo>
                <a:lnTo>
                  <a:pt x="774" y="250"/>
                </a:lnTo>
                <a:lnTo>
                  <a:pt x="776" y="250"/>
                </a:lnTo>
                <a:lnTo>
                  <a:pt x="778" y="248"/>
                </a:lnTo>
                <a:lnTo>
                  <a:pt x="778" y="250"/>
                </a:lnTo>
                <a:lnTo>
                  <a:pt x="782" y="248"/>
                </a:lnTo>
                <a:lnTo>
                  <a:pt x="782" y="246"/>
                </a:lnTo>
                <a:lnTo>
                  <a:pt x="782" y="248"/>
                </a:lnTo>
                <a:lnTo>
                  <a:pt x="784" y="248"/>
                </a:lnTo>
                <a:lnTo>
                  <a:pt x="786" y="246"/>
                </a:lnTo>
                <a:lnTo>
                  <a:pt x="792" y="250"/>
                </a:lnTo>
                <a:lnTo>
                  <a:pt x="796" y="248"/>
                </a:lnTo>
                <a:lnTo>
                  <a:pt x="798" y="248"/>
                </a:lnTo>
                <a:lnTo>
                  <a:pt x="798" y="246"/>
                </a:lnTo>
                <a:lnTo>
                  <a:pt x="800" y="242"/>
                </a:lnTo>
                <a:lnTo>
                  <a:pt x="802" y="246"/>
                </a:lnTo>
                <a:lnTo>
                  <a:pt x="806" y="242"/>
                </a:lnTo>
                <a:lnTo>
                  <a:pt x="808" y="242"/>
                </a:lnTo>
                <a:lnTo>
                  <a:pt x="808" y="240"/>
                </a:lnTo>
                <a:lnTo>
                  <a:pt x="812" y="240"/>
                </a:lnTo>
                <a:lnTo>
                  <a:pt x="814" y="242"/>
                </a:lnTo>
                <a:lnTo>
                  <a:pt x="816" y="242"/>
                </a:lnTo>
                <a:lnTo>
                  <a:pt x="814" y="242"/>
                </a:lnTo>
                <a:lnTo>
                  <a:pt x="814" y="246"/>
                </a:lnTo>
                <a:lnTo>
                  <a:pt x="816" y="242"/>
                </a:lnTo>
                <a:lnTo>
                  <a:pt x="816" y="246"/>
                </a:lnTo>
                <a:lnTo>
                  <a:pt x="818" y="246"/>
                </a:lnTo>
                <a:lnTo>
                  <a:pt x="820" y="248"/>
                </a:lnTo>
                <a:lnTo>
                  <a:pt x="830" y="246"/>
                </a:lnTo>
                <a:lnTo>
                  <a:pt x="828" y="242"/>
                </a:lnTo>
                <a:lnTo>
                  <a:pt x="830" y="246"/>
                </a:lnTo>
                <a:lnTo>
                  <a:pt x="832" y="246"/>
                </a:lnTo>
                <a:lnTo>
                  <a:pt x="832" y="242"/>
                </a:lnTo>
                <a:lnTo>
                  <a:pt x="834" y="242"/>
                </a:lnTo>
                <a:lnTo>
                  <a:pt x="834" y="240"/>
                </a:lnTo>
                <a:lnTo>
                  <a:pt x="836" y="238"/>
                </a:lnTo>
                <a:lnTo>
                  <a:pt x="842" y="240"/>
                </a:lnTo>
                <a:lnTo>
                  <a:pt x="844" y="240"/>
                </a:lnTo>
                <a:lnTo>
                  <a:pt x="844" y="242"/>
                </a:lnTo>
                <a:lnTo>
                  <a:pt x="846" y="240"/>
                </a:lnTo>
                <a:lnTo>
                  <a:pt x="846" y="242"/>
                </a:lnTo>
                <a:lnTo>
                  <a:pt x="846" y="246"/>
                </a:lnTo>
                <a:lnTo>
                  <a:pt x="848" y="242"/>
                </a:lnTo>
                <a:lnTo>
                  <a:pt x="850" y="246"/>
                </a:lnTo>
                <a:lnTo>
                  <a:pt x="850" y="248"/>
                </a:lnTo>
                <a:lnTo>
                  <a:pt x="850" y="246"/>
                </a:lnTo>
                <a:lnTo>
                  <a:pt x="852" y="248"/>
                </a:lnTo>
                <a:lnTo>
                  <a:pt x="856" y="248"/>
                </a:lnTo>
                <a:lnTo>
                  <a:pt x="858" y="248"/>
                </a:lnTo>
                <a:lnTo>
                  <a:pt x="858" y="250"/>
                </a:lnTo>
                <a:lnTo>
                  <a:pt x="860" y="252"/>
                </a:lnTo>
                <a:lnTo>
                  <a:pt x="862" y="254"/>
                </a:lnTo>
                <a:lnTo>
                  <a:pt x="862" y="256"/>
                </a:lnTo>
                <a:lnTo>
                  <a:pt x="866" y="256"/>
                </a:lnTo>
                <a:lnTo>
                  <a:pt x="868" y="256"/>
                </a:lnTo>
                <a:lnTo>
                  <a:pt x="872" y="256"/>
                </a:lnTo>
                <a:lnTo>
                  <a:pt x="868" y="258"/>
                </a:lnTo>
                <a:lnTo>
                  <a:pt x="872" y="258"/>
                </a:lnTo>
                <a:lnTo>
                  <a:pt x="872" y="262"/>
                </a:lnTo>
                <a:lnTo>
                  <a:pt x="876" y="262"/>
                </a:lnTo>
                <a:lnTo>
                  <a:pt x="878" y="262"/>
                </a:lnTo>
                <a:lnTo>
                  <a:pt x="876" y="264"/>
                </a:lnTo>
                <a:lnTo>
                  <a:pt x="878" y="264"/>
                </a:lnTo>
                <a:lnTo>
                  <a:pt x="878" y="262"/>
                </a:lnTo>
                <a:lnTo>
                  <a:pt x="880" y="264"/>
                </a:lnTo>
                <a:lnTo>
                  <a:pt x="882" y="262"/>
                </a:lnTo>
                <a:lnTo>
                  <a:pt x="882" y="264"/>
                </a:lnTo>
                <a:lnTo>
                  <a:pt x="884" y="264"/>
                </a:lnTo>
                <a:lnTo>
                  <a:pt x="882" y="264"/>
                </a:lnTo>
                <a:lnTo>
                  <a:pt x="884" y="264"/>
                </a:lnTo>
                <a:lnTo>
                  <a:pt x="884" y="266"/>
                </a:lnTo>
                <a:lnTo>
                  <a:pt x="888" y="266"/>
                </a:lnTo>
                <a:lnTo>
                  <a:pt x="888" y="268"/>
                </a:lnTo>
                <a:lnTo>
                  <a:pt x="888" y="266"/>
                </a:lnTo>
                <a:lnTo>
                  <a:pt x="890" y="266"/>
                </a:lnTo>
                <a:lnTo>
                  <a:pt x="894" y="266"/>
                </a:lnTo>
                <a:lnTo>
                  <a:pt x="894" y="268"/>
                </a:lnTo>
                <a:lnTo>
                  <a:pt x="892" y="268"/>
                </a:lnTo>
                <a:lnTo>
                  <a:pt x="894" y="268"/>
                </a:lnTo>
                <a:lnTo>
                  <a:pt x="894" y="270"/>
                </a:lnTo>
                <a:lnTo>
                  <a:pt x="896" y="270"/>
                </a:lnTo>
                <a:lnTo>
                  <a:pt x="898" y="270"/>
                </a:lnTo>
                <a:lnTo>
                  <a:pt x="896" y="272"/>
                </a:lnTo>
                <a:lnTo>
                  <a:pt x="898" y="272"/>
                </a:lnTo>
                <a:lnTo>
                  <a:pt x="902" y="270"/>
                </a:lnTo>
                <a:lnTo>
                  <a:pt x="904" y="272"/>
                </a:lnTo>
                <a:lnTo>
                  <a:pt x="904" y="270"/>
                </a:lnTo>
                <a:lnTo>
                  <a:pt x="906" y="270"/>
                </a:lnTo>
                <a:lnTo>
                  <a:pt x="906" y="272"/>
                </a:lnTo>
                <a:lnTo>
                  <a:pt x="908" y="268"/>
                </a:lnTo>
                <a:lnTo>
                  <a:pt x="908" y="270"/>
                </a:lnTo>
                <a:lnTo>
                  <a:pt x="908" y="272"/>
                </a:lnTo>
                <a:lnTo>
                  <a:pt x="910" y="272"/>
                </a:lnTo>
                <a:lnTo>
                  <a:pt x="910" y="270"/>
                </a:lnTo>
                <a:lnTo>
                  <a:pt x="912" y="268"/>
                </a:lnTo>
                <a:lnTo>
                  <a:pt x="912" y="270"/>
                </a:lnTo>
                <a:lnTo>
                  <a:pt x="918" y="270"/>
                </a:lnTo>
                <a:lnTo>
                  <a:pt x="920" y="270"/>
                </a:lnTo>
                <a:lnTo>
                  <a:pt x="922" y="272"/>
                </a:lnTo>
                <a:lnTo>
                  <a:pt x="922" y="296"/>
                </a:lnTo>
                <a:lnTo>
                  <a:pt x="922" y="318"/>
                </a:lnTo>
                <a:lnTo>
                  <a:pt x="922" y="330"/>
                </a:lnTo>
                <a:lnTo>
                  <a:pt x="924" y="346"/>
                </a:lnTo>
                <a:lnTo>
                  <a:pt x="924" y="374"/>
                </a:lnTo>
                <a:lnTo>
                  <a:pt x="924" y="390"/>
                </a:lnTo>
                <a:lnTo>
                  <a:pt x="924" y="406"/>
                </a:lnTo>
                <a:lnTo>
                  <a:pt x="926" y="408"/>
                </a:lnTo>
                <a:lnTo>
                  <a:pt x="928" y="410"/>
                </a:lnTo>
                <a:lnTo>
                  <a:pt x="928" y="414"/>
                </a:lnTo>
                <a:lnTo>
                  <a:pt x="934" y="414"/>
                </a:lnTo>
                <a:lnTo>
                  <a:pt x="934" y="416"/>
                </a:lnTo>
                <a:lnTo>
                  <a:pt x="936" y="416"/>
                </a:lnTo>
                <a:lnTo>
                  <a:pt x="936" y="418"/>
                </a:lnTo>
                <a:lnTo>
                  <a:pt x="936" y="420"/>
                </a:lnTo>
                <a:lnTo>
                  <a:pt x="938" y="422"/>
                </a:lnTo>
                <a:lnTo>
                  <a:pt x="940" y="422"/>
                </a:lnTo>
                <a:lnTo>
                  <a:pt x="940" y="424"/>
                </a:lnTo>
                <a:lnTo>
                  <a:pt x="940" y="428"/>
                </a:lnTo>
                <a:lnTo>
                  <a:pt x="942" y="430"/>
                </a:lnTo>
                <a:lnTo>
                  <a:pt x="942" y="432"/>
                </a:lnTo>
                <a:lnTo>
                  <a:pt x="942" y="434"/>
                </a:lnTo>
                <a:lnTo>
                  <a:pt x="942" y="436"/>
                </a:lnTo>
                <a:lnTo>
                  <a:pt x="942" y="438"/>
                </a:lnTo>
                <a:lnTo>
                  <a:pt x="940" y="438"/>
                </a:lnTo>
                <a:lnTo>
                  <a:pt x="940" y="440"/>
                </a:lnTo>
                <a:lnTo>
                  <a:pt x="942" y="444"/>
                </a:lnTo>
                <a:lnTo>
                  <a:pt x="942" y="446"/>
                </a:lnTo>
                <a:lnTo>
                  <a:pt x="944" y="446"/>
                </a:lnTo>
                <a:lnTo>
                  <a:pt x="944" y="448"/>
                </a:lnTo>
                <a:lnTo>
                  <a:pt x="948" y="446"/>
                </a:lnTo>
                <a:lnTo>
                  <a:pt x="948" y="448"/>
                </a:lnTo>
                <a:lnTo>
                  <a:pt x="950" y="448"/>
                </a:lnTo>
                <a:lnTo>
                  <a:pt x="950" y="450"/>
                </a:lnTo>
                <a:lnTo>
                  <a:pt x="948" y="450"/>
                </a:lnTo>
                <a:lnTo>
                  <a:pt x="950" y="452"/>
                </a:lnTo>
                <a:lnTo>
                  <a:pt x="952" y="452"/>
                </a:lnTo>
                <a:lnTo>
                  <a:pt x="950" y="454"/>
                </a:lnTo>
                <a:lnTo>
                  <a:pt x="952" y="454"/>
                </a:lnTo>
                <a:lnTo>
                  <a:pt x="952" y="456"/>
                </a:lnTo>
                <a:lnTo>
                  <a:pt x="954" y="456"/>
                </a:lnTo>
                <a:lnTo>
                  <a:pt x="954" y="460"/>
                </a:lnTo>
                <a:lnTo>
                  <a:pt x="956" y="460"/>
                </a:lnTo>
                <a:lnTo>
                  <a:pt x="952" y="464"/>
                </a:lnTo>
                <a:lnTo>
                  <a:pt x="952" y="466"/>
                </a:lnTo>
                <a:lnTo>
                  <a:pt x="954" y="468"/>
                </a:lnTo>
                <a:lnTo>
                  <a:pt x="954" y="466"/>
                </a:lnTo>
                <a:lnTo>
                  <a:pt x="956" y="468"/>
                </a:lnTo>
                <a:lnTo>
                  <a:pt x="958" y="470"/>
                </a:lnTo>
                <a:lnTo>
                  <a:pt x="958" y="474"/>
                </a:lnTo>
                <a:lnTo>
                  <a:pt x="958" y="476"/>
                </a:lnTo>
                <a:lnTo>
                  <a:pt x="958" y="478"/>
                </a:lnTo>
                <a:lnTo>
                  <a:pt x="962" y="478"/>
                </a:lnTo>
                <a:lnTo>
                  <a:pt x="964" y="476"/>
                </a:lnTo>
                <a:lnTo>
                  <a:pt x="964" y="478"/>
                </a:lnTo>
                <a:lnTo>
                  <a:pt x="964" y="480"/>
                </a:lnTo>
                <a:lnTo>
                  <a:pt x="964" y="482"/>
                </a:lnTo>
                <a:lnTo>
                  <a:pt x="962" y="482"/>
                </a:lnTo>
                <a:lnTo>
                  <a:pt x="962" y="484"/>
                </a:lnTo>
                <a:lnTo>
                  <a:pt x="964" y="484"/>
                </a:lnTo>
                <a:lnTo>
                  <a:pt x="966" y="484"/>
                </a:lnTo>
                <a:lnTo>
                  <a:pt x="964" y="486"/>
                </a:lnTo>
                <a:lnTo>
                  <a:pt x="966" y="490"/>
                </a:lnTo>
                <a:lnTo>
                  <a:pt x="964" y="492"/>
                </a:lnTo>
                <a:lnTo>
                  <a:pt x="962" y="492"/>
                </a:lnTo>
                <a:lnTo>
                  <a:pt x="962" y="494"/>
                </a:lnTo>
                <a:lnTo>
                  <a:pt x="964" y="494"/>
                </a:lnTo>
                <a:lnTo>
                  <a:pt x="964" y="496"/>
                </a:lnTo>
                <a:lnTo>
                  <a:pt x="966" y="498"/>
                </a:lnTo>
                <a:lnTo>
                  <a:pt x="964" y="498"/>
                </a:lnTo>
                <a:lnTo>
                  <a:pt x="964" y="500"/>
                </a:lnTo>
                <a:lnTo>
                  <a:pt x="962" y="500"/>
                </a:lnTo>
                <a:lnTo>
                  <a:pt x="962" y="504"/>
                </a:lnTo>
                <a:lnTo>
                  <a:pt x="964" y="504"/>
                </a:lnTo>
                <a:lnTo>
                  <a:pt x="964" y="506"/>
                </a:lnTo>
                <a:lnTo>
                  <a:pt x="962" y="506"/>
                </a:lnTo>
                <a:lnTo>
                  <a:pt x="964" y="506"/>
                </a:lnTo>
                <a:lnTo>
                  <a:pt x="964" y="508"/>
                </a:lnTo>
                <a:lnTo>
                  <a:pt x="962" y="510"/>
                </a:lnTo>
                <a:lnTo>
                  <a:pt x="962" y="512"/>
                </a:lnTo>
                <a:lnTo>
                  <a:pt x="958" y="514"/>
                </a:lnTo>
                <a:lnTo>
                  <a:pt x="958" y="516"/>
                </a:lnTo>
                <a:lnTo>
                  <a:pt x="958" y="520"/>
                </a:lnTo>
                <a:lnTo>
                  <a:pt x="954" y="522"/>
                </a:lnTo>
                <a:lnTo>
                  <a:pt x="954" y="524"/>
                </a:lnTo>
                <a:lnTo>
                  <a:pt x="952" y="524"/>
                </a:lnTo>
                <a:lnTo>
                  <a:pt x="954" y="526"/>
                </a:lnTo>
                <a:lnTo>
                  <a:pt x="952" y="526"/>
                </a:lnTo>
                <a:lnTo>
                  <a:pt x="954" y="526"/>
                </a:lnTo>
                <a:lnTo>
                  <a:pt x="952" y="526"/>
                </a:lnTo>
                <a:lnTo>
                  <a:pt x="952" y="528"/>
                </a:lnTo>
                <a:lnTo>
                  <a:pt x="952" y="530"/>
                </a:lnTo>
                <a:lnTo>
                  <a:pt x="950" y="534"/>
                </a:lnTo>
                <a:lnTo>
                  <a:pt x="952" y="534"/>
                </a:lnTo>
                <a:lnTo>
                  <a:pt x="952" y="536"/>
                </a:lnTo>
                <a:lnTo>
                  <a:pt x="952" y="538"/>
                </a:lnTo>
                <a:lnTo>
                  <a:pt x="952" y="540"/>
                </a:lnTo>
                <a:lnTo>
                  <a:pt x="954" y="540"/>
                </a:lnTo>
                <a:lnTo>
                  <a:pt x="952" y="542"/>
                </a:lnTo>
                <a:lnTo>
                  <a:pt x="950" y="544"/>
                </a:lnTo>
                <a:lnTo>
                  <a:pt x="950" y="546"/>
                </a:lnTo>
                <a:lnTo>
                  <a:pt x="950" y="550"/>
                </a:lnTo>
                <a:lnTo>
                  <a:pt x="952" y="554"/>
                </a:lnTo>
                <a:lnTo>
                  <a:pt x="954" y="554"/>
                </a:lnTo>
                <a:lnTo>
                  <a:pt x="952" y="558"/>
                </a:lnTo>
                <a:lnTo>
                  <a:pt x="952" y="560"/>
                </a:lnTo>
                <a:lnTo>
                  <a:pt x="952" y="562"/>
                </a:lnTo>
                <a:lnTo>
                  <a:pt x="954" y="562"/>
                </a:lnTo>
                <a:lnTo>
                  <a:pt x="954" y="566"/>
                </a:lnTo>
                <a:lnTo>
                  <a:pt x="954" y="568"/>
                </a:lnTo>
                <a:lnTo>
                  <a:pt x="954" y="570"/>
                </a:lnTo>
                <a:lnTo>
                  <a:pt x="952" y="570"/>
                </a:lnTo>
                <a:lnTo>
                  <a:pt x="952" y="574"/>
                </a:lnTo>
                <a:lnTo>
                  <a:pt x="950" y="580"/>
                </a:lnTo>
                <a:lnTo>
                  <a:pt x="942" y="580"/>
                </a:lnTo>
                <a:lnTo>
                  <a:pt x="942" y="582"/>
                </a:lnTo>
                <a:lnTo>
                  <a:pt x="936" y="596"/>
                </a:lnTo>
                <a:lnTo>
                  <a:pt x="944" y="606"/>
                </a:lnTo>
                <a:lnTo>
                  <a:pt x="926" y="606"/>
                </a:lnTo>
                <a:lnTo>
                  <a:pt x="906" y="618"/>
                </a:lnTo>
                <a:lnTo>
                  <a:pt x="904" y="618"/>
                </a:lnTo>
                <a:lnTo>
                  <a:pt x="880" y="630"/>
                </a:lnTo>
                <a:lnTo>
                  <a:pt x="874" y="634"/>
                </a:lnTo>
                <a:lnTo>
                  <a:pt x="880" y="626"/>
                </a:lnTo>
                <a:lnTo>
                  <a:pt x="890" y="620"/>
                </a:lnTo>
                <a:lnTo>
                  <a:pt x="894" y="622"/>
                </a:lnTo>
                <a:lnTo>
                  <a:pt x="896" y="618"/>
                </a:lnTo>
                <a:lnTo>
                  <a:pt x="894" y="620"/>
                </a:lnTo>
                <a:lnTo>
                  <a:pt x="892" y="618"/>
                </a:lnTo>
                <a:lnTo>
                  <a:pt x="890" y="616"/>
                </a:lnTo>
                <a:lnTo>
                  <a:pt x="874" y="620"/>
                </a:lnTo>
                <a:lnTo>
                  <a:pt x="878" y="610"/>
                </a:lnTo>
                <a:lnTo>
                  <a:pt x="878" y="602"/>
                </a:lnTo>
                <a:lnTo>
                  <a:pt x="876" y="598"/>
                </a:lnTo>
                <a:lnTo>
                  <a:pt x="868" y="602"/>
                </a:lnTo>
                <a:lnTo>
                  <a:pt x="864" y="610"/>
                </a:lnTo>
                <a:lnTo>
                  <a:pt x="862" y="610"/>
                </a:lnTo>
                <a:lnTo>
                  <a:pt x="850" y="598"/>
                </a:lnTo>
                <a:lnTo>
                  <a:pt x="852" y="606"/>
                </a:lnTo>
                <a:lnTo>
                  <a:pt x="858" y="610"/>
                </a:lnTo>
                <a:lnTo>
                  <a:pt x="856" y="618"/>
                </a:lnTo>
                <a:lnTo>
                  <a:pt x="862" y="622"/>
                </a:lnTo>
                <a:lnTo>
                  <a:pt x="858" y="628"/>
                </a:lnTo>
                <a:lnTo>
                  <a:pt x="860" y="628"/>
                </a:lnTo>
                <a:lnTo>
                  <a:pt x="860" y="630"/>
                </a:lnTo>
                <a:lnTo>
                  <a:pt x="862" y="630"/>
                </a:lnTo>
                <a:lnTo>
                  <a:pt x="862" y="628"/>
                </a:lnTo>
                <a:lnTo>
                  <a:pt x="864" y="632"/>
                </a:lnTo>
                <a:lnTo>
                  <a:pt x="872" y="634"/>
                </a:lnTo>
                <a:lnTo>
                  <a:pt x="864" y="632"/>
                </a:lnTo>
                <a:lnTo>
                  <a:pt x="864" y="642"/>
                </a:lnTo>
                <a:lnTo>
                  <a:pt x="860" y="640"/>
                </a:lnTo>
                <a:lnTo>
                  <a:pt x="852" y="650"/>
                </a:lnTo>
                <a:lnTo>
                  <a:pt x="844" y="650"/>
                </a:lnTo>
                <a:lnTo>
                  <a:pt x="844" y="658"/>
                </a:lnTo>
                <a:lnTo>
                  <a:pt x="842" y="658"/>
                </a:lnTo>
                <a:lnTo>
                  <a:pt x="838" y="668"/>
                </a:lnTo>
                <a:lnTo>
                  <a:pt x="816" y="686"/>
                </a:lnTo>
                <a:lnTo>
                  <a:pt x="804" y="692"/>
                </a:lnTo>
                <a:lnTo>
                  <a:pt x="806" y="690"/>
                </a:lnTo>
                <a:lnTo>
                  <a:pt x="798" y="690"/>
                </a:lnTo>
                <a:lnTo>
                  <a:pt x="786" y="694"/>
                </a:lnTo>
                <a:lnTo>
                  <a:pt x="784" y="702"/>
                </a:lnTo>
                <a:lnTo>
                  <a:pt x="804" y="692"/>
                </a:lnTo>
                <a:lnTo>
                  <a:pt x="766" y="712"/>
                </a:lnTo>
                <a:lnTo>
                  <a:pt x="782" y="704"/>
                </a:lnTo>
                <a:lnTo>
                  <a:pt x="782" y="696"/>
                </a:lnTo>
                <a:lnTo>
                  <a:pt x="762" y="704"/>
                </a:lnTo>
                <a:lnTo>
                  <a:pt x="770" y="702"/>
                </a:lnTo>
                <a:lnTo>
                  <a:pt x="762" y="698"/>
                </a:lnTo>
                <a:lnTo>
                  <a:pt x="770" y="688"/>
                </a:lnTo>
                <a:lnTo>
                  <a:pt x="766" y="694"/>
                </a:lnTo>
                <a:lnTo>
                  <a:pt x="758" y="696"/>
                </a:lnTo>
                <a:lnTo>
                  <a:pt x="760" y="692"/>
                </a:lnTo>
                <a:lnTo>
                  <a:pt x="756" y="698"/>
                </a:lnTo>
                <a:lnTo>
                  <a:pt x="754" y="702"/>
                </a:lnTo>
                <a:lnTo>
                  <a:pt x="752" y="696"/>
                </a:lnTo>
                <a:lnTo>
                  <a:pt x="752" y="692"/>
                </a:lnTo>
                <a:lnTo>
                  <a:pt x="750" y="692"/>
                </a:lnTo>
                <a:lnTo>
                  <a:pt x="746" y="690"/>
                </a:lnTo>
                <a:lnTo>
                  <a:pt x="746" y="694"/>
                </a:lnTo>
                <a:lnTo>
                  <a:pt x="750" y="692"/>
                </a:lnTo>
                <a:lnTo>
                  <a:pt x="750" y="698"/>
                </a:lnTo>
                <a:lnTo>
                  <a:pt x="752" y="702"/>
                </a:lnTo>
                <a:lnTo>
                  <a:pt x="742" y="706"/>
                </a:lnTo>
                <a:lnTo>
                  <a:pt x="746" y="702"/>
                </a:lnTo>
                <a:lnTo>
                  <a:pt x="746" y="696"/>
                </a:lnTo>
                <a:lnTo>
                  <a:pt x="744" y="702"/>
                </a:lnTo>
                <a:lnTo>
                  <a:pt x="742" y="702"/>
                </a:lnTo>
                <a:lnTo>
                  <a:pt x="742" y="698"/>
                </a:lnTo>
                <a:lnTo>
                  <a:pt x="738" y="698"/>
                </a:lnTo>
                <a:lnTo>
                  <a:pt x="738" y="694"/>
                </a:lnTo>
                <a:lnTo>
                  <a:pt x="738" y="686"/>
                </a:lnTo>
                <a:lnTo>
                  <a:pt x="738" y="694"/>
                </a:lnTo>
                <a:lnTo>
                  <a:pt x="736" y="692"/>
                </a:lnTo>
                <a:lnTo>
                  <a:pt x="730" y="692"/>
                </a:lnTo>
                <a:lnTo>
                  <a:pt x="730" y="694"/>
                </a:lnTo>
                <a:lnTo>
                  <a:pt x="736" y="698"/>
                </a:lnTo>
                <a:lnTo>
                  <a:pt x="732" y="706"/>
                </a:lnTo>
                <a:lnTo>
                  <a:pt x="738" y="704"/>
                </a:lnTo>
                <a:lnTo>
                  <a:pt x="744" y="710"/>
                </a:lnTo>
                <a:lnTo>
                  <a:pt x="738" y="712"/>
                </a:lnTo>
                <a:lnTo>
                  <a:pt x="740" y="716"/>
                </a:lnTo>
                <a:lnTo>
                  <a:pt x="744" y="710"/>
                </a:lnTo>
                <a:lnTo>
                  <a:pt x="752" y="718"/>
                </a:lnTo>
                <a:lnTo>
                  <a:pt x="730" y="726"/>
                </a:lnTo>
                <a:lnTo>
                  <a:pt x="726" y="724"/>
                </a:lnTo>
                <a:lnTo>
                  <a:pt x="726" y="720"/>
                </a:lnTo>
                <a:lnTo>
                  <a:pt x="724" y="720"/>
                </a:lnTo>
                <a:lnTo>
                  <a:pt x="722" y="712"/>
                </a:lnTo>
                <a:lnTo>
                  <a:pt x="716" y="716"/>
                </a:lnTo>
                <a:lnTo>
                  <a:pt x="722" y="716"/>
                </a:lnTo>
                <a:lnTo>
                  <a:pt x="722" y="718"/>
                </a:lnTo>
                <a:lnTo>
                  <a:pt x="722" y="720"/>
                </a:lnTo>
                <a:lnTo>
                  <a:pt x="714" y="720"/>
                </a:lnTo>
                <a:lnTo>
                  <a:pt x="720" y="724"/>
                </a:lnTo>
                <a:lnTo>
                  <a:pt x="722" y="726"/>
                </a:lnTo>
                <a:lnTo>
                  <a:pt x="720" y="732"/>
                </a:lnTo>
                <a:lnTo>
                  <a:pt x="722" y="734"/>
                </a:lnTo>
                <a:lnTo>
                  <a:pt x="720" y="736"/>
                </a:lnTo>
                <a:lnTo>
                  <a:pt x="708" y="742"/>
                </a:lnTo>
                <a:lnTo>
                  <a:pt x="710" y="732"/>
                </a:lnTo>
                <a:lnTo>
                  <a:pt x="706" y="736"/>
                </a:lnTo>
                <a:lnTo>
                  <a:pt x="708" y="738"/>
                </a:lnTo>
                <a:lnTo>
                  <a:pt x="706" y="742"/>
                </a:lnTo>
                <a:lnTo>
                  <a:pt x="700" y="742"/>
                </a:lnTo>
                <a:lnTo>
                  <a:pt x="702" y="736"/>
                </a:lnTo>
                <a:lnTo>
                  <a:pt x="694" y="742"/>
                </a:lnTo>
                <a:lnTo>
                  <a:pt x="694" y="740"/>
                </a:lnTo>
                <a:lnTo>
                  <a:pt x="692" y="740"/>
                </a:lnTo>
                <a:lnTo>
                  <a:pt x="692" y="742"/>
                </a:lnTo>
                <a:lnTo>
                  <a:pt x="684" y="748"/>
                </a:lnTo>
                <a:lnTo>
                  <a:pt x="684" y="750"/>
                </a:lnTo>
                <a:lnTo>
                  <a:pt x="682" y="752"/>
                </a:lnTo>
                <a:lnTo>
                  <a:pt x="684" y="750"/>
                </a:lnTo>
                <a:lnTo>
                  <a:pt x="694" y="750"/>
                </a:lnTo>
                <a:lnTo>
                  <a:pt x="700" y="744"/>
                </a:lnTo>
                <a:lnTo>
                  <a:pt x="702" y="752"/>
                </a:lnTo>
                <a:lnTo>
                  <a:pt x="694" y="762"/>
                </a:lnTo>
                <a:lnTo>
                  <a:pt x="690" y="770"/>
                </a:lnTo>
                <a:lnTo>
                  <a:pt x="684" y="768"/>
                </a:lnTo>
                <a:lnTo>
                  <a:pt x="686" y="768"/>
                </a:lnTo>
                <a:lnTo>
                  <a:pt x="682" y="764"/>
                </a:lnTo>
                <a:lnTo>
                  <a:pt x="676" y="768"/>
                </a:lnTo>
                <a:lnTo>
                  <a:pt x="678" y="764"/>
                </a:lnTo>
                <a:lnTo>
                  <a:pt x="666" y="766"/>
                </a:lnTo>
                <a:lnTo>
                  <a:pt x="666" y="764"/>
                </a:lnTo>
                <a:lnTo>
                  <a:pt x="664" y="766"/>
                </a:lnTo>
                <a:lnTo>
                  <a:pt x="666" y="766"/>
                </a:lnTo>
                <a:lnTo>
                  <a:pt x="666" y="768"/>
                </a:lnTo>
                <a:lnTo>
                  <a:pt x="674" y="768"/>
                </a:lnTo>
                <a:lnTo>
                  <a:pt x="674" y="772"/>
                </a:lnTo>
                <a:lnTo>
                  <a:pt x="680" y="778"/>
                </a:lnTo>
                <a:lnTo>
                  <a:pt x="676" y="778"/>
                </a:lnTo>
                <a:lnTo>
                  <a:pt x="678" y="780"/>
                </a:lnTo>
                <a:lnTo>
                  <a:pt x="676" y="784"/>
                </a:lnTo>
                <a:lnTo>
                  <a:pt x="674" y="784"/>
                </a:lnTo>
                <a:lnTo>
                  <a:pt x="676" y="784"/>
                </a:lnTo>
                <a:lnTo>
                  <a:pt x="680" y="780"/>
                </a:lnTo>
                <a:lnTo>
                  <a:pt x="684" y="780"/>
                </a:lnTo>
                <a:lnTo>
                  <a:pt x="678" y="792"/>
                </a:lnTo>
                <a:lnTo>
                  <a:pt x="670" y="812"/>
                </a:lnTo>
                <a:lnTo>
                  <a:pt x="664" y="812"/>
                </a:lnTo>
                <a:lnTo>
                  <a:pt x="664" y="802"/>
                </a:lnTo>
                <a:lnTo>
                  <a:pt x="662" y="810"/>
                </a:lnTo>
                <a:lnTo>
                  <a:pt x="656" y="814"/>
                </a:lnTo>
                <a:lnTo>
                  <a:pt x="646" y="802"/>
                </a:lnTo>
                <a:lnTo>
                  <a:pt x="650" y="814"/>
                </a:lnTo>
                <a:lnTo>
                  <a:pt x="644" y="814"/>
                </a:lnTo>
                <a:lnTo>
                  <a:pt x="662" y="818"/>
                </a:lnTo>
                <a:lnTo>
                  <a:pt x="670" y="816"/>
                </a:lnTo>
                <a:lnTo>
                  <a:pt x="664" y="832"/>
                </a:lnTo>
                <a:lnTo>
                  <a:pt x="666" y="840"/>
                </a:lnTo>
                <a:lnTo>
                  <a:pt x="660" y="842"/>
                </a:lnTo>
                <a:lnTo>
                  <a:pt x="660" y="854"/>
                </a:lnTo>
                <a:lnTo>
                  <a:pt x="664" y="858"/>
                </a:lnTo>
                <a:lnTo>
                  <a:pt x="666" y="874"/>
                </a:lnTo>
                <a:lnTo>
                  <a:pt x="668" y="880"/>
                </a:lnTo>
                <a:lnTo>
                  <a:pt x="666" y="886"/>
                </a:lnTo>
                <a:lnTo>
                  <a:pt x="668" y="892"/>
                </a:lnTo>
                <a:lnTo>
                  <a:pt x="674" y="894"/>
                </a:lnTo>
                <a:lnTo>
                  <a:pt x="676" y="910"/>
                </a:lnTo>
                <a:lnTo>
                  <a:pt x="682" y="920"/>
                </a:lnTo>
                <a:lnTo>
                  <a:pt x="680" y="928"/>
                </a:lnTo>
                <a:lnTo>
                  <a:pt x="684" y="924"/>
                </a:lnTo>
                <a:lnTo>
                  <a:pt x="690" y="930"/>
                </a:lnTo>
                <a:lnTo>
                  <a:pt x="678" y="930"/>
                </a:lnTo>
                <a:lnTo>
                  <a:pt x="678" y="932"/>
                </a:lnTo>
                <a:lnTo>
                  <a:pt x="670" y="934"/>
                </a:lnTo>
                <a:lnTo>
                  <a:pt x="670" y="938"/>
                </a:lnTo>
                <a:lnTo>
                  <a:pt x="668" y="938"/>
                </a:lnTo>
                <a:lnTo>
                  <a:pt x="654" y="932"/>
                </a:lnTo>
                <a:lnTo>
                  <a:pt x="656" y="930"/>
                </a:lnTo>
                <a:lnTo>
                  <a:pt x="654" y="930"/>
                </a:lnTo>
                <a:lnTo>
                  <a:pt x="650" y="924"/>
                </a:lnTo>
                <a:lnTo>
                  <a:pt x="634" y="920"/>
                </a:lnTo>
                <a:lnTo>
                  <a:pt x="620" y="920"/>
                </a:lnTo>
                <a:lnTo>
                  <a:pt x="618" y="922"/>
                </a:lnTo>
                <a:lnTo>
                  <a:pt x="616" y="920"/>
                </a:lnTo>
                <a:lnTo>
                  <a:pt x="606" y="920"/>
                </a:lnTo>
                <a:lnTo>
                  <a:pt x="600" y="916"/>
                </a:lnTo>
                <a:lnTo>
                  <a:pt x="602" y="916"/>
                </a:lnTo>
                <a:lnTo>
                  <a:pt x="600" y="914"/>
                </a:lnTo>
                <a:lnTo>
                  <a:pt x="596" y="916"/>
                </a:lnTo>
                <a:lnTo>
                  <a:pt x="596" y="910"/>
                </a:lnTo>
                <a:lnTo>
                  <a:pt x="592" y="910"/>
                </a:lnTo>
                <a:lnTo>
                  <a:pt x="588" y="906"/>
                </a:lnTo>
                <a:lnTo>
                  <a:pt x="586" y="906"/>
                </a:lnTo>
                <a:lnTo>
                  <a:pt x="576" y="902"/>
                </a:lnTo>
                <a:lnTo>
                  <a:pt x="570" y="904"/>
                </a:lnTo>
                <a:lnTo>
                  <a:pt x="560" y="890"/>
                </a:lnTo>
                <a:lnTo>
                  <a:pt x="554" y="892"/>
                </a:lnTo>
                <a:lnTo>
                  <a:pt x="550" y="890"/>
                </a:lnTo>
                <a:lnTo>
                  <a:pt x="538" y="886"/>
                </a:lnTo>
                <a:lnTo>
                  <a:pt x="538" y="880"/>
                </a:lnTo>
                <a:lnTo>
                  <a:pt x="532" y="876"/>
                </a:lnTo>
                <a:lnTo>
                  <a:pt x="532" y="872"/>
                </a:lnTo>
                <a:lnTo>
                  <a:pt x="524" y="848"/>
                </a:lnTo>
                <a:lnTo>
                  <a:pt x="516" y="840"/>
                </a:lnTo>
                <a:lnTo>
                  <a:pt x="516" y="838"/>
                </a:lnTo>
                <a:lnTo>
                  <a:pt x="512" y="832"/>
                </a:lnTo>
                <a:lnTo>
                  <a:pt x="514" y="818"/>
                </a:lnTo>
                <a:lnTo>
                  <a:pt x="512" y="812"/>
                </a:lnTo>
                <a:lnTo>
                  <a:pt x="504" y="808"/>
                </a:lnTo>
                <a:lnTo>
                  <a:pt x="510" y="794"/>
                </a:lnTo>
                <a:lnTo>
                  <a:pt x="508" y="792"/>
                </a:lnTo>
                <a:lnTo>
                  <a:pt x="508" y="782"/>
                </a:lnTo>
                <a:lnTo>
                  <a:pt x="494" y="778"/>
                </a:lnTo>
                <a:lnTo>
                  <a:pt x="486" y="768"/>
                </a:lnTo>
                <a:lnTo>
                  <a:pt x="482" y="766"/>
                </a:lnTo>
                <a:lnTo>
                  <a:pt x="478" y="750"/>
                </a:lnTo>
                <a:lnTo>
                  <a:pt x="472" y="748"/>
                </a:lnTo>
                <a:lnTo>
                  <a:pt x="466" y="734"/>
                </a:lnTo>
                <a:lnTo>
                  <a:pt x="456" y="728"/>
                </a:lnTo>
                <a:lnTo>
                  <a:pt x="456" y="726"/>
                </a:lnTo>
                <a:lnTo>
                  <a:pt x="452" y="722"/>
                </a:lnTo>
                <a:lnTo>
                  <a:pt x="452" y="720"/>
                </a:lnTo>
                <a:lnTo>
                  <a:pt x="448" y="712"/>
                </a:lnTo>
                <a:lnTo>
                  <a:pt x="444" y="706"/>
                </a:lnTo>
                <a:lnTo>
                  <a:pt x="448" y="704"/>
                </a:lnTo>
                <a:lnTo>
                  <a:pt x="442" y="698"/>
                </a:lnTo>
                <a:lnTo>
                  <a:pt x="444" y="694"/>
                </a:lnTo>
                <a:lnTo>
                  <a:pt x="438" y="690"/>
                </a:lnTo>
                <a:lnTo>
                  <a:pt x="432" y="668"/>
                </a:lnTo>
                <a:lnTo>
                  <a:pt x="426" y="666"/>
                </a:lnTo>
                <a:lnTo>
                  <a:pt x="426" y="652"/>
                </a:lnTo>
                <a:lnTo>
                  <a:pt x="420" y="644"/>
                </a:lnTo>
                <a:lnTo>
                  <a:pt x="418" y="636"/>
                </a:lnTo>
                <a:lnTo>
                  <a:pt x="402" y="626"/>
                </a:lnTo>
                <a:lnTo>
                  <a:pt x="396" y="616"/>
                </a:lnTo>
                <a:lnTo>
                  <a:pt x="382" y="612"/>
                </a:lnTo>
                <a:lnTo>
                  <a:pt x="386" y="602"/>
                </a:lnTo>
                <a:lnTo>
                  <a:pt x="380" y="606"/>
                </a:lnTo>
                <a:lnTo>
                  <a:pt x="380" y="600"/>
                </a:lnTo>
                <a:lnTo>
                  <a:pt x="376" y="600"/>
                </a:lnTo>
                <a:lnTo>
                  <a:pt x="374" y="590"/>
                </a:lnTo>
                <a:lnTo>
                  <a:pt x="374" y="588"/>
                </a:lnTo>
                <a:lnTo>
                  <a:pt x="368" y="590"/>
                </a:lnTo>
                <a:lnTo>
                  <a:pt x="368" y="588"/>
                </a:lnTo>
                <a:lnTo>
                  <a:pt x="364" y="588"/>
                </a:lnTo>
                <a:lnTo>
                  <a:pt x="362" y="586"/>
                </a:lnTo>
                <a:lnTo>
                  <a:pt x="360" y="588"/>
                </a:lnTo>
                <a:lnTo>
                  <a:pt x="356" y="588"/>
                </a:lnTo>
                <a:lnTo>
                  <a:pt x="346" y="586"/>
                </a:lnTo>
                <a:lnTo>
                  <a:pt x="344" y="586"/>
                </a:lnTo>
                <a:lnTo>
                  <a:pt x="342" y="584"/>
                </a:lnTo>
                <a:lnTo>
                  <a:pt x="334" y="586"/>
                </a:lnTo>
                <a:lnTo>
                  <a:pt x="330" y="582"/>
                </a:lnTo>
                <a:lnTo>
                  <a:pt x="322" y="586"/>
                </a:lnTo>
                <a:lnTo>
                  <a:pt x="304" y="574"/>
                </a:lnTo>
                <a:lnTo>
                  <a:pt x="302" y="580"/>
                </a:lnTo>
                <a:lnTo>
                  <a:pt x="300" y="586"/>
                </a:lnTo>
                <a:lnTo>
                  <a:pt x="290" y="584"/>
                </a:lnTo>
                <a:lnTo>
                  <a:pt x="286" y="586"/>
                </a:lnTo>
                <a:lnTo>
                  <a:pt x="286" y="584"/>
                </a:lnTo>
                <a:lnTo>
                  <a:pt x="282" y="586"/>
                </a:lnTo>
                <a:lnTo>
                  <a:pt x="276" y="586"/>
                </a:lnTo>
                <a:lnTo>
                  <a:pt x="268" y="602"/>
                </a:lnTo>
                <a:lnTo>
                  <a:pt x="266" y="614"/>
                </a:lnTo>
                <a:lnTo>
                  <a:pt x="260" y="618"/>
                </a:lnTo>
                <a:lnTo>
                  <a:pt x="256" y="626"/>
                </a:lnTo>
                <a:lnTo>
                  <a:pt x="260" y="630"/>
                </a:lnTo>
                <a:lnTo>
                  <a:pt x="252" y="632"/>
                </a:lnTo>
                <a:lnTo>
                  <a:pt x="238" y="648"/>
                </a:lnTo>
                <a:lnTo>
                  <a:pt x="228" y="646"/>
                </a:lnTo>
                <a:lnTo>
                  <a:pt x="226" y="648"/>
                </a:lnTo>
                <a:lnTo>
                  <a:pt x="224" y="642"/>
                </a:lnTo>
                <a:lnTo>
                  <a:pt x="220" y="644"/>
                </a:lnTo>
                <a:lnTo>
                  <a:pt x="212" y="640"/>
                </a:lnTo>
                <a:lnTo>
                  <a:pt x="210" y="632"/>
                </a:lnTo>
                <a:lnTo>
                  <a:pt x="196" y="628"/>
                </a:lnTo>
                <a:lnTo>
                  <a:pt x="194" y="622"/>
                </a:lnTo>
                <a:lnTo>
                  <a:pt x="192" y="622"/>
                </a:lnTo>
                <a:lnTo>
                  <a:pt x="192" y="618"/>
                </a:lnTo>
                <a:lnTo>
                  <a:pt x="192" y="620"/>
                </a:lnTo>
                <a:lnTo>
                  <a:pt x="170" y="614"/>
                </a:lnTo>
                <a:lnTo>
                  <a:pt x="164" y="606"/>
                </a:lnTo>
                <a:lnTo>
                  <a:pt x="162" y="600"/>
                </a:lnTo>
                <a:lnTo>
                  <a:pt x="148" y="592"/>
                </a:lnTo>
                <a:lnTo>
                  <a:pt x="136" y="580"/>
                </a:lnTo>
                <a:lnTo>
                  <a:pt x="134" y="568"/>
                </a:lnTo>
                <a:lnTo>
                  <a:pt x="130" y="558"/>
                </a:lnTo>
                <a:lnTo>
                  <a:pt x="126" y="546"/>
                </a:lnTo>
                <a:lnTo>
                  <a:pt x="132" y="538"/>
                </a:lnTo>
                <a:lnTo>
                  <a:pt x="130" y="530"/>
                </a:lnTo>
                <a:lnTo>
                  <a:pt x="122" y="520"/>
                </a:lnTo>
                <a:lnTo>
                  <a:pt x="122" y="516"/>
                </a:lnTo>
                <a:lnTo>
                  <a:pt x="120" y="516"/>
                </a:lnTo>
                <a:lnTo>
                  <a:pt x="118" y="500"/>
                </a:lnTo>
                <a:lnTo>
                  <a:pt x="110" y="494"/>
                </a:lnTo>
                <a:lnTo>
                  <a:pt x="110" y="490"/>
                </a:lnTo>
                <a:lnTo>
                  <a:pt x="106" y="490"/>
                </a:lnTo>
                <a:lnTo>
                  <a:pt x="94" y="478"/>
                </a:lnTo>
                <a:lnTo>
                  <a:pt x="92" y="478"/>
                </a:lnTo>
                <a:lnTo>
                  <a:pt x="90" y="476"/>
                </a:lnTo>
                <a:lnTo>
                  <a:pt x="88" y="476"/>
                </a:lnTo>
                <a:lnTo>
                  <a:pt x="84" y="474"/>
                </a:lnTo>
                <a:lnTo>
                  <a:pt x="84" y="468"/>
                </a:lnTo>
                <a:lnTo>
                  <a:pt x="72" y="460"/>
                </a:lnTo>
                <a:lnTo>
                  <a:pt x="70" y="450"/>
                </a:lnTo>
                <a:lnTo>
                  <a:pt x="58" y="444"/>
                </a:lnTo>
                <a:lnTo>
                  <a:pt x="44" y="422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47" name="Freeform 99"/>
          <p:cNvSpPr>
            <a:spLocks/>
          </p:cNvSpPr>
          <p:nvPr/>
        </p:nvSpPr>
        <p:spPr bwMode="auto">
          <a:xfrm>
            <a:off x="3736975" y="3844925"/>
            <a:ext cx="1533525" cy="1489075"/>
          </a:xfrm>
          <a:custGeom>
            <a:avLst/>
            <a:gdLst>
              <a:gd name="T0" fmla="*/ 2147483647 w 966"/>
              <a:gd name="T1" fmla="*/ 2147483647 h 938"/>
              <a:gd name="T2" fmla="*/ 2147483647 w 966"/>
              <a:gd name="T3" fmla="*/ 2147483647 h 938"/>
              <a:gd name="T4" fmla="*/ 2147483647 w 966"/>
              <a:gd name="T5" fmla="*/ 2147483647 h 938"/>
              <a:gd name="T6" fmla="*/ 2147483647 w 966"/>
              <a:gd name="T7" fmla="*/ 2147483647 h 938"/>
              <a:gd name="T8" fmla="*/ 2147483647 w 966"/>
              <a:gd name="T9" fmla="*/ 2147483647 h 938"/>
              <a:gd name="T10" fmla="*/ 2147483647 w 966"/>
              <a:gd name="T11" fmla="*/ 2147483647 h 938"/>
              <a:gd name="T12" fmla="*/ 2147483647 w 966"/>
              <a:gd name="T13" fmla="*/ 2147483647 h 938"/>
              <a:gd name="T14" fmla="*/ 2147483647 w 966"/>
              <a:gd name="T15" fmla="*/ 2147483647 h 938"/>
              <a:gd name="T16" fmla="*/ 2147483647 w 966"/>
              <a:gd name="T17" fmla="*/ 2147483647 h 938"/>
              <a:gd name="T18" fmla="*/ 2147483647 w 966"/>
              <a:gd name="T19" fmla="*/ 2147483647 h 938"/>
              <a:gd name="T20" fmla="*/ 2147483647 w 966"/>
              <a:gd name="T21" fmla="*/ 2147483647 h 938"/>
              <a:gd name="T22" fmla="*/ 2147483647 w 966"/>
              <a:gd name="T23" fmla="*/ 2147483647 h 938"/>
              <a:gd name="T24" fmla="*/ 2147483647 w 966"/>
              <a:gd name="T25" fmla="*/ 2147483647 h 938"/>
              <a:gd name="T26" fmla="*/ 2147483647 w 966"/>
              <a:gd name="T27" fmla="*/ 2147483647 h 938"/>
              <a:gd name="T28" fmla="*/ 2147483647 w 966"/>
              <a:gd name="T29" fmla="*/ 2147483647 h 938"/>
              <a:gd name="T30" fmla="*/ 2147483647 w 966"/>
              <a:gd name="T31" fmla="*/ 2147483647 h 938"/>
              <a:gd name="T32" fmla="*/ 2147483647 w 966"/>
              <a:gd name="T33" fmla="*/ 2147483647 h 938"/>
              <a:gd name="T34" fmla="*/ 2147483647 w 966"/>
              <a:gd name="T35" fmla="*/ 2147483647 h 938"/>
              <a:gd name="T36" fmla="*/ 2147483647 w 966"/>
              <a:gd name="T37" fmla="*/ 2147483647 h 938"/>
              <a:gd name="T38" fmla="*/ 2147483647 w 966"/>
              <a:gd name="T39" fmla="*/ 2147483647 h 938"/>
              <a:gd name="T40" fmla="*/ 2147483647 w 966"/>
              <a:gd name="T41" fmla="*/ 2147483647 h 938"/>
              <a:gd name="T42" fmla="*/ 2147483647 w 966"/>
              <a:gd name="T43" fmla="*/ 2147483647 h 938"/>
              <a:gd name="T44" fmla="*/ 2147483647 w 966"/>
              <a:gd name="T45" fmla="*/ 2147483647 h 938"/>
              <a:gd name="T46" fmla="*/ 2147483647 w 966"/>
              <a:gd name="T47" fmla="*/ 2147483647 h 938"/>
              <a:gd name="T48" fmla="*/ 2147483647 w 966"/>
              <a:gd name="T49" fmla="*/ 2147483647 h 938"/>
              <a:gd name="T50" fmla="*/ 2147483647 w 966"/>
              <a:gd name="T51" fmla="*/ 2147483647 h 938"/>
              <a:gd name="T52" fmla="*/ 2147483647 w 966"/>
              <a:gd name="T53" fmla="*/ 2147483647 h 938"/>
              <a:gd name="T54" fmla="*/ 2147483647 w 966"/>
              <a:gd name="T55" fmla="*/ 2147483647 h 938"/>
              <a:gd name="T56" fmla="*/ 2147483647 w 966"/>
              <a:gd name="T57" fmla="*/ 2147483647 h 938"/>
              <a:gd name="T58" fmla="*/ 2147483647 w 966"/>
              <a:gd name="T59" fmla="*/ 2147483647 h 938"/>
              <a:gd name="T60" fmla="*/ 2147483647 w 966"/>
              <a:gd name="T61" fmla="*/ 2147483647 h 938"/>
              <a:gd name="T62" fmla="*/ 2147483647 w 966"/>
              <a:gd name="T63" fmla="*/ 2147483647 h 938"/>
              <a:gd name="T64" fmla="*/ 2147483647 w 966"/>
              <a:gd name="T65" fmla="*/ 2147483647 h 938"/>
              <a:gd name="T66" fmla="*/ 2147483647 w 966"/>
              <a:gd name="T67" fmla="*/ 2147483647 h 938"/>
              <a:gd name="T68" fmla="*/ 2147483647 w 966"/>
              <a:gd name="T69" fmla="*/ 2147483647 h 938"/>
              <a:gd name="T70" fmla="*/ 2147483647 w 966"/>
              <a:gd name="T71" fmla="*/ 2147483647 h 938"/>
              <a:gd name="T72" fmla="*/ 2147483647 w 966"/>
              <a:gd name="T73" fmla="*/ 2147483647 h 938"/>
              <a:gd name="T74" fmla="*/ 2147483647 w 966"/>
              <a:gd name="T75" fmla="*/ 2147483647 h 938"/>
              <a:gd name="T76" fmla="*/ 2147483647 w 966"/>
              <a:gd name="T77" fmla="*/ 2147483647 h 938"/>
              <a:gd name="T78" fmla="*/ 2147483647 w 966"/>
              <a:gd name="T79" fmla="*/ 2147483647 h 938"/>
              <a:gd name="T80" fmla="*/ 2147483647 w 966"/>
              <a:gd name="T81" fmla="*/ 2147483647 h 938"/>
              <a:gd name="T82" fmla="*/ 2147483647 w 966"/>
              <a:gd name="T83" fmla="*/ 2147483647 h 938"/>
              <a:gd name="T84" fmla="*/ 2147483647 w 966"/>
              <a:gd name="T85" fmla="*/ 2147483647 h 938"/>
              <a:gd name="T86" fmla="*/ 2147483647 w 966"/>
              <a:gd name="T87" fmla="*/ 2147483647 h 938"/>
              <a:gd name="T88" fmla="*/ 2147483647 w 966"/>
              <a:gd name="T89" fmla="*/ 2147483647 h 938"/>
              <a:gd name="T90" fmla="*/ 2147483647 w 966"/>
              <a:gd name="T91" fmla="*/ 2147483647 h 938"/>
              <a:gd name="T92" fmla="*/ 2147483647 w 966"/>
              <a:gd name="T93" fmla="*/ 2147483647 h 938"/>
              <a:gd name="T94" fmla="*/ 2147483647 w 966"/>
              <a:gd name="T95" fmla="*/ 2147483647 h 938"/>
              <a:gd name="T96" fmla="*/ 2147483647 w 966"/>
              <a:gd name="T97" fmla="*/ 2147483647 h 938"/>
              <a:gd name="T98" fmla="*/ 2147483647 w 966"/>
              <a:gd name="T99" fmla="*/ 2147483647 h 938"/>
              <a:gd name="T100" fmla="*/ 2147483647 w 966"/>
              <a:gd name="T101" fmla="*/ 2147483647 h 938"/>
              <a:gd name="T102" fmla="*/ 2147483647 w 966"/>
              <a:gd name="T103" fmla="*/ 2147483647 h 938"/>
              <a:gd name="T104" fmla="*/ 2147483647 w 966"/>
              <a:gd name="T105" fmla="*/ 2147483647 h 938"/>
              <a:gd name="T106" fmla="*/ 2147483647 w 966"/>
              <a:gd name="T107" fmla="*/ 2147483647 h 938"/>
              <a:gd name="T108" fmla="*/ 2147483647 w 966"/>
              <a:gd name="T109" fmla="*/ 2147483647 h 938"/>
              <a:gd name="T110" fmla="*/ 2147483647 w 966"/>
              <a:gd name="T111" fmla="*/ 2147483647 h 938"/>
              <a:gd name="T112" fmla="*/ 2147483647 w 966"/>
              <a:gd name="T113" fmla="*/ 2147483647 h 938"/>
              <a:gd name="T114" fmla="*/ 2147483647 w 966"/>
              <a:gd name="T115" fmla="*/ 2147483647 h 938"/>
              <a:gd name="T116" fmla="*/ 2147483647 w 966"/>
              <a:gd name="T117" fmla="*/ 2147483647 h 938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966"/>
              <a:gd name="T178" fmla="*/ 0 h 938"/>
              <a:gd name="T179" fmla="*/ 966 w 966"/>
              <a:gd name="T180" fmla="*/ 938 h 938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966" h="938">
                <a:moveTo>
                  <a:pt x="44" y="422"/>
                </a:moveTo>
                <a:lnTo>
                  <a:pt x="28" y="414"/>
                </a:lnTo>
                <a:lnTo>
                  <a:pt x="18" y="390"/>
                </a:lnTo>
                <a:lnTo>
                  <a:pt x="8" y="384"/>
                </a:lnTo>
                <a:lnTo>
                  <a:pt x="2" y="380"/>
                </a:lnTo>
                <a:lnTo>
                  <a:pt x="2" y="378"/>
                </a:lnTo>
                <a:lnTo>
                  <a:pt x="0" y="374"/>
                </a:lnTo>
                <a:lnTo>
                  <a:pt x="0" y="372"/>
                </a:lnTo>
                <a:lnTo>
                  <a:pt x="2" y="368"/>
                </a:lnTo>
                <a:lnTo>
                  <a:pt x="0" y="364"/>
                </a:lnTo>
                <a:lnTo>
                  <a:pt x="2" y="364"/>
                </a:lnTo>
                <a:lnTo>
                  <a:pt x="20" y="368"/>
                </a:lnTo>
                <a:lnTo>
                  <a:pt x="48" y="370"/>
                </a:lnTo>
                <a:lnTo>
                  <a:pt x="126" y="376"/>
                </a:lnTo>
                <a:lnTo>
                  <a:pt x="132" y="376"/>
                </a:lnTo>
                <a:lnTo>
                  <a:pt x="194" y="384"/>
                </a:lnTo>
                <a:lnTo>
                  <a:pt x="196" y="384"/>
                </a:lnTo>
                <a:lnTo>
                  <a:pt x="214" y="384"/>
                </a:lnTo>
                <a:lnTo>
                  <a:pt x="242" y="388"/>
                </a:lnTo>
                <a:lnTo>
                  <a:pt x="262" y="388"/>
                </a:lnTo>
                <a:lnTo>
                  <a:pt x="266" y="380"/>
                </a:lnTo>
                <a:lnTo>
                  <a:pt x="268" y="344"/>
                </a:lnTo>
                <a:lnTo>
                  <a:pt x="270" y="308"/>
                </a:lnTo>
                <a:lnTo>
                  <a:pt x="274" y="270"/>
                </a:lnTo>
                <a:lnTo>
                  <a:pt x="274" y="254"/>
                </a:lnTo>
                <a:lnTo>
                  <a:pt x="276" y="232"/>
                </a:lnTo>
                <a:lnTo>
                  <a:pt x="282" y="190"/>
                </a:lnTo>
                <a:lnTo>
                  <a:pt x="284" y="152"/>
                </a:lnTo>
                <a:lnTo>
                  <a:pt x="286" y="132"/>
                </a:lnTo>
                <a:lnTo>
                  <a:pt x="286" y="114"/>
                </a:lnTo>
                <a:lnTo>
                  <a:pt x="288" y="76"/>
                </a:lnTo>
                <a:lnTo>
                  <a:pt x="290" y="66"/>
                </a:lnTo>
                <a:lnTo>
                  <a:pt x="292" y="40"/>
                </a:lnTo>
                <a:lnTo>
                  <a:pt x="296" y="0"/>
                </a:lnTo>
                <a:lnTo>
                  <a:pt x="298" y="0"/>
                </a:lnTo>
                <a:lnTo>
                  <a:pt x="356" y="6"/>
                </a:lnTo>
                <a:lnTo>
                  <a:pt x="362" y="6"/>
                </a:lnTo>
                <a:lnTo>
                  <a:pt x="392" y="8"/>
                </a:lnTo>
                <a:lnTo>
                  <a:pt x="428" y="10"/>
                </a:lnTo>
                <a:lnTo>
                  <a:pt x="438" y="10"/>
                </a:lnTo>
                <a:lnTo>
                  <a:pt x="466" y="12"/>
                </a:lnTo>
                <a:lnTo>
                  <a:pt x="502" y="12"/>
                </a:lnTo>
                <a:lnTo>
                  <a:pt x="504" y="12"/>
                </a:lnTo>
                <a:lnTo>
                  <a:pt x="502" y="52"/>
                </a:lnTo>
                <a:lnTo>
                  <a:pt x="502" y="66"/>
                </a:lnTo>
                <a:lnTo>
                  <a:pt x="500" y="88"/>
                </a:lnTo>
                <a:lnTo>
                  <a:pt x="500" y="106"/>
                </a:lnTo>
                <a:lnTo>
                  <a:pt x="500" y="128"/>
                </a:lnTo>
                <a:lnTo>
                  <a:pt x="498" y="140"/>
                </a:lnTo>
                <a:lnTo>
                  <a:pt x="498" y="164"/>
                </a:lnTo>
                <a:lnTo>
                  <a:pt x="498" y="180"/>
                </a:lnTo>
                <a:lnTo>
                  <a:pt x="500" y="178"/>
                </a:lnTo>
                <a:lnTo>
                  <a:pt x="502" y="178"/>
                </a:lnTo>
                <a:lnTo>
                  <a:pt x="504" y="182"/>
                </a:lnTo>
                <a:lnTo>
                  <a:pt x="508" y="186"/>
                </a:lnTo>
                <a:lnTo>
                  <a:pt x="510" y="186"/>
                </a:lnTo>
                <a:lnTo>
                  <a:pt x="512" y="192"/>
                </a:lnTo>
                <a:lnTo>
                  <a:pt x="518" y="196"/>
                </a:lnTo>
                <a:lnTo>
                  <a:pt x="524" y="198"/>
                </a:lnTo>
                <a:lnTo>
                  <a:pt x="526" y="196"/>
                </a:lnTo>
                <a:lnTo>
                  <a:pt x="526" y="194"/>
                </a:lnTo>
                <a:lnTo>
                  <a:pt x="528" y="194"/>
                </a:lnTo>
                <a:lnTo>
                  <a:pt x="532" y="194"/>
                </a:lnTo>
                <a:lnTo>
                  <a:pt x="532" y="196"/>
                </a:lnTo>
                <a:lnTo>
                  <a:pt x="538" y="198"/>
                </a:lnTo>
                <a:lnTo>
                  <a:pt x="540" y="196"/>
                </a:lnTo>
                <a:lnTo>
                  <a:pt x="540" y="194"/>
                </a:lnTo>
                <a:lnTo>
                  <a:pt x="542" y="192"/>
                </a:lnTo>
                <a:lnTo>
                  <a:pt x="544" y="194"/>
                </a:lnTo>
                <a:lnTo>
                  <a:pt x="548" y="196"/>
                </a:lnTo>
                <a:lnTo>
                  <a:pt x="548" y="198"/>
                </a:lnTo>
                <a:lnTo>
                  <a:pt x="554" y="204"/>
                </a:lnTo>
                <a:lnTo>
                  <a:pt x="554" y="206"/>
                </a:lnTo>
                <a:lnTo>
                  <a:pt x="554" y="208"/>
                </a:lnTo>
                <a:lnTo>
                  <a:pt x="554" y="212"/>
                </a:lnTo>
                <a:lnTo>
                  <a:pt x="558" y="216"/>
                </a:lnTo>
                <a:lnTo>
                  <a:pt x="560" y="212"/>
                </a:lnTo>
                <a:lnTo>
                  <a:pt x="564" y="216"/>
                </a:lnTo>
                <a:lnTo>
                  <a:pt x="568" y="212"/>
                </a:lnTo>
                <a:lnTo>
                  <a:pt x="570" y="216"/>
                </a:lnTo>
                <a:lnTo>
                  <a:pt x="574" y="218"/>
                </a:lnTo>
                <a:lnTo>
                  <a:pt x="580" y="220"/>
                </a:lnTo>
                <a:lnTo>
                  <a:pt x="584" y="220"/>
                </a:lnTo>
                <a:lnTo>
                  <a:pt x="588" y="222"/>
                </a:lnTo>
                <a:lnTo>
                  <a:pt x="590" y="220"/>
                </a:lnTo>
                <a:lnTo>
                  <a:pt x="592" y="220"/>
                </a:lnTo>
                <a:lnTo>
                  <a:pt x="594" y="220"/>
                </a:lnTo>
                <a:lnTo>
                  <a:pt x="596" y="220"/>
                </a:lnTo>
                <a:lnTo>
                  <a:pt x="596" y="224"/>
                </a:lnTo>
                <a:lnTo>
                  <a:pt x="602" y="226"/>
                </a:lnTo>
                <a:lnTo>
                  <a:pt x="606" y="228"/>
                </a:lnTo>
                <a:lnTo>
                  <a:pt x="608" y="226"/>
                </a:lnTo>
                <a:lnTo>
                  <a:pt x="610" y="224"/>
                </a:lnTo>
                <a:lnTo>
                  <a:pt x="610" y="222"/>
                </a:lnTo>
                <a:lnTo>
                  <a:pt x="614" y="220"/>
                </a:lnTo>
                <a:lnTo>
                  <a:pt x="616" y="222"/>
                </a:lnTo>
                <a:lnTo>
                  <a:pt x="618" y="222"/>
                </a:lnTo>
                <a:lnTo>
                  <a:pt x="624" y="224"/>
                </a:lnTo>
                <a:lnTo>
                  <a:pt x="630" y="222"/>
                </a:lnTo>
                <a:lnTo>
                  <a:pt x="630" y="220"/>
                </a:lnTo>
                <a:lnTo>
                  <a:pt x="632" y="222"/>
                </a:lnTo>
                <a:lnTo>
                  <a:pt x="630" y="226"/>
                </a:lnTo>
                <a:lnTo>
                  <a:pt x="632" y="234"/>
                </a:lnTo>
                <a:lnTo>
                  <a:pt x="634" y="234"/>
                </a:lnTo>
                <a:lnTo>
                  <a:pt x="636" y="234"/>
                </a:lnTo>
                <a:lnTo>
                  <a:pt x="638" y="234"/>
                </a:lnTo>
                <a:lnTo>
                  <a:pt x="640" y="236"/>
                </a:lnTo>
                <a:lnTo>
                  <a:pt x="640" y="238"/>
                </a:lnTo>
                <a:lnTo>
                  <a:pt x="640" y="240"/>
                </a:lnTo>
                <a:lnTo>
                  <a:pt x="638" y="240"/>
                </a:lnTo>
                <a:lnTo>
                  <a:pt x="638" y="242"/>
                </a:lnTo>
                <a:lnTo>
                  <a:pt x="640" y="242"/>
                </a:lnTo>
                <a:lnTo>
                  <a:pt x="644" y="246"/>
                </a:lnTo>
                <a:lnTo>
                  <a:pt x="648" y="248"/>
                </a:lnTo>
                <a:lnTo>
                  <a:pt x="648" y="246"/>
                </a:lnTo>
                <a:lnTo>
                  <a:pt x="652" y="242"/>
                </a:lnTo>
                <a:lnTo>
                  <a:pt x="654" y="240"/>
                </a:lnTo>
                <a:lnTo>
                  <a:pt x="656" y="238"/>
                </a:lnTo>
                <a:lnTo>
                  <a:pt x="660" y="236"/>
                </a:lnTo>
                <a:lnTo>
                  <a:pt x="662" y="236"/>
                </a:lnTo>
                <a:lnTo>
                  <a:pt x="666" y="236"/>
                </a:lnTo>
                <a:lnTo>
                  <a:pt x="666" y="240"/>
                </a:lnTo>
                <a:lnTo>
                  <a:pt x="668" y="242"/>
                </a:lnTo>
                <a:lnTo>
                  <a:pt x="674" y="240"/>
                </a:lnTo>
                <a:lnTo>
                  <a:pt x="676" y="242"/>
                </a:lnTo>
                <a:lnTo>
                  <a:pt x="678" y="248"/>
                </a:lnTo>
                <a:lnTo>
                  <a:pt x="680" y="250"/>
                </a:lnTo>
                <a:lnTo>
                  <a:pt x="682" y="250"/>
                </a:lnTo>
                <a:lnTo>
                  <a:pt x="684" y="248"/>
                </a:lnTo>
                <a:lnTo>
                  <a:pt x="686" y="246"/>
                </a:lnTo>
                <a:lnTo>
                  <a:pt x="686" y="242"/>
                </a:lnTo>
                <a:lnTo>
                  <a:pt x="690" y="246"/>
                </a:lnTo>
                <a:lnTo>
                  <a:pt x="690" y="248"/>
                </a:lnTo>
                <a:lnTo>
                  <a:pt x="692" y="246"/>
                </a:lnTo>
                <a:lnTo>
                  <a:pt x="692" y="242"/>
                </a:lnTo>
                <a:lnTo>
                  <a:pt x="694" y="242"/>
                </a:lnTo>
                <a:lnTo>
                  <a:pt x="696" y="242"/>
                </a:lnTo>
                <a:lnTo>
                  <a:pt x="698" y="248"/>
                </a:lnTo>
                <a:lnTo>
                  <a:pt x="696" y="248"/>
                </a:lnTo>
                <a:lnTo>
                  <a:pt x="696" y="250"/>
                </a:lnTo>
                <a:lnTo>
                  <a:pt x="694" y="250"/>
                </a:lnTo>
                <a:lnTo>
                  <a:pt x="696" y="256"/>
                </a:lnTo>
                <a:lnTo>
                  <a:pt x="698" y="258"/>
                </a:lnTo>
                <a:lnTo>
                  <a:pt x="700" y="258"/>
                </a:lnTo>
                <a:lnTo>
                  <a:pt x="702" y="258"/>
                </a:lnTo>
                <a:lnTo>
                  <a:pt x="702" y="256"/>
                </a:lnTo>
                <a:lnTo>
                  <a:pt x="702" y="252"/>
                </a:lnTo>
                <a:lnTo>
                  <a:pt x="706" y="250"/>
                </a:lnTo>
                <a:lnTo>
                  <a:pt x="702" y="250"/>
                </a:lnTo>
                <a:lnTo>
                  <a:pt x="702" y="248"/>
                </a:lnTo>
                <a:lnTo>
                  <a:pt x="708" y="248"/>
                </a:lnTo>
                <a:lnTo>
                  <a:pt x="710" y="246"/>
                </a:lnTo>
                <a:lnTo>
                  <a:pt x="710" y="240"/>
                </a:lnTo>
                <a:lnTo>
                  <a:pt x="712" y="240"/>
                </a:lnTo>
                <a:lnTo>
                  <a:pt x="714" y="238"/>
                </a:lnTo>
                <a:lnTo>
                  <a:pt x="716" y="238"/>
                </a:lnTo>
                <a:lnTo>
                  <a:pt x="716" y="240"/>
                </a:lnTo>
                <a:lnTo>
                  <a:pt x="716" y="246"/>
                </a:lnTo>
                <a:lnTo>
                  <a:pt x="720" y="248"/>
                </a:lnTo>
                <a:lnTo>
                  <a:pt x="722" y="246"/>
                </a:lnTo>
                <a:lnTo>
                  <a:pt x="724" y="246"/>
                </a:lnTo>
                <a:lnTo>
                  <a:pt x="726" y="250"/>
                </a:lnTo>
                <a:lnTo>
                  <a:pt x="730" y="250"/>
                </a:lnTo>
                <a:lnTo>
                  <a:pt x="730" y="248"/>
                </a:lnTo>
                <a:lnTo>
                  <a:pt x="732" y="242"/>
                </a:lnTo>
                <a:lnTo>
                  <a:pt x="740" y="246"/>
                </a:lnTo>
                <a:lnTo>
                  <a:pt x="738" y="248"/>
                </a:lnTo>
                <a:lnTo>
                  <a:pt x="738" y="250"/>
                </a:lnTo>
                <a:lnTo>
                  <a:pt x="740" y="250"/>
                </a:lnTo>
                <a:lnTo>
                  <a:pt x="744" y="252"/>
                </a:lnTo>
                <a:lnTo>
                  <a:pt x="744" y="254"/>
                </a:lnTo>
                <a:lnTo>
                  <a:pt x="746" y="254"/>
                </a:lnTo>
                <a:lnTo>
                  <a:pt x="752" y="254"/>
                </a:lnTo>
                <a:lnTo>
                  <a:pt x="754" y="256"/>
                </a:lnTo>
                <a:lnTo>
                  <a:pt x="756" y="262"/>
                </a:lnTo>
                <a:lnTo>
                  <a:pt x="758" y="262"/>
                </a:lnTo>
                <a:lnTo>
                  <a:pt x="758" y="258"/>
                </a:lnTo>
                <a:lnTo>
                  <a:pt x="760" y="256"/>
                </a:lnTo>
                <a:lnTo>
                  <a:pt x="760" y="254"/>
                </a:lnTo>
                <a:lnTo>
                  <a:pt x="766" y="256"/>
                </a:lnTo>
                <a:lnTo>
                  <a:pt x="768" y="256"/>
                </a:lnTo>
                <a:lnTo>
                  <a:pt x="768" y="254"/>
                </a:lnTo>
                <a:lnTo>
                  <a:pt x="770" y="252"/>
                </a:lnTo>
                <a:lnTo>
                  <a:pt x="770" y="250"/>
                </a:lnTo>
                <a:lnTo>
                  <a:pt x="768" y="252"/>
                </a:lnTo>
                <a:lnTo>
                  <a:pt x="768" y="250"/>
                </a:lnTo>
                <a:lnTo>
                  <a:pt x="770" y="250"/>
                </a:lnTo>
                <a:lnTo>
                  <a:pt x="772" y="250"/>
                </a:lnTo>
                <a:lnTo>
                  <a:pt x="774" y="250"/>
                </a:lnTo>
                <a:lnTo>
                  <a:pt x="776" y="250"/>
                </a:lnTo>
                <a:lnTo>
                  <a:pt x="778" y="248"/>
                </a:lnTo>
                <a:lnTo>
                  <a:pt x="778" y="250"/>
                </a:lnTo>
                <a:lnTo>
                  <a:pt x="782" y="248"/>
                </a:lnTo>
                <a:lnTo>
                  <a:pt x="782" y="246"/>
                </a:lnTo>
                <a:lnTo>
                  <a:pt x="782" y="248"/>
                </a:lnTo>
                <a:lnTo>
                  <a:pt x="784" y="248"/>
                </a:lnTo>
                <a:lnTo>
                  <a:pt x="786" y="246"/>
                </a:lnTo>
                <a:lnTo>
                  <a:pt x="792" y="250"/>
                </a:lnTo>
                <a:lnTo>
                  <a:pt x="796" y="248"/>
                </a:lnTo>
                <a:lnTo>
                  <a:pt x="798" y="248"/>
                </a:lnTo>
                <a:lnTo>
                  <a:pt x="798" y="246"/>
                </a:lnTo>
                <a:lnTo>
                  <a:pt x="800" y="242"/>
                </a:lnTo>
                <a:lnTo>
                  <a:pt x="802" y="246"/>
                </a:lnTo>
                <a:lnTo>
                  <a:pt x="806" y="242"/>
                </a:lnTo>
                <a:lnTo>
                  <a:pt x="808" y="242"/>
                </a:lnTo>
                <a:lnTo>
                  <a:pt x="808" y="240"/>
                </a:lnTo>
                <a:lnTo>
                  <a:pt x="812" y="240"/>
                </a:lnTo>
                <a:lnTo>
                  <a:pt x="814" y="242"/>
                </a:lnTo>
                <a:lnTo>
                  <a:pt x="816" y="242"/>
                </a:lnTo>
                <a:lnTo>
                  <a:pt x="814" y="242"/>
                </a:lnTo>
                <a:lnTo>
                  <a:pt x="814" y="246"/>
                </a:lnTo>
                <a:lnTo>
                  <a:pt x="816" y="242"/>
                </a:lnTo>
                <a:lnTo>
                  <a:pt x="816" y="246"/>
                </a:lnTo>
                <a:lnTo>
                  <a:pt x="818" y="246"/>
                </a:lnTo>
                <a:lnTo>
                  <a:pt x="820" y="248"/>
                </a:lnTo>
                <a:lnTo>
                  <a:pt x="830" y="246"/>
                </a:lnTo>
                <a:lnTo>
                  <a:pt x="828" y="242"/>
                </a:lnTo>
                <a:lnTo>
                  <a:pt x="830" y="246"/>
                </a:lnTo>
                <a:lnTo>
                  <a:pt x="832" y="246"/>
                </a:lnTo>
                <a:lnTo>
                  <a:pt x="832" y="242"/>
                </a:lnTo>
                <a:lnTo>
                  <a:pt x="834" y="242"/>
                </a:lnTo>
                <a:lnTo>
                  <a:pt x="834" y="240"/>
                </a:lnTo>
                <a:lnTo>
                  <a:pt x="836" y="238"/>
                </a:lnTo>
                <a:lnTo>
                  <a:pt x="842" y="240"/>
                </a:lnTo>
                <a:lnTo>
                  <a:pt x="844" y="240"/>
                </a:lnTo>
                <a:lnTo>
                  <a:pt x="844" y="242"/>
                </a:lnTo>
                <a:lnTo>
                  <a:pt x="846" y="240"/>
                </a:lnTo>
                <a:lnTo>
                  <a:pt x="846" y="242"/>
                </a:lnTo>
                <a:lnTo>
                  <a:pt x="846" y="246"/>
                </a:lnTo>
                <a:lnTo>
                  <a:pt x="848" y="242"/>
                </a:lnTo>
                <a:lnTo>
                  <a:pt x="850" y="246"/>
                </a:lnTo>
                <a:lnTo>
                  <a:pt x="850" y="248"/>
                </a:lnTo>
                <a:lnTo>
                  <a:pt x="850" y="246"/>
                </a:lnTo>
                <a:lnTo>
                  <a:pt x="852" y="248"/>
                </a:lnTo>
                <a:lnTo>
                  <a:pt x="856" y="248"/>
                </a:lnTo>
                <a:lnTo>
                  <a:pt x="858" y="248"/>
                </a:lnTo>
                <a:lnTo>
                  <a:pt x="858" y="250"/>
                </a:lnTo>
                <a:lnTo>
                  <a:pt x="860" y="252"/>
                </a:lnTo>
                <a:lnTo>
                  <a:pt x="862" y="254"/>
                </a:lnTo>
                <a:lnTo>
                  <a:pt x="862" y="256"/>
                </a:lnTo>
                <a:lnTo>
                  <a:pt x="866" y="256"/>
                </a:lnTo>
                <a:lnTo>
                  <a:pt x="868" y="256"/>
                </a:lnTo>
                <a:lnTo>
                  <a:pt x="872" y="256"/>
                </a:lnTo>
                <a:lnTo>
                  <a:pt x="868" y="258"/>
                </a:lnTo>
                <a:lnTo>
                  <a:pt x="872" y="258"/>
                </a:lnTo>
                <a:lnTo>
                  <a:pt x="872" y="262"/>
                </a:lnTo>
                <a:lnTo>
                  <a:pt x="876" y="262"/>
                </a:lnTo>
                <a:lnTo>
                  <a:pt x="878" y="262"/>
                </a:lnTo>
                <a:lnTo>
                  <a:pt x="876" y="264"/>
                </a:lnTo>
                <a:lnTo>
                  <a:pt x="878" y="264"/>
                </a:lnTo>
                <a:lnTo>
                  <a:pt x="878" y="262"/>
                </a:lnTo>
                <a:lnTo>
                  <a:pt x="880" y="264"/>
                </a:lnTo>
                <a:lnTo>
                  <a:pt x="882" y="262"/>
                </a:lnTo>
                <a:lnTo>
                  <a:pt x="882" y="264"/>
                </a:lnTo>
                <a:lnTo>
                  <a:pt x="884" y="264"/>
                </a:lnTo>
                <a:lnTo>
                  <a:pt x="882" y="264"/>
                </a:lnTo>
                <a:lnTo>
                  <a:pt x="884" y="264"/>
                </a:lnTo>
                <a:lnTo>
                  <a:pt x="884" y="266"/>
                </a:lnTo>
                <a:lnTo>
                  <a:pt x="888" y="266"/>
                </a:lnTo>
                <a:lnTo>
                  <a:pt x="888" y="268"/>
                </a:lnTo>
                <a:lnTo>
                  <a:pt x="888" y="266"/>
                </a:lnTo>
                <a:lnTo>
                  <a:pt x="890" y="266"/>
                </a:lnTo>
                <a:lnTo>
                  <a:pt x="894" y="266"/>
                </a:lnTo>
                <a:lnTo>
                  <a:pt x="894" y="268"/>
                </a:lnTo>
                <a:lnTo>
                  <a:pt x="892" y="268"/>
                </a:lnTo>
                <a:lnTo>
                  <a:pt x="894" y="268"/>
                </a:lnTo>
                <a:lnTo>
                  <a:pt x="894" y="270"/>
                </a:lnTo>
                <a:lnTo>
                  <a:pt x="896" y="270"/>
                </a:lnTo>
                <a:lnTo>
                  <a:pt x="898" y="270"/>
                </a:lnTo>
                <a:lnTo>
                  <a:pt x="896" y="272"/>
                </a:lnTo>
                <a:lnTo>
                  <a:pt x="898" y="272"/>
                </a:lnTo>
                <a:lnTo>
                  <a:pt x="902" y="270"/>
                </a:lnTo>
                <a:lnTo>
                  <a:pt x="904" y="272"/>
                </a:lnTo>
                <a:lnTo>
                  <a:pt x="904" y="270"/>
                </a:lnTo>
                <a:lnTo>
                  <a:pt x="906" y="270"/>
                </a:lnTo>
                <a:lnTo>
                  <a:pt x="906" y="272"/>
                </a:lnTo>
                <a:lnTo>
                  <a:pt x="908" y="268"/>
                </a:lnTo>
                <a:lnTo>
                  <a:pt x="908" y="270"/>
                </a:lnTo>
                <a:lnTo>
                  <a:pt x="908" y="272"/>
                </a:lnTo>
                <a:lnTo>
                  <a:pt x="910" y="272"/>
                </a:lnTo>
                <a:lnTo>
                  <a:pt x="910" y="270"/>
                </a:lnTo>
                <a:lnTo>
                  <a:pt x="912" y="268"/>
                </a:lnTo>
                <a:lnTo>
                  <a:pt x="912" y="270"/>
                </a:lnTo>
                <a:lnTo>
                  <a:pt x="918" y="270"/>
                </a:lnTo>
                <a:lnTo>
                  <a:pt x="920" y="270"/>
                </a:lnTo>
                <a:lnTo>
                  <a:pt x="922" y="272"/>
                </a:lnTo>
                <a:lnTo>
                  <a:pt x="922" y="296"/>
                </a:lnTo>
                <a:lnTo>
                  <a:pt x="922" y="318"/>
                </a:lnTo>
                <a:lnTo>
                  <a:pt x="922" y="330"/>
                </a:lnTo>
                <a:lnTo>
                  <a:pt x="924" y="346"/>
                </a:lnTo>
                <a:lnTo>
                  <a:pt x="924" y="374"/>
                </a:lnTo>
                <a:lnTo>
                  <a:pt x="924" y="390"/>
                </a:lnTo>
                <a:lnTo>
                  <a:pt x="924" y="406"/>
                </a:lnTo>
                <a:lnTo>
                  <a:pt x="926" y="408"/>
                </a:lnTo>
                <a:lnTo>
                  <a:pt x="928" y="410"/>
                </a:lnTo>
                <a:lnTo>
                  <a:pt x="928" y="414"/>
                </a:lnTo>
                <a:lnTo>
                  <a:pt x="934" y="414"/>
                </a:lnTo>
                <a:lnTo>
                  <a:pt x="934" y="416"/>
                </a:lnTo>
                <a:lnTo>
                  <a:pt x="936" y="416"/>
                </a:lnTo>
                <a:lnTo>
                  <a:pt x="936" y="418"/>
                </a:lnTo>
                <a:lnTo>
                  <a:pt x="936" y="420"/>
                </a:lnTo>
                <a:lnTo>
                  <a:pt x="938" y="422"/>
                </a:lnTo>
                <a:lnTo>
                  <a:pt x="940" y="422"/>
                </a:lnTo>
                <a:lnTo>
                  <a:pt x="940" y="424"/>
                </a:lnTo>
                <a:lnTo>
                  <a:pt x="940" y="428"/>
                </a:lnTo>
                <a:lnTo>
                  <a:pt x="942" y="430"/>
                </a:lnTo>
                <a:lnTo>
                  <a:pt x="942" y="432"/>
                </a:lnTo>
                <a:lnTo>
                  <a:pt x="942" y="434"/>
                </a:lnTo>
                <a:lnTo>
                  <a:pt x="942" y="436"/>
                </a:lnTo>
                <a:lnTo>
                  <a:pt x="942" y="438"/>
                </a:lnTo>
                <a:lnTo>
                  <a:pt x="940" y="438"/>
                </a:lnTo>
                <a:lnTo>
                  <a:pt x="940" y="440"/>
                </a:lnTo>
                <a:lnTo>
                  <a:pt x="942" y="444"/>
                </a:lnTo>
                <a:lnTo>
                  <a:pt x="942" y="446"/>
                </a:lnTo>
                <a:lnTo>
                  <a:pt x="944" y="446"/>
                </a:lnTo>
                <a:lnTo>
                  <a:pt x="944" y="448"/>
                </a:lnTo>
                <a:lnTo>
                  <a:pt x="948" y="446"/>
                </a:lnTo>
                <a:lnTo>
                  <a:pt x="948" y="448"/>
                </a:lnTo>
                <a:lnTo>
                  <a:pt x="950" y="448"/>
                </a:lnTo>
                <a:lnTo>
                  <a:pt x="950" y="450"/>
                </a:lnTo>
                <a:lnTo>
                  <a:pt x="948" y="450"/>
                </a:lnTo>
                <a:lnTo>
                  <a:pt x="950" y="452"/>
                </a:lnTo>
                <a:lnTo>
                  <a:pt x="952" y="452"/>
                </a:lnTo>
                <a:lnTo>
                  <a:pt x="950" y="454"/>
                </a:lnTo>
                <a:lnTo>
                  <a:pt x="952" y="454"/>
                </a:lnTo>
                <a:lnTo>
                  <a:pt x="952" y="456"/>
                </a:lnTo>
                <a:lnTo>
                  <a:pt x="954" y="456"/>
                </a:lnTo>
                <a:lnTo>
                  <a:pt x="954" y="460"/>
                </a:lnTo>
                <a:lnTo>
                  <a:pt x="956" y="460"/>
                </a:lnTo>
                <a:lnTo>
                  <a:pt x="952" y="464"/>
                </a:lnTo>
                <a:lnTo>
                  <a:pt x="952" y="466"/>
                </a:lnTo>
                <a:lnTo>
                  <a:pt x="954" y="468"/>
                </a:lnTo>
                <a:lnTo>
                  <a:pt x="954" y="466"/>
                </a:lnTo>
                <a:lnTo>
                  <a:pt x="956" y="468"/>
                </a:lnTo>
                <a:lnTo>
                  <a:pt x="958" y="470"/>
                </a:lnTo>
                <a:lnTo>
                  <a:pt x="958" y="474"/>
                </a:lnTo>
                <a:lnTo>
                  <a:pt x="958" y="476"/>
                </a:lnTo>
                <a:lnTo>
                  <a:pt x="958" y="478"/>
                </a:lnTo>
                <a:lnTo>
                  <a:pt x="962" y="478"/>
                </a:lnTo>
                <a:lnTo>
                  <a:pt x="964" y="476"/>
                </a:lnTo>
                <a:lnTo>
                  <a:pt x="964" y="478"/>
                </a:lnTo>
                <a:lnTo>
                  <a:pt x="964" y="480"/>
                </a:lnTo>
                <a:lnTo>
                  <a:pt x="964" y="482"/>
                </a:lnTo>
                <a:lnTo>
                  <a:pt x="962" y="482"/>
                </a:lnTo>
                <a:lnTo>
                  <a:pt x="962" y="484"/>
                </a:lnTo>
                <a:lnTo>
                  <a:pt x="964" y="484"/>
                </a:lnTo>
                <a:lnTo>
                  <a:pt x="966" y="484"/>
                </a:lnTo>
                <a:lnTo>
                  <a:pt x="964" y="486"/>
                </a:lnTo>
                <a:lnTo>
                  <a:pt x="966" y="490"/>
                </a:lnTo>
                <a:lnTo>
                  <a:pt x="964" y="492"/>
                </a:lnTo>
                <a:lnTo>
                  <a:pt x="962" y="492"/>
                </a:lnTo>
                <a:lnTo>
                  <a:pt x="962" y="494"/>
                </a:lnTo>
                <a:lnTo>
                  <a:pt x="964" y="494"/>
                </a:lnTo>
                <a:lnTo>
                  <a:pt x="964" y="496"/>
                </a:lnTo>
                <a:lnTo>
                  <a:pt x="966" y="498"/>
                </a:lnTo>
                <a:lnTo>
                  <a:pt x="964" y="498"/>
                </a:lnTo>
                <a:lnTo>
                  <a:pt x="964" y="500"/>
                </a:lnTo>
                <a:lnTo>
                  <a:pt x="962" y="500"/>
                </a:lnTo>
                <a:lnTo>
                  <a:pt x="962" y="504"/>
                </a:lnTo>
                <a:lnTo>
                  <a:pt x="964" y="504"/>
                </a:lnTo>
                <a:lnTo>
                  <a:pt x="964" y="506"/>
                </a:lnTo>
                <a:lnTo>
                  <a:pt x="962" y="506"/>
                </a:lnTo>
                <a:lnTo>
                  <a:pt x="964" y="506"/>
                </a:lnTo>
                <a:lnTo>
                  <a:pt x="964" y="508"/>
                </a:lnTo>
                <a:lnTo>
                  <a:pt x="962" y="510"/>
                </a:lnTo>
                <a:lnTo>
                  <a:pt x="962" y="512"/>
                </a:lnTo>
                <a:lnTo>
                  <a:pt x="958" y="514"/>
                </a:lnTo>
                <a:lnTo>
                  <a:pt x="958" y="516"/>
                </a:lnTo>
                <a:lnTo>
                  <a:pt x="958" y="520"/>
                </a:lnTo>
                <a:lnTo>
                  <a:pt x="954" y="522"/>
                </a:lnTo>
                <a:lnTo>
                  <a:pt x="954" y="524"/>
                </a:lnTo>
                <a:lnTo>
                  <a:pt x="952" y="524"/>
                </a:lnTo>
                <a:lnTo>
                  <a:pt x="954" y="526"/>
                </a:lnTo>
                <a:lnTo>
                  <a:pt x="952" y="526"/>
                </a:lnTo>
                <a:lnTo>
                  <a:pt x="954" y="526"/>
                </a:lnTo>
                <a:lnTo>
                  <a:pt x="952" y="526"/>
                </a:lnTo>
                <a:lnTo>
                  <a:pt x="952" y="528"/>
                </a:lnTo>
                <a:lnTo>
                  <a:pt x="952" y="530"/>
                </a:lnTo>
                <a:lnTo>
                  <a:pt x="950" y="534"/>
                </a:lnTo>
                <a:lnTo>
                  <a:pt x="952" y="534"/>
                </a:lnTo>
                <a:lnTo>
                  <a:pt x="952" y="536"/>
                </a:lnTo>
                <a:lnTo>
                  <a:pt x="952" y="538"/>
                </a:lnTo>
                <a:lnTo>
                  <a:pt x="952" y="540"/>
                </a:lnTo>
                <a:lnTo>
                  <a:pt x="954" y="540"/>
                </a:lnTo>
                <a:lnTo>
                  <a:pt x="952" y="542"/>
                </a:lnTo>
                <a:lnTo>
                  <a:pt x="950" y="544"/>
                </a:lnTo>
                <a:lnTo>
                  <a:pt x="950" y="546"/>
                </a:lnTo>
                <a:lnTo>
                  <a:pt x="950" y="550"/>
                </a:lnTo>
                <a:lnTo>
                  <a:pt x="952" y="554"/>
                </a:lnTo>
                <a:lnTo>
                  <a:pt x="954" y="554"/>
                </a:lnTo>
                <a:lnTo>
                  <a:pt x="952" y="558"/>
                </a:lnTo>
                <a:lnTo>
                  <a:pt x="952" y="560"/>
                </a:lnTo>
                <a:lnTo>
                  <a:pt x="952" y="562"/>
                </a:lnTo>
                <a:lnTo>
                  <a:pt x="954" y="562"/>
                </a:lnTo>
                <a:lnTo>
                  <a:pt x="954" y="566"/>
                </a:lnTo>
                <a:lnTo>
                  <a:pt x="954" y="568"/>
                </a:lnTo>
                <a:lnTo>
                  <a:pt x="954" y="570"/>
                </a:lnTo>
                <a:lnTo>
                  <a:pt x="952" y="570"/>
                </a:lnTo>
                <a:lnTo>
                  <a:pt x="952" y="574"/>
                </a:lnTo>
                <a:lnTo>
                  <a:pt x="950" y="580"/>
                </a:lnTo>
                <a:lnTo>
                  <a:pt x="942" y="580"/>
                </a:lnTo>
                <a:lnTo>
                  <a:pt x="942" y="582"/>
                </a:lnTo>
                <a:lnTo>
                  <a:pt x="936" y="596"/>
                </a:lnTo>
                <a:lnTo>
                  <a:pt x="944" y="606"/>
                </a:lnTo>
                <a:lnTo>
                  <a:pt x="926" y="606"/>
                </a:lnTo>
                <a:lnTo>
                  <a:pt x="906" y="618"/>
                </a:lnTo>
                <a:lnTo>
                  <a:pt x="904" y="618"/>
                </a:lnTo>
                <a:lnTo>
                  <a:pt x="880" y="630"/>
                </a:lnTo>
                <a:lnTo>
                  <a:pt x="874" y="634"/>
                </a:lnTo>
                <a:lnTo>
                  <a:pt x="880" y="626"/>
                </a:lnTo>
                <a:lnTo>
                  <a:pt x="890" y="620"/>
                </a:lnTo>
                <a:lnTo>
                  <a:pt x="894" y="622"/>
                </a:lnTo>
                <a:lnTo>
                  <a:pt x="896" y="618"/>
                </a:lnTo>
                <a:lnTo>
                  <a:pt x="894" y="620"/>
                </a:lnTo>
                <a:lnTo>
                  <a:pt x="892" y="618"/>
                </a:lnTo>
                <a:lnTo>
                  <a:pt x="890" y="616"/>
                </a:lnTo>
                <a:lnTo>
                  <a:pt x="874" y="620"/>
                </a:lnTo>
                <a:lnTo>
                  <a:pt x="878" y="610"/>
                </a:lnTo>
                <a:lnTo>
                  <a:pt x="878" y="602"/>
                </a:lnTo>
                <a:lnTo>
                  <a:pt x="876" y="598"/>
                </a:lnTo>
                <a:lnTo>
                  <a:pt x="868" y="602"/>
                </a:lnTo>
                <a:lnTo>
                  <a:pt x="864" y="610"/>
                </a:lnTo>
                <a:lnTo>
                  <a:pt x="862" y="610"/>
                </a:lnTo>
                <a:lnTo>
                  <a:pt x="850" y="598"/>
                </a:lnTo>
                <a:lnTo>
                  <a:pt x="852" y="606"/>
                </a:lnTo>
                <a:lnTo>
                  <a:pt x="858" y="610"/>
                </a:lnTo>
                <a:lnTo>
                  <a:pt x="856" y="618"/>
                </a:lnTo>
                <a:lnTo>
                  <a:pt x="862" y="622"/>
                </a:lnTo>
                <a:lnTo>
                  <a:pt x="858" y="628"/>
                </a:lnTo>
                <a:lnTo>
                  <a:pt x="860" y="628"/>
                </a:lnTo>
                <a:lnTo>
                  <a:pt x="860" y="630"/>
                </a:lnTo>
                <a:lnTo>
                  <a:pt x="862" y="630"/>
                </a:lnTo>
                <a:lnTo>
                  <a:pt x="862" y="628"/>
                </a:lnTo>
                <a:lnTo>
                  <a:pt x="864" y="632"/>
                </a:lnTo>
                <a:lnTo>
                  <a:pt x="872" y="634"/>
                </a:lnTo>
                <a:lnTo>
                  <a:pt x="864" y="632"/>
                </a:lnTo>
                <a:lnTo>
                  <a:pt x="864" y="642"/>
                </a:lnTo>
                <a:lnTo>
                  <a:pt x="860" y="640"/>
                </a:lnTo>
                <a:lnTo>
                  <a:pt x="852" y="650"/>
                </a:lnTo>
                <a:lnTo>
                  <a:pt x="844" y="650"/>
                </a:lnTo>
                <a:lnTo>
                  <a:pt x="844" y="658"/>
                </a:lnTo>
                <a:lnTo>
                  <a:pt x="842" y="658"/>
                </a:lnTo>
                <a:lnTo>
                  <a:pt x="838" y="668"/>
                </a:lnTo>
                <a:lnTo>
                  <a:pt x="816" y="686"/>
                </a:lnTo>
                <a:lnTo>
                  <a:pt x="804" y="692"/>
                </a:lnTo>
                <a:lnTo>
                  <a:pt x="806" y="690"/>
                </a:lnTo>
                <a:lnTo>
                  <a:pt x="798" y="690"/>
                </a:lnTo>
                <a:lnTo>
                  <a:pt x="786" y="694"/>
                </a:lnTo>
                <a:lnTo>
                  <a:pt x="784" y="702"/>
                </a:lnTo>
                <a:lnTo>
                  <a:pt x="804" y="692"/>
                </a:lnTo>
                <a:lnTo>
                  <a:pt x="766" y="712"/>
                </a:lnTo>
                <a:lnTo>
                  <a:pt x="782" y="704"/>
                </a:lnTo>
                <a:lnTo>
                  <a:pt x="782" y="696"/>
                </a:lnTo>
                <a:lnTo>
                  <a:pt x="762" y="704"/>
                </a:lnTo>
                <a:lnTo>
                  <a:pt x="770" y="702"/>
                </a:lnTo>
                <a:lnTo>
                  <a:pt x="762" y="698"/>
                </a:lnTo>
                <a:lnTo>
                  <a:pt x="770" y="688"/>
                </a:lnTo>
                <a:lnTo>
                  <a:pt x="766" y="694"/>
                </a:lnTo>
                <a:lnTo>
                  <a:pt x="758" y="696"/>
                </a:lnTo>
                <a:lnTo>
                  <a:pt x="760" y="692"/>
                </a:lnTo>
                <a:lnTo>
                  <a:pt x="756" y="698"/>
                </a:lnTo>
                <a:lnTo>
                  <a:pt x="754" y="702"/>
                </a:lnTo>
                <a:lnTo>
                  <a:pt x="752" y="696"/>
                </a:lnTo>
                <a:lnTo>
                  <a:pt x="752" y="692"/>
                </a:lnTo>
                <a:lnTo>
                  <a:pt x="750" y="692"/>
                </a:lnTo>
                <a:lnTo>
                  <a:pt x="746" y="690"/>
                </a:lnTo>
                <a:lnTo>
                  <a:pt x="746" y="694"/>
                </a:lnTo>
                <a:lnTo>
                  <a:pt x="750" y="692"/>
                </a:lnTo>
                <a:lnTo>
                  <a:pt x="750" y="698"/>
                </a:lnTo>
                <a:lnTo>
                  <a:pt x="752" y="702"/>
                </a:lnTo>
                <a:lnTo>
                  <a:pt x="742" y="706"/>
                </a:lnTo>
                <a:lnTo>
                  <a:pt x="746" y="702"/>
                </a:lnTo>
                <a:lnTo>
                  <a:pt x="746" y="696"/>
                </a:lnTo>
                <a:lnTo>
                  <a:pt x="744" y="702"/>
                </a:lnTo>
                <a:lnTo>
                  <a:pt x="742" y="702"/>
                </a:lnTo>
                <a:lnTo>
                  <a:pt x="742" y="698"/>
                </a:lnTo>
                <a:lnTo>
                  <a:pt x="738" y="698"/>
                </a:lnTo>
                <a:lnTo>
                  <a:pt x="738" y="694"/>
                </a:lnTo>
                <a:lnTo>
                  <a:pt x="738" y="686"/>
                </a:lnTo>
                <a:lnTo>
                  <a:pt x="738" y="694"/>
                </a:lnTo>
                <a:lnTo>
                  <a:pt x="736" y="692"/>
                </a:lnTo>
                <a:lnTo>
                  <a:pt x="730" y="692"/>
                </a:lnTo>
                <a:lnTo>
                  <a:pt x="730" y="694"/>
                </a:lnTo>
                <a:lnTo>
                  <a:pt x="736" y="698"/>
                </a:lnTo>
                <a:lnTo>
                  <a:pt x="732" y="706"/>
                </a:lnTo>
                <a:lnTo>
                  <a:pt x="738" y="704"/>
                </a:lnTo>
                <a:lnTo>
                  <a:pt x="744" y="710"/>
                </a:lnTo>
                <a:lnTo>
                  <a:pt x="738" y="712"/>
                </a:lnTo>
                <a:lnTo>
                  <a:pt x="740" y="716"/>
                </a:lnTo>
                <a:lnTo>
                  <a:pt x="744" y="710"/>
                </a:lnTo>
                <a:lnTo>
                  <a:pt x="752" y="718"/>
                </a:lnTo>
                <a:lnTo>
                  <a:pt x="730" y="726"/>
                </a:lnTo>
                <a:lnTo>
                  <a:pt x="726" y="724"/>
                </a:lnTo>
                <a:lnTo>
                  <a:pt x="726" y="720"/>
                </a:lnTo>
                <a:lnTo>
                  <a:pt x="724" y="720"/>
                </a:lnTo>
                <a:lnTo>
                  <a:pt x="722" y="712"/>
                </a:lnTo>
                <a:lnTo>
                  <a:pt x="716" y="716"/>
                </a:lnTo>
                <a:lnTo>
                  <a:pt x="722" y="716"/>
                </a:lnTo>
                <a:lnTo>
                  <a:pt x="722" y="718"/>
                </a:lnTo>
                <a:lnTo>
                  <a:pt x="722" y="720"/>
                </a:lnTo>
                <a:lnTo>
                  <a:pt x="714" y="720"/>
                </a:lnTo>
                <a:lnTo>
                  <a:pt x="720" y="724"/>
                </a:lnTo>
                <a:lnTo>
                  <a:pt x="722" y="726"/>
                </a:lnTo>
                <a:lnTo>
                  <a:pt x="720" y="732"/>
                </a:lnTo>
                <a:lnTo>
                  <a:pt x="722" y="734"/>
                </a:lnTo>
                <a:lnTo>
                  <a:pt x="720" y="736"/>
                </a:lnTo>
                <a:lnTo>
                  <a:pt x="708" y="742"/>
                </a:lnTo>
                <a:lnTo>
                  <a:pt x="710" y="732"/>
                </a:lnTo>
                <a:lnTo>
                  <a:pt x="706" y="736"/>
                </a:lnTo>
                <a:lnTo>
                  <a:pt x="708" y="738"/>
                </a:lnTo>
                <a:lnTo>
                  <a:pt x="706" y="742"/>
                </a:lnTo>
                <a:lnTo>
                  <a:pt x="700" y="742"/>
                </a:lnTo>
                <a:lnTo>
                  <a:pt x="702" y="736"/>
                </a:lnTo>
                <a:lnTo>
                  <a:pt x="694" y="742"/>
                </a:lnTo>
                <a:lnTo>
                  <a:pt x="694" y="740"/>
                </a:lnTo>
                <a:lnTo>
                  <a:pt x="692" y="740"/>
                </a:lnTo>
                <a:lnTo>
                  <a:pt x="692" y="742"/>
                </a:lnTo>
                <a:lnTo>
                  <a:pt x="684" y="748"/>
                </a:lnTo>
                <a:lnTo>
                  <a:pt x="684" y="750"/>
                </a:lnTo>
                <a:lnTo>
                  <a:pt x="682" y="752"/>
                </a:lnTo>
                <a:lnTo>
                  <a:pt x="684" y="750"/>
                </a:lnTo>
                <a:lnTo>
                  <a:pt x="694" y="750"/>
                </a:lnTo>
                <a:lnTo>
                  <a:pt x="700" y="744"/>
                </a:lnTo>
                <a:lnTo>
                  <a:pt x="702" y="752"/>
                </a:lnTo>
                <a:lnTo>
                  <a:pt x="694" y="762"/>
                </a:lnTo>
                <a:lnTo>
                  <a:pt x="690" y="770"/>
                </a:lnTo>
                <a:lnTo>
                  <a:pt x="684" y="768"/>
                </a:lnTo>
                <a:lnTo>
                  <a:pt x="686" y="768"/>
                </a:lnTo>
                <a:lnTo>
                  <a:pt x="682" y="764"/>
                </a:lnTo>
                <a:lnTo>
                  <a:pt x="676" y="768"/>
                </a:lnTo>
                <a:lnTo>
                  <a:pt x="678" y="764"/>
                </a:lnTo>
                <a:lnTo>
                  <a:pt x="666" y="766"/>
                </a:lnTo>
                <a:lnTo>
                  <a:pt x="666" y="764"/>
                </a:lnTo>
                <a:lnTo>
                  <a:pt x="664" y="766"/>
                </a:lnTo>
                <a:lnTo>
                  <a:pt x="666" y="766"/>
                </a:lnTo>
                <a:lnTo>
                  <a:pt x="666" y="768"/>
                </a:lnTo>
                <a:lnTo>
                  <a:pt x="674" y="768"/>
                </a:lnTo>
                <a:lnTo>
                  <a:pt x="674" y="772"/>
                </a:lnTo>
                <a:lnTo>
                  <a:pt x="680" y="778"/>
                </a:lnTo>
                <a:lnTo>
                  <a:pt x="676" y="778"/>
                </a:lnTo>
                <a:lnTo>
                  <a:pt x="678" y="780"/>
                </a:lnTo>
                <a:lnTo>
                  <a:pt x="676" y="784"/>
                </a:lnTo>
                <a:lnTo>
                  <a:pt x="674" y="784"/>
                </a:lnTo>
                <a:lnTo>
                  <a:pt x="676" y="784"/>
                </a:lnTo>
                <a:lnTo>
                  <a:pt x="680" y="780"/>
                </a:lnTo>
                <a:lnTo>
                  <a:pt x="684" y="780"/>
                </a:lnTo>
                <a:lnTo>
                  <a:pt x="678" y="792"/>
                </a:lnTo>
                <a:lnTo>
                  <a:pt x="670" y="812"/>
                </a:lnTo>
                <a:lnTo>
                  <a:pt x="664" y="812"/>
                </a:lnTo>
                <a:lnTo>
                  <a:pt x="664" y="802"/>
                </a:lnTo>
                <a:lnTo>
                  <a:pt x="662" y="810"/>
                </a:lnTo>
                <a:lnTo>
                  <a:pt x="656" y="814"/>
                </a:lnTo>
                <a:lnTo>
                  <a:pt x="646" y="802"/>
                </a:lnTo>
                <a:lnTo>
                  <a:pt x="650" y="814"/>
                </a:lnTo>
                <a:lnTo>
                  <a:pt x="644" y="814"/>
                </a:lnTo>
                <a:lnTo>
                  <a:pt x="662" y="818"/>
                </a:lnTo>
                <a:lnTo>
                  <a:pt x="670" y="816"/>
                </a:lnTo>
                <a:lnTo>
                  <a:pt x="664" y="832"/>
                </a:lnTo>
                <a:lnTo>
                  <a:pt x="666" y="840"/>
                </a:lnTo>
                <a:lnTo>
                  <a:pt x="660" y="842"/>
                </a:lnTo>
                <a:lnTo>
                  <a:pt x="660" y="854"/>
                </a:lnTo>
                <a:lnTo>
                  <a:pt x="664" y="858"/>
                </a:lnTo>
                <a:lnTo>
                  <a:pt x="666" y="874"/>
                </a:lnTo>
                <a:lnTo>
                  <a:pt x="668" y="880"/>
                </a:lnTo>
                <a:lnTo>
                  <a:pt x="666" y="886"/>
                </a:lnTo>
                <a:lnTo>
                  <a:pt x="668" y="892"/>
                </a:lnTo>
                <a:lnTo>
                  <a:pt x="674" y="894"/>
                </a:lnTo>
                <a:lnTo>
                  <a:pt x="676" y="910"/>
                </a:lnTo>
                <a:lnTo>
                  <a:pt x="682" y="920"/>
                </a:lnTo>
                <a:lnTo>
                  <a:pt x="680" y="928"/>
                </a:lnTo>
                <a:lnTo>
                  <a:pt x="684" y="924"/>
                </a:lnTo>
                <a:lnTo>
                  <a:pt x="690" y="930"/>
                </a:lnTo>
                <a:lnTo>
                  <a:pt x="678" y="930"/>
                </a:lnTo>
                <a:lnTo>
                  <a:pt x="678" y="932"/>
                </a:lnTo>
                <a:lnTo>
                  <a:pt x="670" y="934"/>
                </a:lnTo>
                <a:lnTo>
                  <a:pt x="670" y="938"/>
                </a:lnTo>
                <a:lnTo>
                  <a:pt x="668" y="938"/>
                </a:lnTo>
                <a:lnTo>
                  <a:pt x="654" y="932"/>
                </a:lnTo>
                <a:lnTo>
                  <a:pt x="656" y="930"/>
                </a:lnTo>
                <a:lnTo>
                  <a:pt x="654" y="930"/>
                </a:lnTo>
                <a:lnTo>
                  <a:pt x="650" y="924"/>
                </a:lnTo>
                <a:lnTo>
                  <a:pt x="634" y="920"/>
                </a:lnTo>
                <a:lnTo>
                  <a:pt x="620" y="920"/>
                </a:lnTo>
                <a:lnTo>
                  <a:pt x="618" y="922"/>
                </a:lnTo>
                <a:lnTo>
                  <a:pt x="616" y="920"/>
                </a:lnTo>
                <a:lnTo>
                  <a:pt x="606" y="920"/>
                </a:lnTo>
                <a:lnTo>
                  <a:pt x="600" y="916"/>
                </a:lnTo>
                <a:lnTo>
                  <a:pt x="602" y="916"/>
                </a:lnTo>
                <a:lnTo>
                  <a:pt x="600" y="914"/>
                </a:lnTo>
                <a:lnTo>
                  <a:pt x="596" y="916"/>
                </a:lnTo>
                <a:lnTo>
                  <a:pt x="596" y="910"/>
                </a:lnTo>
                <a:lnTo>
                  <a:pt x="592" y="910"/>
                </a:lnTo>
                <a:lnTo>
                  <a:pt x="588" y="906"/>
                </a:lnTo>
                <a:lnTo>
                  <a:pt x="586" y="906"/>
                </a:lnTo>
                <a:lnTo>
                  <a:pt x="576" y="902"/>
                </a:lnTo>
                <a:lnTo>
                  <a:pt x="570" y="904"/>
                </a:lnTo>
                <a:lnTo>
                  <a:pt x="560" y="890"/>
                </a:lnTo>
                <a:lnTo>
                  <a:pt x="554" y="892"/>
                </a:lnTo>
                <a:lnTo>
                  <a:pt x="550" y="890"/>
                </a:lnTo>
                <a:lnTo>
                  <a:pt x="538" y="886"/>
                </a:lnTo>
                <a:lnTo>
                  <a:pt x="538" y="880"/>
                </a:lnTo>
                <a:lnTo>
                  <a:pt x="532" y="876"/>
                </a:lnTo>
                <a:lnTo>
                  <a:pt x="532" y="872"/>
                </a:lnTo>
                <a:lnTo>
                  <a:pt x="524" y="848"/>
                </a:lnTo>
                <a:lnTo>
                  <a:pt x="516" y="840"/>
                </a:lnTo>
                <a:lnTo>
                  <a:pt x="516" y="838"/>
                </a:lnTo>
                <a:lnTo>
                  <a:pt x="512" y="832"/>
                </a:lnTo>
                <a:lnTo>
                  <a:pt x="514" y="818"/>
                </a:lnTo>
                <a:lnTo>
                  <a:pt x="512" y="812"/>
                </a:lnTo>
                <a:lnTo>
                  <a:pt x="504" y="808"/>
                </a:lnTo>
                <a:lnTo>
                  <a:pt x="510" y="794"/>
                </a:lnTo>
                <a:lnTo>
                  <a:pt x="508" y="792"/>
                </a:lnTo>
                <a:lnTo>
                  <a:pt x="508" y="782"/>
                </a:lnTo>
                <a:lnTo>
                  <a:pt x="494" y="778"/>
                </a:lnTo>
                <a:lnTo>
                  <a:pt x="486" y="768"/>
                </a:lnTo>
                <a:lnTo>
                  <a:pt x="482" y="766"/>
                </a:lnTo>
                <a:lnTo>
                  <a:pt x="478" y="750"/>
                </a:lnTo>
                <a:lnTo>
                  <a:pt x="472" y="748"/>
                </a:lnTo>
                <a:lnTo>
                  <a:pt x="466" y="734"/>
                </a:lnTo>
                <a:lnTo>
                  <a:pt x="456" y="728"/>
                </a:lnTo>
                <a:lnTo>
                  <a:pt x="456" y="726"/>
                </a:lnTo>
                <a:lnTo>
                  <a:pt x="452" y="722"/>
                </a:lnTo>
                <a:lnTo>
                  <a:pt x="452" y="720"/>
                </a:lnTo>
                <a:lnTo>
                  <a:pt x="448" y="712"/>
                </a:lnTo>
                <a:lnTo>
                  <a:pt x="444" y="706"/>
                </a:lnTo>
                <a:lnTo>
                  <a:pt x="448" y="704"/>
                </a:lnTo>
                <a:lnTo>
                  <a:pt x="442" y="698"/>
                </a:lnTo>
                <a:lnTo>
                  <a:pt x="444" y="694"/>
                </a:lnTo>
                <a:lnTo>
                  <a:pt x="438" y="690"/>
                </a:lnTo>
                <a:lnTo>
                  <a:pt x="432" y="668"/>
                </a:lnTo>
                <a:lnTo>
                  <a:pt x="426" y="666"/>
                </a:lnTo>
                <a:lnTo>
                  <a:pt x="426" y="652"/>
                </a:lnTo>
                <a:lnTo>
                  <a:pt x="420" y="644"/>
                </a:lnTo>
                <a:lnTo>
                  <a:pt x="418" y="636"/>
                </a:lnTo>
                <a:lnTo>
                  <a:pt x="402" y="626"/>
                </a:lnTo>
                <a:lnTo>
                  <a:pt x="396" y="616"/>
                </a:lnTo>
                <a:lnTo>
                  <a:pt x="382" y="612"/>
                </a:lnTo>
                <a:lnTo>
                  <a:pt x="386" y="602"/>
                </a:lnTo>
                <a:lnTo>
                  <a:pt x="380" y="606"/>
                </a:lnTo>
                <a:lnTo>
                  <a:pt x="380" y="600"/>
                </a:lnTo>
                <a:lnTo>
                  <a:pt x="376" y="600"/>
                </a:lnTo>
                <a:lnTo>
                  <a:pt x="374" y="590"/>
                </a:lnTo>
                <a:lnTo>
                  <a:pt x="374" y="588"/>
                </a:lnTo>
                <a:lnTo>
                  <a:pt x="368" y="590"/>
                </a:lnTo>
                <a:lnTo>
                  <a:pt x="368" y="588"/>
                </a:lnTo>
                <a:lnTo>
                  <a:pt x="364" y="588"/>
                </a:lnTo>
                <a:lnTo>
                  <a:pt x="362" y="586"/>
                </a:lnTo>
                <a:lnTo>
                  <a:pt x="360" y="588"/>
                </a:lnTo>
                <a:lnTo>
                  <a:pt x="356" y="588"/>
                </a:lnTo>
                <a:lnTo>
                  <a:pt x="346" y="586"/>
                </a:lnTo>
                <a:lnTo>
                  <a:pt x="344" y="586"/>
                </a:lnTo>
                <a:lnTo>
                  <a:pt x="342" y="584"/>
                </a:lnTo>
                <a:lnTo>
                  <a:pt x="334" y="586"/>
                </a:lnTo>
                <a:lnTo>
                  <a:pt x="330" y="582"/>
                </a:lnTo>
                <a:lnTo>
                  <a:pt x="322" y="586"/>
                </a:lnTo>
                <a:lnTo>
                  <a:pt x="304" y="574"/>
                </a:lnTo>
                <a:lnTo>
                  <a:pt x="302" y="580"/>
                </a:lnTo>
                <a:lnTo>
                  <a:pt x="300" y="586"/>
                </a:lnTo>
                <a:lnTo>
                  <a:pt x="290" y="584"/>
                </a:lnTo>
                <a:lnTo>
                  <a:pt x="286" y="586"/>
                </a:lnTo>
                <a:lnTo>
                  <a:pt x="286" y="584"/>
                </a:lnTo>
                <a:lnTo>
                  <a:pt x="282" y="586"/>
                </a:lnTo>
                <a:lnTo>
                  <a:pt x="276" y="586"/>
                </a:lnTo>
                <a:lnTo>
                  <a:pt x="268" y="602"/>
                </a:lnTo>
                <a:lnTo>
                  <a:pt x="266" y="614"/>
                </a:lnTo>
                <a:lnTo>
                  <a:pt x="260" y="618"/>
                </a:lnTo>
                <a:lnTo>
                  <a:pt x="256" y="626"/>
                </a:lnTo>
                <a:lnTo>
                  <a:pt x="260" y="630"/>
                </a:lnTo>
                <a:lnTo>
                  <a:pt x="252" y="632"/>
                </a:lnTo>
                <a:lnTo>
                  <a:pt x="238" y="648"/>
                </a:lnTo>
                <a:lnTo>
                  <a:pt x="228" y="646"/>
                </a:lnTo>
                <a:lnTo>
                  <a:pt x="226" y="648"/>
                </a:lnTo>
                <a:lnTo>
                  <a:pt x="224" y="642"/>
                </a:lnTo>
                <a:lnTo>
                  <a:pt x="220" y="644"/>
                </a:lnTo>
                <a:lnTo>
                  <a:pt x="212" y="640"/>
                </a:lnTo>
                <a:lnTo>
                  <a:pt x="210" y="632"/>
                </a:lnTo>
                <a:lnTo>
                  <a:pt x="196" y="628"/>
                </a:lnTo>
                <a:lnTo>
                  <a:pt x="194" y="622"/>
                </a:lnTo>
                <a:lnTo>
                  <a:pt x="192" y="622"/>
                </a:lnTo>
                <a:lnTo>
                  <a:pt x="192" y="618"/>
                </a:lnTo>
                <a:lnTo>
                  <a:pt x="192" y="620"/>
                </a:lnTo>
                <a:lnTo>
                  <a:pt x="170" y="614"/>
                </a:lnTo>
                <a:lnTo>
                  <a:pt x="164" y="606"/>
                </a:lnTo>
                <a:lnTo>
                  <a:pt x="162" y="600"/>
                </a:lnTo>
                <a:lnTo>
                  <a:pt x="148" y="592"/>
                </a:lnTo>
                <a:lnTo>
                  <a:pt x="136" y="580"/>
                </a:lnTo>
                <a:lnTo>
                  <a:pt x="134" y="568"/>
                </a:lnTo>
                <a:lnTo>
                  <a:pt x="130" y="558"/>
                </a:lnTo>
                <a:lnTo>
                  <a:pt x="126" y="546"/>
                </a:lnTo>
                <a:lnTo>
                  <a:pt x="132" y="538"/>
                </a:lnTo>
                <a:lnTo>
                  <a:pt x="130" y="530"/>
                </a:lnTo>
                <a:lnTo>
                  <a:pt x="122" y="520"/>
                </a:lnTo>
                <a:lnTo>
                  <a:pt x="122" y="516"/>
                </a:lnTo>
                <a:lnTo>
                  <a:pt x="120" y="516"/>
                </a:lnTo>
                <a:lnTo>
                  <a:pt x="118" y="500"/>
                </a:lnTo>
                <a:lnTo>
                  <a:pt x="110" y="494"/>
                </a:lnTo>
                <a:lnTo>
                  <a:pt x="110" y="490"/>
                </a:lnTo>
                <a:lnTo>
                  <a:pt x="106" y="490"/>
                </a:lnTo>
                <a:lnTo>
                  <a:pt x="94" y="478"/>
                </a:lnTo>
                <a:lnTo>
                  <a:pt x="92" y="478"/>
                </a:lnTo>
                <a:lnTo>
                  <a:pt x="90" y="476"/>
                </a:lnTo>
                <a:lnTo>
                  <a:pt x="88" y="476"/>
                </a:lnTo>
                <a:lnTo>
                  <a:pt x="84" y="474"/>
                </a:lnTo>
                <a:lnTo>
                  <a:pt x="84" y="468"/>
                </a:lnTo>
                <a:lnTo>
                  <a:pt x="72" y="460"/>
                </a:lnTo>
                <a:lnTo>
                  <a:pt x="70" y="450"/>
                </a:lnTo>
                <a:lnTo>
                  <a:pt x="58" y="444"/>
                </a:lnTo>
                <a:lnTo>
                  <a:pt x="44" y="422"/>
                </a:lnTo>
              </a:path>
            </a:pathLst>
          </a:custGeom>
          <a:solidFill>
            <a:srgbClr val="0067B4"/>
          </a:solidFill>
          <a:ln w="6350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48" name="Freeform 100"/>
          <p:cNvSpPr>
            <a:spLocks/>
          </p:cNvSpPr>
          <p:nvPr/>
        </p:nvSpPr>
        <p:spPr bwMode="auto">
          <a:xfrm>
            <a:off x="3448050" y="3708400"/>
            <a:ext cx="765175" cy="781050"/>
          </a:xfrm>
          <a:custGeom>
            <a:avLst/>
            <a:gdLst>
              <a:gd name="T0" fmla="*/ 2147483647 w 482"/>
              <a:gd name="T1" fmla="*/ 2147483647 h 492"/>
              <a:gd name="T2" fmla="*/ 2147483647 w 482"/>
              <a:gd name="T3" fmla="*/ 2147483647 h 492"/>
              <a:gd name="T4" fmla="*/ 2147483647 w 482"/>
              <a:gd name="T5" fmla="*/ 2147483647 h 492"/>
              <a:gd name="T6" fmla="*/ 2147483647 w 482"/>
              <a:gd name="T7" fmla="*/ 2147483647 h 492"/>
              <a:gd name="T8" fmla="*/ 2147483647 w 482"/>
              <a:gd name="T9" fmla="*/ 2147483647 h 492"/>
              <a:gd name="T10" fmla="*/ 2147483647 w 482"/>
              <a:gd name="T11" fmla="*/ 2147483647 h 492"/>
              <a:gd name="T12" fmla="*/ 2147483647 w 482"/>
              <a:gd name="T13" fmla="*/ 2147483647 h 492"/>
              <a:gd name="T14" fmla="*/ 2147483647 w 482"/>
              <a:gd name="T15" fmla="*/ 0 h 492"/>
              <a:gd name="T16" fmla="*/ 2147483647 w 482"/>
              <a:gd name="T17" fmla="*/ 2147483647 h 492"/>
              <a:gd name="T18" fmla="*/ 2147483647 w 482"/>
              <a:gd name="T19" fmla="*/ 2147483647 h 492"/>
              <a:gd name="T20" fmla="*/ 2147483647 w 482"/>
              <a:gd name="T21" fmla="*/ 2147483647 h 492"/>
              <a:gd name="T22" fmla="*/ 2147483647 w 482"/>
              <a:gd name="T23" fmla="*/ 2147483647 h 492"/>
              <a:gd name="T24" fmla="*/ 2147483647 w 482"/>
              <a:gd name="T25" fmla="*/ 2147483647 h 492"/>
              <a:gd name="T26" fmla="*/ 2147483647 w 482"/>
              <a:gd name="T27" fmla="*/ 2147483647 h 492"/>
              <a:gd name="T28" fmla="*/ 2147483647 w 482"/>
              <a:gd name="T29" fmla="*/ 2147483647 h 492"/>
              <a:gd name="T30" fmla="*/ 2147483647 w 482"/>
              <a:gd name="T31" fmla="*/ 2147483647 h 492"/>
              <a:gd name="T32" fmla="*/ 2147483647 w 482"/>
              <a:gd name="T33" fmla="*/ 2147483647 h 492"/>
              <a:gd name="T34" fmla="*/ 2147483647 w 482"/>
              <a:gd name="T35" fmla="*/ 2147483647 h 492"/>
              <a:gd name="T36" fmla="*/ 2147483647 w 482"/>
              <a:gd name="T37" fmla="*/ 2147483647 h 492"/>
              <a:gd name="T38" fmla="*/ 2147483647 w 482"/>
              <a:gd name="T39" fmla="*/ 2147483647 h 492"/>
              <a:gd name="T40" fmla="*/ 2147483647 w 482"/>
              <a:gd name="T41" fmla="*/ 2147483647 h 492"/>
              <a:gd name="T42" fmla="*/ 2147483647 w 482"/>
              <a:gd name="T43" fmla="*/ 2147483647 h 492"/>
              <a:gd name="T44" fmla="*/ 2147483647 w 482"/>
              <a:gd name="T45" fmla="*/ 2147483647 h 492"/>
              <a:gd name="T46" fmla="*/ 2147483647 w 482"/>
              <a:gd name="T47" fmla="*/ 2147483647 h 492"/>
              <a:gd name="T48" fmla="*/ 2147483647 w 482"/>
              <a:gd name="T49" fmla="*/ 2147483647 h 492"/>
              <a:gd name="T50" fmla="*/ 2147483647 w 482"/>
              <a:gd name="T51" fmla="*/ 2147483647 h 492"/>
              <a:gd name="T52" fmla="*/ 2147483647 w 482"/>
              <a:gd name="T53" fmla="*/ 2147483647 h 492"/>
              <a:gd name="T54" fmla="*/ 2147483647 w 482"/>
              <a:gd name="T55" fmla="*/ 2147483647 h 492"/>
              <a:gd name="T56" fmla="*/ 2147483647 w 482"/>
              <a:gd name="T57" fmla="*/ 2147483647 h 492"/>
              <a:gd name="T58" fmla="*/ 2147483647 w 482"/>
              <a:gd name="T59" fmla="*/ 2147483647 h 492"/>
              <a:gd name="T60" fmla="*/ 2147483647 w 482"/>
              <a:gd name="T61" fmla="*/ 2147483647 h 492"/>
              <a:gd name="T62" fmla="*/ 2147483647 w 482"/>
              <a:gd name="T63" fmla="*/ 2147483647 h 492"/>
              <a:gd name="T64" fmla="*/ 2147483647 w 482"/>
              <a:gd name="T65" fmla="*/ 2147483647 h 492"/>
              <a:gd name="T66" fmla="*/ 2147483647 w 482"/>
              <a:gd name="T67" fmla="*/ 2147483647 h 492"/>
              <a:gd name="T68" fmla="*/ 2147483647 w 482"/>
              <a:gd name="T69" fmla="*/ 2147483647 h 492"/>
              <a:gd name="T70" fmla="*/ 2147483647 w 482"/>
              <a:gd name="T71" fmla="*/ 2147483647 h 492"/>
              <a:gd name="T72" fmla="*/ 2147483647 w 482"/>
              <a:gd name="T73" fmla="*/ 2147483647 h 492"/>
              <a:gd name="T74" fmla="*/ 2147483647 w 482"/>
              <a:gd name="T75" fmla="*/ 2147483647 h 492"/>
              <a:gd name="T76" fmla="*/ 2147483647 w 482"/>
              <a:gd name="T77" fmla="*/ 2147483647 h 492"/>
              <a:gd name="T78" fmla="*/ 2147483647 w 482"/>
              <a:gd name="T79" fmla="*/ 2147483647 h 492"/>
              <a:gd name="T80" fmla="*/ 2147483647 w 482"/>
              <a:gd name="T81" fmla="*/ 2147483647 h 492"/>
              <a:gd name="T82" fmla="*/ 2147483647 w 482"/>
              <a:gd name="T83" fmla="*/ 2147483647 h 492"/>
              <a:gd name="T84" fmla="*/ 2147483647 w 482"/>
              <a:gd name="T85" fmla="*/ 2147483647 h 492"/>
              <a:gd name="T86" fmla="*/ 2147483647 w 482"/>
              <a:gd name="T87" fmla="*/ 2147483647 h 492"/>
              <a:gd name="T88" fmla="*/ 2147483647 w 482"/>
              <a:gd name="T89" fmla="*/ 2147483647 h 492"/>
              <a:gd name="T90" fmla="*/ 2147483647 w 482"/>
              <a:gd name="T91" fmla="*/ 2147483647 h 492"/>
              <a:gd name="T92" fmla="*/ 2147483647 w 482"/>
              <a:gd name="T93" fmla="*/ 2147483647 h 492"/>
              <a:gd name="T94" fmla="*/ 2147483647 w 482"/>
              <a:gd name="T95" fmla="*/ 2147483647 h 492"/>
              <a:gd name="T96" fmla="*/ 2147483647 w 482"/>
              <a:gd name="T97" fmla="*/ 2147483647 h 492"/>
              <a:gd name="T98" fmla="*/ 2147483647 w 482"/>
              <a:gd name="T99" fmla="*/ 2147483647 h 492"/>
              <a:gd name="T100" fmla="*/ 2147483647 w 482"/>
              <a:gd name="T101" fmla="*/ 2147483647 h 492"/>
              <a:gd name="T102" fmla="*/ 2147483647 w 482"/>
              <a:gd name="T103" fmla="*/ 2147483647 h 492"/>
              <a:gd name="T104" fmla="*/ 2147483647 w 482"/>
              <a:gd name="T105" fmla="*/ 2147483647 h 492"/>
              <a:gd name="T106" fmla="*/ 2147483647 w 482"/>
              <a:gd name="T107" fmla="*/ 2147483647 h 492"/>
              <a:gd name="T108" fmla="*/ 2147483647 w 482"/>
              <a:gd name="T109" fmla="*/ 2147483647 h 492"/>
              <a:gd name="T110" fmla="*/ 2147483647 w 482"/>
              <a:gd name="T111" fmla="*/ 2147483647 h 492"/>
              <a:gd name="T112" fmla="*/ 0 w 482"/>
              <a:gd name="T113" fmla="*/ 2147483647 h 492"/>
              <a:gd name="T114" fmla="*/ 2147483647 w 482"/>
              <a:gd name="T115" fmla="*/ 2147483647 h 492"/>
              <a:gd name="T116" fmla="*/ 2147483647 w 482"/>
              <a:gd name="T117" fmla="*/ 2147483647 h 492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482"/>
              <a:gd name="T178" fmla="*/ 0 h 492"/>
              <a:gd name="T179" fmla="*/ 482 w 482"/>
              <a:gd name="T180" fmla="*/ 492 h 492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482" h="492">
                <a:moveTo>
                  <a:pt x="14" y="390"/>
                </a:moveTo>
                <a:lnTo>
                  <a:pt x="16" y="360"/>
                </a:lnTo>
                <a:lnTo>
                  <a:pt x="24" y="324"/>
                </a:lnTo>
                <a:lnTo>
                  <a:pt x="30" y="276"/>
                </a:lnTo>
                <a:lnTo>
                  <a:pt x="40" y="206"/>
                </a:lnTo>
                <a:lnTo>
                  <a:pt x="44" y="174"/>
                </a:lnTo>
                <a:lnTo>
                  <a:pt x="56" y="84"/>
                </a:lnTo>
                <a:lnTo>
                  <a:pt x="68" y="0"/>
                </a:lnTo>
                <a:lnTo>
                  <a:pt x="114" y="6"/>
                </a:lnTo>
                <a:lnTo>
                  <a:pt x="176" y="14"/>
                </a:lnTo>
                <a:lnTo>
                  <a:pt x="180" y="14"/>
                </a:lnTo>
                <a:lnTo>
                  <a:pt x="214" y="18"/>
                </a:lnTo>
                <a:lnTo>
                  <a:pt x="216" y="20"/>
                </a:lnTo>
                <a:lnTo>
                  <a:pt x="244" y="22"/>
                </a:lnTo>
                <a:lnTo>
                  <a:pt x="276" y="24"/>
                </a:lnTo>
                <a:lnTo>
                  <a:pt x="296" y="26"/>
                </a:lnTo>
                <a:lnTo>
                  <a:pt x="330" y="32"/>
                </a:lnTo>
                <a:lnTo>
                  <a:pt x="334" y="32"/>
                </a:lnTo>
                <a:lnTo>
                  <a:pt x="412" y="38"/>
                </a:lnTo>
                <a:lnTo>
                  <a:pt x="478" y="44"/>
                </a:lnTo>
                <a:lnTo>
                  <a:pt x="482" y="44"/>
                </a:lnTo>
                <a:lnTo>
                  <a:pt x="480" y="86"/>
                </a:lnTo>
                <a:lnTo>
                  <a:pt x="478" y="86"/>
                </a:lnTo>
                <a:lnTo>
                  <a:pt x="474" y="126"/>
                </a:lnTo>
                <a:lnTo>
                  <a:pt x="472" y="152"/>
                </a:lnTo>
                <a:lnTo>
                  <a:pt x="470" y="162"/>
                </a:lnTo>
                <a:lnTo>
                  <a:pt x="468" y="200"/>
                </a:lnTo>
                <a:lnTo>
                  <a:pt x="468" y="218"/>
                </a:lnTo>
                <a:lnTo>
                  <a:pt x="466" y="238"/>
                </a:lnTo>
                <a:lnTo>
                  <a:pt x="464" y="276"/>
                </a:lnTo>
                <a:lnTo>
                  <a:pt x="458" y="318"/>
                </a:lnTo>
                <a:lnTo>
                  <a:pt x="456" y="340"/>
                </a:lnTo>
                <a:lnTo>
                  <a:pt x="456" y="356"/>
                </a:lnTo>
                <a:lnTo>
                  <a:pt x="452" y="394"/>
                </a:lnTo>
                <a:lnTo>
                  <a:pt x="450" y="430"/>
                </a:lnTo>
                <a:lnTo>
                  <a:pt x="448" y="466"/>
                </a:lnTo>
                <a:lnTo>
                  <a:pt x="444" y="474"/>
                </a:lnTo>
                <a:lnTo>
                  <a:pt x="424" y="474"/>
                </a:lnTo>
                <a:lnTo>
                  <a:pt x="396" y="470"/>
                </a:lnTo>
                <a:lnTo>
                  <a:pt x="378" y="470"/>
                </a:lnTo>
                <a:lnTo>
                  <a:pt x="376" y="470"/>
                </a:lnTo>
                <a:lnTo>
                  <a:pt x="314" y="462"/>
                </a:lnTo>
                <a:lnTo>
                  <a:pt x="308" y="462"/>
                </a:lnTo>
                <a:lnTo>
                  <a:pt x="230" y="456"/>
                </a:lnTo>
                <a:lnTo>
                  <a:pt x="202" y="454"/>
                </a:lnTo>
                <a:lnTo>
                  <a:pt x="184" y="450"/>
                </a:lnTo>
                <a:lnTo>
                  <a:pt x="182" y="450"/>
                </a:lnTo>
                <a:lnTo>
                  <a:pt x="184" y="454"/>
                </a:lnTo>
                <a:lnTo>
                  <a:pt x="182" y="458"/>
                </a:lnTo>
                <a:lnTo>
                  <a:pt x="182" y="460"/>
                </a:lnTo>
                <a:lnTo>
                  <a:pt x="184" y="464"/>
                </a:lnTo>
                <a:lnTo>
                  <a:pt x="184" y="466"/>
                </a:lnTo>
                <a:lnTo>
                  <a:pt x="190" y="470"/>
                </a:lnTo>
                <a:lnTo>
                  <a:pt x="134" y="462"/>
                </a:lnTo>
                <a:lnTo>
                  <a:pt x="68" y="456"/>
                </a:lnTo>
                <a:lnTo>
                  <a:pt x="62" y="492"/>
                </a:lnTo>
                <a:lnTo>
                  <a:pt x="0" y="486"/>
                </a:lnTo>
                <a:lnTo>
                  <a:pt x="14" y="390"/>
                </a:lnTo>
                <a:close/>
              </a:path>
            </a:pathLst>
          </a:custGeom>
          <a:solidFill>
            <a:srgbClr val="3399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49" name="Freeform 101"/>
          <p:cNvSpPr>
            <a:spLocks/>
          </p:cNvSpPr>
          <p:nvPr/>
        </p:nvSpPr>
        <p:spPr bwMode="auto">
          <a:xfrm>
            <a:off x="3436937" y="3698875"/>
            <a:ext cx="765175" cy="781050"/>
          </a:xfrm>
          <a:custGeom>
            <a:avLst/>
            <a:gdLst>
              <a:gd name="T0" fmla="*/ 2147483647 w 482"/>
              <a:gd name="T1" fmla="*/ 2147483647 h 492"/>
              <a:gd name="T2" fmla="*/ 2147483647 w 482"/>
              <a:gd name="T3" fmla="*/ 2147483647 h 492"/>
              <a:gd name="T4" fmla="*/ 2147483647 w 482"/>
              <a:gd name="T5" fmla="*/ 2147483647 h 492"/>
              <a:gd name="T6" fmla="*/ 2147483647 w 482"/>
              <a:gd name="T7" fmla="*/ 2147483647 h 492"/>
              <a:gd name="T8" fmla="*/ 2147483647 w 482"/>
              <a:gd name="T9" fmla="*/ 2147483647 h 492"/>
              <a:gd name="T10" fmla="*/ 2147483647 w 482"/>
              <a:gd name="T11" fmla="*/ 2147483647 h 492"/>
              <a:gd name="T12" fmla="*/ 2147483647 w 482"/>
              <a:gd name="T13" fmla="*/ 2147483647 h 492"/>
              <a:gd name="T14" fmla="*/ 2147483647 w 482"/>
              <a:gd name="T15" fmla="*/ 0 h 492"/>
              <a:gd name="T16" fmla="*/ 2147483647 w 482"/>
              <a:gd name="T17" fmla="*/ 2147483647 h 492"/>
              <a:gd name="T18" fmla="*/ 2147483647 w 482"/>
              <a:gd name="T19" fmla="*/ 2147483647 h 492"/>
              <a:gd name="T20" fmla="*/ 2147483647 w 482"/>
              <a:gd name="T21" fmla="*/ 2147483647 h 492"/>
              <a:gd name="T22" fmla="*/ 2147483647 w 482"/>
              <a:gd name="T23" fmla="*/ 2147483647 h 492"/>
              <a:gd name="T24" fmla="*/ 2147483647 w 482"/>
              <a:gd name="T25" fmla="*/ 2147483647 h 492"/>
              <a:gd name="T26" fmla="*/ 2147483647 w 482"/>
              <a:gd name="T27" fmla="*/ 2147483647 h 492"/>
              <a:gd name="T28" fmla="*/ 2147483647 w 482"/>
              <a:gd name="T29" fmla="*/ 2147483647 h 492"/>
              <a:gd name="T30" fmla="*/ 2147483647 w 482"/>
              <a:gd name="T31" fmla="*/ 2147483647 h 492"/>
              <a:gd name="T32" fmla="*/ 2147483647 w 482"/>
              <a:gd name="T33" fmla="*/ 2147483647 h 492"/>
              <a:gd name="T34" fmla="*/ 2147483647 w 482"/>
              <a:gd name="T35" fmla="*/ 2147483647 h 492"/>
              <a:gd name="T36" fmla="*/ 2147483647 w 482"/>
              <a:gd name="T37" fmla="*/ 2147483647 h 492"/>
              <a:gd name="T38" fmla="*/ 2147483647 w 482"/>
              <a:gd name="T39" fmla="*/ 2147483647 h 492"/>
              <a:gd name="T40" fmla="*/ 2147483647 w 482"/>
              <a:gd name="T41" fmla="*/ 2147483647 h 492"/>
              <a:gd name="T42" fmla="*/ 2147483647 w 482"/>
              <a:gd name="T43" fmla="*/ 2147483647 h 492"/>
              <a:gd name="T44" fmla="*/ 2147483647 w 482"/>
              <a:gd name="T45" fmla="*/ 2147483647 h 492"/>
              <a:gd name="T46" fmla="*/ 2147483647 w 482"/>
              <a:gd name="T47" fmla="*/ 2147483647 h 492"/>
              <a:gd name="T48" fmla="*/ 2147483647 w 482"/>
              <a:gd name="T49" fmla="*/ 2147483647 h 492"/>
              <a:gd name="T50" fmla="*/ 2147483647 w 482"/>
              <a:gd name="T51" fmla="*/ 2147483647 h 492"/>
              <a:gd name="T52" fmla="*/ 2147483647 w 482"/>
              <a:gd name="T53" fmla="*/ 2147483647 h 492"/>
              <a:gd name="T54" fmla="*/ 2147483647 w 482"/>
              <a:gd name="T55" fmla="*/ 2147483647 h 492"/>
              <a:gd name="T56" fmla="*/ 2147483647 w 482"/>
              <a:gd name="T57" fmla="*/ 2147483647 h 492"/>
              <a:gd name="T58" fmla="*/ 2147483647 w 482"/>
              <a:gd name="T59" fmla="*/ 2147483647 h 492"/>
              <a:gd name="T60" fmla="*/ 2147483647 w 482"/>
              <a:gd name="T61" fmla="*/ 2147483647 h 492"/>
              <a:gd name="T62" fmla="*/ 2147483647 w 482"/>
              <a:gd name="T63" fmla="*/ 2147483647 h 492"/>
              <a:gd name="T64" fmla="*/ 2147483647 w 482"/>
              <a:gd name="T65" fmla="*/ 2147483647 h 492"/>
              <a:gd name="T66" fmla="*/ 2147483647 w 482"/>
              <a:gd name="T67" fmla="*/ 2147483647 h 492"/>
              <a:gd name="T68" fmla="*/ 2147483647 w 482"/>
              <a:gd name="T69" fmla="*/ 2147483647 h 492"/>
              <a:gd name="T70" fmla="*/ 2147483647 w 482"/>
              <a:gd name="T71" fmla="*/ 2147483647 h 492"/>
              <a:gd name="T72" fmla="*/ 2147483647 w 482"/>
              <a:gd name="T73" fmla="*/ 2147483647 h 492"/>
              <a:gd name="T74" fmla="*/ 2147483647 w 482"/>
              <a:gd name="T75" fmla="*/ 2147483647 h 492"/>
              <a:gd name="T76" fmla="*/ 2147483647 w 482"/>
              <a:gd name="T77" fmla="*/ 2147483647 h 492"/>
              <a:gd name="T78" fmla="*/ 2147483647 w 482"/>
              <a:gd name="T79" fmla="*/ 2147483647 h 492"/>
              <a:gd name="T80" fmla="*/ 2147483647 w 482"/>
              <a:gd name="T81" fmla="*/ 2147483647 h 492"/>
              <a:gd name="T82" fmla="*/ 2147483647 w 482"/>
              <a:gd name="T83" fmla="*/ 2147483647 h 492"/>
              <a:gd name="T84" fmla="*/ 2147483647 w 482"/>
              <a:gd name="T85" fmla="*/ 2147483647 h 492"/>
              <a:gd name="T86" fmla="*/ 2147483647 w 482"/>
              <a:gd name="T87" fmla="*/ 2147483647 h 492"/>
              <a:gd name="T88" fmla="*/ 2147483647 w 482"/>
              <a:gd name="T89" fmla="*/ 2147483647 h 492"/>
              <a:gd name="T90" fmla="*/ 2147483647 w 482"/>
              <a:gd name="T91" fmla="*/ 2147483647 h 492"/>
              <a:gd name="T92" fmla="*/ 2147483647 w 482"/>
              <a:gd name="T93" fmla="*/ 2147483647 h 492"/>
              <a:gd name="T94" fmla="*/ 2147483647 w 482"/>
              <a:gd name="T95" fmla="*/ 2147483647 h 492"/>
              <a:gd name="T96" fmla="*/ 2147483647 w 482"/>
              <a:gd name="T97" fmla="*/ 2147483647 h 492"/>
              <a:gd name="T98" fmla="*/ 2147483647 w 482"/>
              <a:gd name="T99" fmla="*/ 2147483647 h 492"/>
              <a:gd name="T100" fmla="*/ 2147483647 w 482"/>
              <a:gd name="T101" fmla="*/ 2147483647 h 492"/>
              <a:gd name="T102" fmla="*/ 2147483647 w 482"/>
              <a:gd name="T103" fmla="*/ 2147483647 h 492"/>
              <a:gd name="T104" fmla="*/ 2147483647 w 482"/>
              <a:gd name="T105" fmla="*/ 2147483647 h 492"/>
              <a:gd name="T106" fmla="*/ 2147483647 w 482"/>
              <a:gd name="T107" fmla="*/ 2147483647 h 492"/>
              <a:gd name="T108" fmla="*/ 2147483647 w 482"/>
              <a:gd name="T109" fmla="*/ 2147483647 h 492"/>
              <a:gd name="T110" fmla="*/ 2147483647 w 482"/>
              <a:gd name="T111" fmla="*/ 2147483647 h 492"/>
              <a:gd name="T112" fmla="*/ 0 w 482"/>
              <a:gd name="T113" fmla="*/ 2147483647 h 492"/>
              <a:gd name="T114" fmla="*/ 2147483647 w 482"/>
              <a:gd name="T115" fmla="*/ 2147483647 h 492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482"/>
              <a:gd name="T175" fmla="*/ 0 h 492"/>
              <a:gd name="T176" fmla="*/ 482 w 482"/>
              <a:gd name="T177" fmla="*/ 492 h 492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482" h="492">
                <a:moveTo>
                  <a:pt x="14" y="390"/>
                </a:moveTo>
                <a:lnTo>
                  <a:pt x="16" y="360"/>
                </a:lnTo>
                <a:lnTo>
                  <a:pt x="24" y="324"/>
                </a:lnTo>
                <a:lnTo>
                  <a:pt x="30" y="276"/>
                </a:lnTo>
                <a:lnTo>
                  <a:pt x="40" y="206"/>
                </a:lnTo>
                <a:lnTo>
                  <a:pt x="44" y="174"/>
                </a:lnTo>
                <a:lnTo>
                  <a:pt x="56" y="84"/>
                </a:lnTo>
                <a:lnTo>
                  <a:pt x="68" y="0"/>
                </a:lnTo>
                <a:lnTo>
                  <a:pt x="114" y="6"/>
                </a:lnTo>
                <a:lnTo>
                  <a:pt x="176" y="14"/>
                </a:lnTo>
                <a:lnTo>
                  <a:pt x="180" y="14"/>
                </a:lnTo>
                <a:lnTo>
                  <a:pt x="214" y="18"/>
                </a:lnTo>
                <a:lnTo>
                  <a:pt x="216" y="20"/>
                </a:lnTo>
                <a:lnTo>
                  <a:pt x="244" y="22"/>
                </a:lnTo>
                <a:lnTo>
                  <a:pt x="276" y="24"/>
                </a:lnTo>
                <a:lnTo>
                  <a:pt x="296" y="26"/>
                </a:lnTo>
                <a:lnTo>
                  <a:pt x="330" y="32"/>
                </a:lnTo>
                <a:lnTo>
                  <a:pt x="334" y="32"/>
                </a:lnTo>
                <a:lnTo>
                  <a:pt x="412" y="38"/>
                </a:lnTo>
                <a:lnTo>
                  <a:pt x="478" y="44"/>
                </a:lnTo>
                <a:lnTo>
                  <a:pt x="482" y="44"/>
                </a:lnTo>
                <a:lnTo>
                  <a:pt x="480" y="86"/>
                </a:lnTo>
                <a:lnTo>
                  <a:pt x="478" y="86"/>
                </a:lnTo>
                <a:lnTo>
                  <a:pt x="474" y="126"/>
                </a:lnTo>
                <a:lnTo>
                  <a:pt x="472" y="152"/>
                </a:lnTo>
                <a:lnTo>
                  <a:pt x="470" y="162"/>
                </a:lnTo>
                <a:lnTo>
                  <a:pt x="468" y="200"/>
                </a:lnTo>
                <a:lnTo>
                  <a:pt x="468" y="218"/>
                </a:lnTo>
                <a:lnTo>
                  <a:pt x="466" y="238"/>
                </a:lnTo>
                <a:lnTo>
                  <a:pt x="464" y="276"/>
                </a:lnTo>
                <a:lnTo>
                  <a:pt x="458" y="318"/>
                </a:lnTo>
                <a:lnTo>
                  <a:pt x="456" y="340"/>
                </a:lnTo>
                <a:lnTo>
                  <a:pt x="456" y="356"/>
                </a:lnTo>
                <a:lnTo>
                  <a:pt x="452" y="394"/>
                </a:lnTo>
                <a:lnTo>
                  <a:pt x="450" y="430"/>
                </a:lnTo>
                <a:lnTo>
                  <a:pt x="448" y="466"/>
                </a:lnTo>
                <a:lnTo>
                  <a:pt x="444" y="474"/>
                </a:lnTo>
                <a:lnTo>
                  <a:pt x="424" y="474"/>
                </a:lnTo>
                <a:lnTo>
                  <a:pt x="396" y="470"/>
                </a:lnTo>
                <a:lnTo>
                  <a:pt x="378" y="470"/>
                </a:lnTo>
                <a:lnTo>
                  <a:pt x="376" y="470"/>
                </a:lnTo>
                <a:lnTo>
                  <a:pt x="314" y="462"/>
                </a:lnTo>
                <a:lnTo>
                  <a:pt x="308" y="462"/>
                </a:lnTo>
                <a:lnTo>
                  <a:pt x="230" y="456"/>
                </a:lnTo>
                <a:lnTo>
                  <a:pt x="202" y="454"/>
                </a:lnTo>
                <a:lnTo>
                  <a:pt x="184" y="450"/>
                </a:lnTo>
                <a:lnTo>
                  <a:pt x="182" y="450"/>
                </a:lnTo>
                <a:lnTo>
                  <a:pt x="184" y="454"/>
                </a:lnTo>
                <a:lnTo>
                  <a:pt x="182" y="458"/>
                </a:lnTo>
                <a:lnTo>
                  <a:pt x="182" y="460"/>
                </a:lnTo>
                <a:lnTo>
                  <a:pt x="184" y="464"/>
                </a:lnTo>
                <a:lnTo>
                  <a:pt x="184" y="466"/>
                </a:lnTo>
                <a:lnTo>
                  <a:pt x="190" y="470"/>
                </a:lnTo>
                <a:lnTo>
                  <a:pt x="134" y="462"/>
                </a:lnTo>
                <a:lnTo>
                  <a:pt x="68" y="456"/>
                </a:lnTo>
                <a:lnTo>
                  <a:pt x="62" y="492"/>
                </a:lnTo>
                <a:lnTo>
                  <a:pt x="0" y="486"/>
                </a:lnTo>
                <a:lnTo>
                  <a:pt x="14" y="390"/>
                </a:lnTo>
              </a:path>
            </a:pathLst>
          </a:custGeom>
          <a:solidFill>
            <a:srgbClr val="0070C0"/>
          </a:solidFill>
          <a:ln w="6350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dirty="0">
              <a:highlight>
                <a:srgbClr val="0067B4"/>
              </a:highlight>
            </a:endParaRPr>
          </a:p>
        </p:txBody>
      </p:sp>
      <p:sp>
        <p:nvSpPr>
          <p:cNvPr id="2150" name="Freeform 102"/>
          <p:cNvSpPr>
            <a:spLocks/>
          </p:cNvSpPr>
          <p:nvPr/>
        </p:nvSpPr>
        <p:spPr bwMode="auto">
          <a:xfrm>
            <a:off x="5851525" y="4019550"/>
            <a:ext cx="419100" cy="676275"/>
          </a:xfrm>
          <a:custGeom>
            <a:avLst/>
            <a:gdLst>
              <a:gd name="T0" fmla="*/ 2147483647 w 264"/>
              <a:gd name="T1" fmla="*/ 2147483647 h 426"/>
              <a:gd name="T2" fmla="*/ 2147483647 w 264"/>
              <a:gd name="T3" fmla="*/ 2147483647 h 426"/>
              <a:gd name="T4" fmla="*/ 2147483647 w 264"/>
              <a:gd name="T5" fmla="*/ 2147483647 h 426"/>
              <a:gd name="T6" fmla="*/ 2147483647 w 264"/>
              <a:gd name="T7" fmla="*/ 2147483647 h 426"/>
              <a:gd name="T8" fmla="*/ 2147483647 w 264"/>
              <a:gd name="T9" fmla="*/ 2147483647 h 426"/>
              <a:gd name="T10" fmla="*/ 2147483647 w 264"/>
              <a:gd name="T11" fmla="*/ 2147483647 h 426"/>
              <a:gd name="T12" fmla="*/ 2147483647 w 264"/>
              <a:gd name="T13" fmla="*/ 2147483647 h 426"/>
              <a:gd name="T14" fmla="*/ 2147483647 w 264"/>
              <a:gd name="T15" fmla="*/ 2147483647 h 426"/>
              <a:gd name="T16" fmla="*/ 2147483647 w 264"/>
              <a:gd name="T17" fmla="*/ 2147483647 h 426"/>
              <a:gd name="T18" fmla="*/ 2147483647 w 264"/>
              <a:gd name="T19" fmla="*/ 2147483647 h 426"/>
              <a:gd name="T20" fmla="*/ 2147483647 w 264"/>
              <a:gd name="T21" fmla="*/ 2147483647 h 426"/>
              <a:gd name="T22" fmla="*/ 2147483647 w 264"/>
              <a:gd name="T23" fmla="*/ 2147483647 h 426"/>
              <a:gd name="T24" fmla="*/ 2147483647 w 264"/>
              <a:gd name="T25" fmla="*/ 2147483647 h 426"/>
              <a:gd name="T26" fmla="*/ 2147483647 w 264"/>
              <a:gd name="T27" fmla="*/ 2147483647 h 426"/>
              <a:gd name="T28" fmla="*/ 2147483647 w 264"/>
              <a:gd name="T29" fmla="*/ 2147483647 h 426"/>
              <a:gd name="T30" fmla="*/ 2147483647 w 264"/>
              <a:gd name="T31" fmla="*/ 2147483647 h 426"/>
              <a:gd name="T32" fmla="*/ 2147483647 w 264"/>
              <a:gd name="T33" fmla="*/ 2147483647 h 426"/>
              <a:gd name="T34" fmla="*/ 2147483647 w 264"/>
              <a:gd name="T35" fmla="*/ 2147483647 h 426"/>
              <a:gd name="T36" fmla="*/ 2147483647 w 264"/>
              <a:gd name="T37" fmla="*/ 2147483647 h 426"/>
              <a:gd name="T38" fmla="*/ 2147483647 w 264"/>
              <a:gd name="T39" fmla="*/ 2147483647 h 426"/>
              <a:gd name="T40" fmla="*/ 2147483647 w 264"/>
              <a:gd name="T41" fmla="*/ 2147483647 h 426"/>
              <a:gd name="T42" fmla="*/ 2147483647 w 264"/>
              <a:gd name="T43" fmla="*/ 2147483647 h 426"/>
              <a:gd name="T44" fmla="*/ 2147483647 w 264"/>
              <a:gd name="T45" fmla="*/ 2147483647 h 426"/>
              <a:gd name="T46" fmla="*/ 2147483647 w 264"/>
              <a:gd name="T47" fmla="*/ 2147483647 h 426"/>
              <a:gd name="T48" fmla="*/ 2147483647 w 264"/>
              <a:gd name="T49" fmla="*/ 2147483647 h 426"/>
              <a:gd name="T50" fmla="*/ 2147483647 w 264"/>
              <a:gd name="T51" fmla="*/ 2147483647 h 426"/>
              <a:gd name="T52" fmla="*/ 2147483647 w 264"/>
              <a:gd name="T53" fmla="*/ 2147483647 h 426"/>
              <a:gd name="T54" fmla="*/ 2147483647 w 264"/>
              <a:gd name="T55" fmla="*/ 2147483647 h 426"/>
              <a:gd name="T56" fmla="*/ 2147483647 w 264"/>
              <a:gd name="T57" fmla="*/ 2147483647 h 426"/>
              <a:gd name="T58" fmla="*/ 2147483647 w 264"/>
              <a:gd name="T59" fmla="*/ 2147483647 h 426"/>
              <a:gd name="T60" fmla="*/ 2147483647 w 264"/>
              <a:gd name="T61" fmla="*/ 2147483647 h 426"/>
              <a:gd name="T62" fmla="*/ 2147483647 w 264"/>
              <a:gd name="T63" fmla="*/ 2147483647 h 426"/>
              <a:gd name="T64" fmla="*/ 2147483647 w 264"/>
              <a:gd name="T65" fmla="*/ 2147483647 h 426"/>
              <a:gd name="T66" fmla="*/ 2147483647 w 264"/>
              <a:gd name="T67" fmla="*/ 2147483647 h 426"/>
              <a:gd name="T68" fmla="*/ 2147483647 w 264"/>
              <a:gd name="T69" fmla="*/ 2147483647 h 426"/>
              <a:gd name="T70" fmla="*/ 2147483647 w 264"/>
              <a:gd name="T71" fmla="*/ 2147483647 h 426"/>
              <a:gd name="T72" fmla="*/ 2147483647 w 264"/>
              <a:gd name="T73" fmla="*/ 2147483647 h 426"/>
              <a:gd name="T74" fmla="*/ 2147483647 w 264"/>
              <a:gd name="T75" fmla="*/ 2147483647 h 426"/>
              <a:gd name="T76" fmla="*/ 2147483647 w 264"/>
              <a:gd name="T77" fmla="*/ 2147483647 h 426"/>
              <a:gd name="T78" fmla="*/ 2147483647 w 264"/>
              <a:gd name="T79" fmla="*/ 2147483647 h 426"/>
              <a:gd name="T80" fmla="*/ 2147483647 w 264"/>
              <a:gd name="T81" fmla="*/ 2147483647 h 426"/>
              <a:gd name="T82" fmla="*/ 2147483647 w 264"/>
              <a:gd name="T83" fmla="*/ 2147483647 h 426"/>
              <a:gd name="T84" fmla="*/ 2147483647 w 264"/>
              <a:gd name="T85" fmla="*/ 2147483647 h 42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264"/>
              <a:gd name="T130" fmla="*/ 0 h 426"/>
              <a:gd name="T131" fmla="*/ 264 w 264"/>
              <a:gd name="T132" fmla="*/ 426 h 426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264" h="426">
                <a:moveTo>
                  <a:pt x="248" y="252"/>
                </a:moveTo>
                <a:lnTo>
                  <a:pt x="246" y="260"/>
                </a:lnTo>
                <a:lnTo>
                  <a:pt x="246" y="264"/>
                </a:lnTo>
                <a:lnTo>
                  <a:pt x="246" y="270"/>
                </a:lnTo>
                <a:lnTo>
                  <a:pt x="248" y="276"/>
                </a:lnTo>
                <a:lnTo>
                  <a:pt x="248" y="278"/>
                </a:lnTo>
                <a:lnTo>
                  <a:pt x="248" y="280"/>
                </a:lnTo>
                <a:lnTo>
                  <a:pt x="254" y="284"/>
                </a:lnTo>
                <a:lnTo>
                  <a:pt x="256" y="290"/>
                </a:lnTo>
                <a:lnTo>
                  <a:pt x="256" y="292"/>
                </a:lnTo>
                <a:lnTo>
                  <a:pt x="254" y="296"/>
                </a:lnTo>
                <a:lnTo>
                  <a:pt x="256" y="298"/>
                </a:lnTo>
                <a:lnTo>
                  <a:pt x="254" y="306"/>
                </a:lnTo>
                <a:lnTo>
                  <a:pt x="256" y="310"/>
                </a:lnTo>
                <a:lnTo>
                  <a:pt x="256" y="312"/>
                </a:lnTo>
                <a:lnTo>
                  <a:pt x="254" y="314"/>
                </a:lnTo>
                <a:lnTo>
                  <a:pt x="256" y="320"/>
                </a:lnTo>
                <a:lnTo>
                  <a:pt x="254" y="322"/>
                </a:lnTo>
                <a:lnTo>
                  <a:pt x="256" y="324"/>
                </a:lnTo>
                <a:lnTo>
                  <a:pt x="258" y="324"/>
                </a:lnTo>
                <a:lnTo>
                  <a:pt x="260" y="326"/>
                </a:lnTo>
                <a:lnTo>
                  <a:pt x="262" y="330"/>
                </a:lnTo>
                <a:lnTo>
                  <a:pt x="264" y="338"/>
                </a:lnTo>
                <a:lnTo>
                  <a:pt x="228" y="340"/>
                </a:lnTo>
                <a:lnTo>
                  <a:pt x="188" y="346"/>
                </a:lnTo>
                <a:lnTo>
                  <a:pt x="178" y="346"/>
                </a:lnTo>
                <a:lnTo>
                  <a:pt x="162" y="350"/>
                </a:lnTo>
                <a:lnTo>
                  <a:pt x="138" y="352"/>
                </a:lnTo>
                <a:lnTo>
                  <a:pt x="134" y="352"/>
                </a:lnTo>
                <a:lnTo>
                  <a:pt x="104" y="354"/>
                </a:lnTo>
                <a:lnTo>
                  <a:pt x="72" y="356"/>
                </a:lnTo>
                <a:lnTo>
                  <a:pt x="74" y="360"/>
                </a:lnTo>
                <a:lnTo>
                  <a:pt x="72" y="368"/>
                </a:lnTo>
                <a:lnTo>
                  <a:pt x="72" y="370"/>
                </a:lnTo>
                <a:lnTo>
                  <a:pt x="78" y="374"/>
                </a:lnTo>
                <a:lnTo>
                  <a:pt x="78" y="376"/>
                </a:lnTo>
                <a:lnTo>
                  <a:pt x="86" y="382"/>
                </a:lnTo>
                <a:lnTo>
                  <a:pt x="88" y="382"/>
                </a:lnTo>
                <a:lnTo>
                  <a:pt x="90" y="384"/>
                </a:lnTo>
                <a:lnTo>
                  <a:pt x="90" y="388"/>
                </a:lnTo>
                <a:lnTo>
                  <a:pt x="88" y="394"/>
                </a:lnTo>
                <a:lnTo>
                  <a:pt x="88" y="396"/>
                </a:lnTo>
                <a:lnTo>
                  <a:pt x="90" y="400"/>
                </a:lnTo>
                <a:lnTo>
                  <a:pt x="90" y="404"/>
                </a:lnTo>
                <a:lnTo>
                  <a:pt x="88" y="412"/>
                </a:lnTo>
                <a:lnTo>
                  <a:pt x="78" y="416"/>
                </a:lnTo>
                <a:lnTo>
                  <a:pt x="78" y="418"/>
                </a:lnTo>
                <a:lnTo>
                  <a:pt x="62" y="426"/>
                </a:lnTo>
                <a:lnTo>
                  <a:pt x="48" y="426"/>
                </a:lnTo>
                <a:lnTo>
                  <a:pt x="64" y="420"/>
                </a:lnTo>
                <a:lnTo>
                  <a:pt x="64" y="418"/>
                </a:lnTo>
                <a:lnTo>
                  <a:pt x="52" y="410"/>
                </a:lnTo>
                <a:lnTo>
                  <a:pt x="50" y="390"/>
                </a:lnTo>
                <a:lnTo>
                  <a:pt x="44" y="382"/>
                </a:lnTo>
                <a:lnTo>
                  <a:pt x="36" y="418"/>
                </a:lnTo>
                <a:lnTo>
                  <a:pt x="22" y="414"/>
                </a:lnTo>
                <a:lnTo>
                  <a:pt x="16" y="414"/>
                </a:lnTo>
                <a:lnTo>
                  <a:pt x="14" y="384"/>
                </a:lnTo>
                <a:lnTo>
                  <a:pt x="12" y="364"/>
                </a:lnTo>
                <a:lnTo>
                  <a:pt x="10" y="352"/>
                </a:lnTo>
                <a:lnTo>
                  <a:pt x="6" y="324"/>
                </a:lnTo>
                <a:lnTo>
                  <a:pt x="2" y="300"/>
                </a:lnTo>
                <a:lnTo>
                  <a:pt x="2" y="284"/>
                </a:lnTo>
                <a:lnTo>
                  <a:pt x="2" y="258"/>
                </a:lnTo>
                <a:lnTo>
                  <a:pt x="2" y="250"/>
                </a:lnTo>
                <a:lnTo>
                  <a:pt x="2" y="224"/>
                </a:lnTo>
                <a:lnTo>
                  <a:pt x="2" y="194"/>
                </a:lnTo>
                <a:lnTo>
                  <a:pt x="2" y="190"/>
                </a:lnTo>
                <a:lnTo>
                  <a:pt x="4" y="164"/>
                </a:lnTo>
                <a:lnTo>
                  <a:pt x="4" y="142"/>
                </a:lnTo>
                <a:lnTo>
                  <a:pt x="4" y="124"/>
                </a:lnTo>
                <a:lnTo>
                  <a:pt x="4" y="96"/>
                </a:lnTo>
                <a:lnTo>
                  <a:pt x="4" y="94"/>
                </a:lnTo>
                <a:lnTo>
                  <a:pt x="6" y="72"/>
                </a:lnTo>
                <a:lnTo>
                  <a:pt x="6" y="62"/>
                </a:lnTo>
                <a:lnTo>
                  <a:pt x="6" y="52"/>
                </a:lnTo>
                <a:lnTo>
                  <a:pt x="6" y="24"/>
                </a:lnTo>
                <a:lnTo>
                  <a:pt x="4" y="22"/>
                </a:lnTo>
                <a:lnTo>
                  <a:pt x="0" y="16"/>
                </a:lnTo>
                <a:lnTo>
                  <a:pt x="14" y="12"/>
                </a:lnTo>
                <a:lnTo>
                  <a:pt x="42" y="10"/>
                </a:lnTo>
                <a:lnTo>
                  <a:pt x="66" y="8"/>
                </a:lnTo>
                <a:lnTo>
                  <a:pt x="70" y="8"/>
                </a:lnTo>
                <a:lnTo>
                  <a:pt x="94" y="8"/>
                </a:lnTo>
                <a:lnTo>
                  <a:pt x="100" y="6"/>
                </a:lnTo>
                <a:lnTo>
                  <a:pt x="132" y="4"/>
                </a:lnTo>
                <a:lnTo>
                  <a:pt x="164" y="2"/>
                </a:lnTo>
                <a:lnTo>
                  <a:pt x="182" y="0"/>
                </a:lnTo>
                <a:lnTo>
                  <a:pt x="184" y="10"/>
                </a:lnTo>
                <a:lnTo>
                  <a:pt x="188" y="30"/>
                </a:lnTo>
                <a:lnTo>
                  <a:pt x="192" y="34"/>
                </a:lnTo>
                <a:lnTo>
                  <a:pt x="194" y="38"/>
                </a:lnTo>
                <a:lnTo>
                  <a:pt x="198" y="58"/>
                </a:lnTo>
                <a:lnTo>
                  <a:pt x="202" y="76"/>
                </a:lnTo>
                <a:lnTo>
                  <a:pt x="206" y="86"/>
                </a:lnTo>
                <a:lnTo>
                  <a:pt x="208" y="92"/>
                </a:lnTo>
                <a:lnTo>
                  <a:pt x="214" y="112"/>
                </a:lnTo>
                <a:lnTo>
                  <a:pt x="216" y="126"/>
                </a:lnTo>
                <a:lnTo>
                  <a:pt x="218" y="130"/>
                </a:lnTo>
                <a:lnTo>
                  <a:pt x="226" y="156"/>
                </a:lnTo>
                <a:lnTo>
                  <a:pt x="232" y="178"/>
                </a:lnTo>
                <a:lnTo>
                  <a:pt x="234" y="184"/>
                </a:lnTo>
                <a:lnTo>
                  <a:pt x="238" y="186"/>
                </a:lnTo>
                <a:lnTo>
                  <a:pt x="238" y="188"/>
                </a:lnTo>
                <a:lnTo>
                  <a:pt x="240" y="192"/>
                </a:lnTo>
                <a:lnTo>
                  <a:pt x="240" y="194"/>
                </a:lnTo>
                <a:lnTo>
                  <a:pt x="240" y="198"/>
                </a:lnTo>
                <a:lnTo>
                  <a:pt x="242" y="198"/>
                </a:lnTo>
                <a:lnTo>
                  <a:pt x="242" y="200"/>
                </a:lnTo>
                <a:lnTo>
                  <a:pt x="242" y="202"/>
                </a:lnTo>
                <a:lnTo>
                  <a:pt x="248" y="206"/>
                </a:lnTo>
                <a:lnTo>
                  <a:pt x="252" y="212"/>
                </a:lnTo>
                <a:lnTo>
                  <a:pt x="252" y="214"/>
                </a:lnTo>
                <a:lnTo>
                  <a:pt x="252" y="218"/>
                </a:lnTo>
                <a:lnTo>
                  <a:pt x="254" y="218"/>
                </a:lnTo>
                <a:lnTo>
                  <a:pt x="252" y="220"/>
                </a:lnTo>
                <a:lnTo>
                  <a:pt x="252" y="222"/>
                </a:lnTo>
                <a:lnTo>
                  <a:pt x="256" y="224"/>
                </a:lnTo>
                <a:lnTo>
                  <a:pt x="258" y="228"/>
                </a:lnTo>
                <a:lnTo>
                  <a:pt x="258" y="230"/>
                </a:lnTo>
                <a:lnTo>
                  <a:pt x="258" y="232"/>
                </a:lnTo>
                <a:lnTo>
                  <a:pt x="254" y="232"/>
                </a:lnTo>
                <a:lnTo>
                  <a:pt x="256" y="234"/>
                </a:lnTo>
                <a:lnTo>
                  <a:pt x="252" y="236"/>
                </a:lnTo>
                <a:lnTo>
                  <a:pt x="248" y="242"/>
                </a:lnTo>
                <a:lnTo>
                  <a:pt x="248" y="244"/>
                </a:lnTo>
                <a:lnTo>
                  <a:pt x="248" y="246"/>
                </a:lnTo>
                <a:lnTo>
                  <a:pt x="248" y="248"/>
                </a:lnTo>
                <a:lnTo>
                  <a:pt x="248" y="250"/>
                </a:lnTo>
                <a:lnTo>
                  <a:pt x="248" y="252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>
              <a:highlight>
                <a:srgbClr val="0067B4"/>
              </a:highlight>
            </a:endParaRPr>
          </a:p>
        </p:txBody>
      </p:sp>
      <p:sp>
        <p:nvSpPr>
          <p:cNvPr id="2151" name="Freeform 103"/>
          <p:cNvSpPr>
            <a:spLocks/>
          </p:cNvSpPr>
          <p:nvPr/>
        </p:nvSpPr>
        <p:spPr bwMode="auto">
          <a:xfrm>
            <a:off x="5851525" y="4019550"/>
            <a:ext cx="419100" cy="676275"/>
          </a:xfrm>
          <a:custGeom>
            <a:avLst/>
            <a:gdLst>
              <a:gd name="T0" fmla="*/ 2147483647 w 264"/>
              <a:gd name="T1" fmla="*/ 2147483647 h 426"/>
              <a:gd name="T2" fmla="*/ 2147483647 w 264"/>
              <a:gd name="T3" fmla="*/ 2147483647 h 426"/>
              <a:gd name="T4" fmla="*/ 2147483647 w 264"/>
              <a:gd name="T5" fmla="*/ 2147483647 h 426"/>
              <a:gd name="T6" fmla="*/ 2147483647 w 264"/>
              <a:gd name="T7" fmla="*/ 2147483647 h 426"/>
              <a:gd name="T8" fmla="*/ 2147483647 w 264"/>
              <a:gd name="T9" fmla="*/ 2147483647 h 426"/>
              <a:gd name="T10" fmla="*/ 2147483647 w 264"/>
              <a:gd name="T11" fmla="*/ 2147483647 h 426"/>
              <a:gd name="T12" fmla="*/ 2147483647 w 264"/>
              <a:gd name="T13" fmla="*/ 2147483647 h 426"/>
              <a:gd name="T14" fmla="*/ 2147483647 w 264"/>
              <a:gd name="T15" fmla="*/ 2147483647 h 426"/>
              <a:gd name="T16" fmla="*/ 2147483647 w 264"/>
              <a:gd name="T17" fmla="*/ 2147483647 h 426"/>
              <a:gd name="T18" fmla="*/ 2147483647 w 264"/>
              <a:gd name="T19" fmla="*/ 2147483647 h 426"/>
              <a:gd name="T20" fmla="*/ 2147483647 w 264"/>
              <a:gd name="T21" fmla="*/ 2147483647 h 426"/>
              <a:gd name="T22" fmla="*/ 2147483647 w 264"/>
              <a:gd name="T23" fmla="*/ 2147483647 h 426"/>
              <a:gd name="T24" fmla="*/ 2147483647 w 264"/>
              <a:gd name="T25" fmla="*/ 2147483647 h 426"/>
              <a:gd name="T26" fmla="*/ 2147483647 w 264"/>
              <a:gd name="T27" fmla="*/ 2147483647 h 426"/>
              <a:gd name="T28" fmla="*/ 2147483647 w 264"/>
              <a:gd name="T29" fmla="*/ 2147483647 h 426"/>
              <a:gd name="T30" fmla="*/ 2147483647 w 264"/>
              <a:gd name="T31" fmla="*/ 2147483647 h 426"/>
              <a:gd name="T32" fmla="*/ 2147483647 w 264"/>
              <a:gd name="T33" fmla="*/ 2147483647 h 426"/>
              <a:gd name="T34" fmla="*/ 2147483647 w 264"/>
              <a:gd name="T35" fmla="*/ 2147483647 h 426"/>
              <a:gd name="T36" fmla="*/ 2147483647 w 264"/>
              <a:gd name="T37" fmla="*/ 2147483647 h 426"/>
              <a:gd name="T38" fmla="*/ 2147483647 w 264"/>
              <a:gd name="T39" fmla="*/ 2147483647 h 426"/>
              <a:gd name="T40" fmla="*/ 2147483647 w 264"/>
              <a:gd name="T41" fmla="*/ 2147483647 h 426"/>
              <a:gd name="T42" fmla="*/ 2147483647 w 264"/>
              <a:gd name="T43" fmla="*/ 2147483647 h 426"/>
              <a:gd name="T44" fmla="*/ 2147483647 w 264"/>
              <a:gd name="T45" fmla="*/ 2147483647 h 426"/>
              <a:gd name="T46" fmla="*/ 2147483647 w 264"/>
              <a:gd name="T47" fmla="*/ 2147483647 h 426"/>
              <a:gd name="T48" fmla="*/ 2147483647 w 264"/>
              <a:gd name="T49" fmla="*/ 2147483647 h 426"/>
              <a:gd name="T50" fmla="*/ 2147483647 w 264"/>
              <a:gd name="T51" fmla="*/ 2147483647 h 426"/>
              <a:gd name="T52" fmla="*/ 2147483647 w 264"/>
              <a:gd name="T53" fmla="*/ 2147483647 h 426"/>
              <a:gd name="T54" fmla="*/ 2147483647 w 264"/>
              <a:gd name="T55" fmla="*/ 2147483647 h 426"/>
              <a:gd name="T56" fmla="*/ 2147483647 w 264"/>
              <a:gd name="T57" fmla="*/ 2147483647 h 426"/>
              <a:gd name="T58" fmla="*/ 2147483647 w 264"/>
              <a:gd name="T59" fmla="*/ 2147483647 h 426"/>
              <a:gd name="T60" fmla="*/ 2147483647 w 264"/>
              <a:gd name="T61" fmla="*/ 2147483647 h 426"/>
              <a:gd name="T62" fmla="*/ 2147483647 w 264"/>
              <a:gd name="T63" fmla="*/ 2147483647 h 426"/>
              <a:gd name="T64" fmla="*/ 2147483647 w 264"/>
              <a:gd name="T65" fmla="*/ 2147483647 h 426"/>
              <a:gd name="T66" fmla="*/ 2147483647 w 264"/>
              <a:gd name="T67" fmla="*/ 2147483647 h 426"/>
              <a:gd name="T68" fmla="*/ 2147483647 w 264"/>
              <a:gd name="T69" fmla="*/ 2147483647 h 426"/>
              <a:gd name="T70" fmla="*/ 2147483647 w 264"/>
              <a:gd name="T71" fmla="*/ 2147483647 h 426"/>
              <a:gd name="T72" fmla="*/ 2147483647 w 264"/>
              <a:gd name="T73" fmla="*/ 2147483647 h 426"/>
              <a:gd name="T74" fmla="*/ 2147483647 w 264"/>
              <a:gd name="T75" fmla="*/ 2147483647 h 426"/>
              <a:gd name="T76" fmla="*/ 2147483647 w 264"/>
              <a:gd name="T77" fmla="*/ 2147483647 h 426"/>
              <a:gd name="T78" fmla="*/ 2147483647 w 264"/>
              <a:gd name="T79" fmla="*/ 2147483647 h 426"/>
              <a:gd name="T80" fmla="*/ 2147483647 w 264"/>
              <a:gd name="T81" fmla="*/ 2147483647 h 426"/>
              <a:gd name="T82" fmla="*/ 2147483647 w 264"/>
              <a:gd name="T83" fmla="*/ 2147483647 h 426"/>
              <a:gd name="T84" fmla="*/ 2147483647 w 264"/>
              <a:gd name="T85" fmla="*/ 2147483647 h 42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264"/>
              <a:gd name="T130" fmla="*/ 0 h 426"/>
              <a:gd name="T131" fmla="*/ 264 w 264"/>
              <a:gd name="T132" fmla="*/ 426 h 426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264" h="426">
                <a:moveTo>
                  <a:pt x="248" y="252"/>
                </a:moveTo>
                <a:lnTo>
                  <a:pt x="246" y="260"/>
                </a:lnTo>
                <a:lnTo>
                  <a:pt x="246" y="264"/>
                </a:lnTo>
                <a:lnTo>
                  <a:pt x="246" y="270"/>
                </a:lnTo>
                <a:lnTo>
                  <a:pt x="248" y="276"/>
                </a:lnTo>
                <a:lnTo>
                  <a:pt x="248" y="278"/>
                </a:lnTo>
                <a:lnTo>
                  <a:pt x="248" y="280"/>
                </a:lnTo>
                <a:lnTo>
                  <a:pt x="254" y="284"/>
                </a:lnTo>
                <a:lnTo>
                  <a:pt x="256" y="290"/>
                </a:lnTo>
                <a:lnTo>
                  <a:pt x="256" y="292"/>
                </a:lnTo>
                <a:lnTo>
                  <a:pt x="254" y="296"/>
                </a:lnTo>
                <a:lnTo>
                  <a:pt x="256" y="298"/>
                </a:lnTo>
                <a:lnTo>
                  <a:pt x="254" y="306"/>
                </a:lnTo>
                <a:lnTo>
                  <a:pt x="256" y="310"/>
                </a:lnTo>
                <a:lnTo>
                  <a:pt x="256" y="312"/>
                </a:lnTo>
                <a:lnTo>
                  <a:pt x="254" y="314"/>
                </a:lnTo>
                <a:lnTo>
                  <a:pt x="256" y="320"/>
                </a:lnTo>
                <a:lnTo>
                  <a:pt x="254" y="322"/>
                </a:lnTo>
                <a:lnTo>
                  <a:pt x="256" y="324"/>
                </a:lnTo>
                <a:lnTo>
                  <a:pt x="258" y="324"/>
                </a:lnTo>
                <a:lnTo>
                  <a:pt x="260" y="326"/>
                </a:lnTo>
                <a:lnTo>
                  <a:pt x="262" y="330"/>
                </a:lnTo>
                <a:lnTo>
                  <a:pt x="264" y="338"/>
                </a:lnTo>
                <a:lnTo>
                  <a:pt x="228" y="340"/>
                </a:lnTo>
                <a:lnTo>
                  <a:pt x="188" y="346"/>
                </a:lnTo>
                <a:lnTo>
                  <a:pt x="178" y="346"/>
                </a:lnTo>
                <a:lnTo>
                  <a:pt x="162" y="350"/>
                </a:lnTo>
                <a:lnTo>
                  <a:pt x="138" y="352"/>
                </a:lnTo>
                <a:lnTo>
                  <a:pt x="134" y="352"/>
                </a:lnTo>
                <a:lnTo>
                  <a:pt x="104" y="354"/>
                </a:lnTo>
                <a:lnTo>
                  <a:pt x="72" y="356"/>
                </a:lnTo>
                <a:lnTo>
                  <a:pt x="74" y="360"/>
                </a:lnTo>
                <a:lnTo>
                  <a:pt x="72" y="368"/>
                </a:lnTo>
                <a:lnTo>
                  <a:pt x="72" y="370"/>
                </a:lnTo>
                <a:lnTo>
                  <a:pt x="78" y="374"/>
                </a:lnTo>
                <a:lnTo>
                  <a:pt x="78" y="376"/>
                </a:lnTo>
                <a:lnTo>
                  <a:pt x="86" y="382"/>
                </a:lnTo>
                <a:lnTo>
                  <a:pt x="88" y="382"/>
                </a:lnTo>
                <a:lnTo>
                  <a:pt x="90" y="384"/>
                </a:lnTo>
                <a:lnTo>
                  <a:pt x="90" y="388"/>
                </a:lnTo>
                <a:lnTo>
                  <a:pt x="88" y="394"/>
                </a:lnTo>
                <a:lnTo>
                  <a:pt x="88" y="396"/>
                </a:lnTo>
                <a:lnTo>
                  <a:pt x="90" y="400"/>
                </a:lnTo>
                <a:lnTo>
                  <a:pt x="90" y="404"/>
                </a:lnTo>
                <a:lnTo>
                  <a:pt x="88" y="412"/>
                </a:lnTo>
                <a:lnTo>
                  <a:pt x="78" y="416"/>
                </a:lnTo>
                <a:lnTo>
                  <a:pt x="78" y="418"/>
                </a:lnTo>
                <a:lnTo>
                  <a:pt x="62" y="426"/>
                </a:lnTo>
                <a:lnTo>
                  <a:pt x="48" y="426"/>
                </a:lnTo>
                <a:lnTo>
                  <a:pt x="64" y="420"/>
                </a:lnTo>
                <a:lnTo>
                  <a:pt x="64" y="418"/>
                </a:lnTo>
                <a:lnTo>
                  <a:pt x="52" y="410"/>
                </a:lnTo>
                <a:lnTo>
                  <a:pt x="50" y="390"/>
                </a:lnTo>
                <a:lnTo>
                  <a:pt x="44" y="382"/>
                </a:lnTo>
                <a:lnTo>
                  <a:pt x="36" y="418"/>
                </a:lnTo>
                <a:lnTo>
                  <a:pt x="22" y="414"/>
                </a:lnTo>
                <a:lnTo>
                  <a:pt x="16" y="414"/>
                </a:lnTo>
                <a:lnTo>
                  <a:pt x="14" y="384"/>
                </a:lnTo>
                <a:lnTo>
                  <a:pt x="12" y="364"/>
                </a:lnTo>
                <a:lnTo>
                  <a:pt x="10" y="352"/>
                </a:lnTo>
                <a:lnTo>
                  <a:pt x="6" y="324"/>
                </a:lnTo>
                <a:lnTo>
                  <a:pt x="2" y="300"/>
                </a:lnTo>
                <a:lnTo>
                  <a:pt x="2" y="284"/>
                </a:lnTo>
                <a:lnTo>
                  <a:pt x="2" y="258"/>
                </a:lnTo>
                <a:lnTo>
                  <a:pt x="2" y="250"/>
                </a:lnTo>
                <a:lnTo>
                  <a:pt x="2" y="224"/>
                </a:lnTo>
                <a:lnTo>
                  <a:pt x="2" y="194"/>
                </a:lnTo>
                <a:lnTo>
                  <a:pt x="2" y="190"/>
                </a:lnTo>
                <a:lnTo>
                  <a:pt x="4" y="164"/>
                </a:lnTo>
                <a:lnTo>
                  <a:pt x="4" y="142"/>
                </a:lnTo>
                <a:lnTo>
                  <a:pt x="4" y="124"/>
                </a:lnTo>
                <a:lnTo>
                  <a:pt x="4" y="96"/>
                </a:lnTo>
                <a:lnTo>
                  <a:pt x="4" y="94"/>
                </a:lnTo>
                <a:lnTo>
                  <a:pt x="6" y="72"/>
                </a:lnTo>
                <a:lnTo>
                  <a:pt x="6" y="62"/>
                </a:lnTo>
                <a:lnTo>
                  <a:pt x="6" y="52"/>
                </a:lnTo>
                <a:lnTo>
                  <a:pt x="6" y="24"/>
                </a:lnTo>
                <a:lnTo>
                  <a:pt x="4" y="22"/>
                </a:lnTo>
                <a:lnTo>
                  <a:pt x="0" y="16"/>
                </a:lnTo>
                <a:lnTo>
                  <a:pt x="14" y="12"/>
                </a:lnTo>
                <a:lnTo>
                  <a:pt x="42" y="10"/>
                </a:lnTo>
                <a:lnTo>
                  <a:pt x="66" y="8"/>
                </a:lnTo>
                <a:lnTo>
                  <a:pt x="70" y="8"/>
                </a:lnTo>
                <a:lnTo>
                  <a:pt x="94" y="8"/>
                </a:lnTo>
                <a:lnTo>
                  <a:pt x="100" y="6"/>
                </a:lnTo>
                <a:lnTo>
                  <a:pt x="132" y="4"/>
                </a:lnTo>
                <a:lnTo>
                  <a:pt x="164" y="2"/>
                </a:lnTo>
                <a:lnTo>
                  <a:pt x="182" y="0"/>
                </a:lnTo>
                <a:lnTo>
                  <a:pt x="184" y="10"/>
                </a:lnTo>
                <a:lnTo>
                  <a:pt x="188" y="30"/>
                </a:lnTo>
                <a:lnTo>
                  <a:pt x="192" y="34"/>
                </a:lnTo>
                <a:lnTo>
                  <a:pt x="194" y="38"/>
                </a:lnTo>
                <a:lnTo>
                  <a:pt x="198" y="58"/>
                </a:lnTo>
                <a:lnTo>
                  <a:pt x="202" y="76"/>
                </a:lnTo>
                <a:lnTo>
                  <a:pt x="206" y="86"/>
                </a:lnTo>
                <a:lnTo>
                  <a:pt x="208" y="92"/>
                </a:lnTo>
                <a:lnTo>
                  <a:pt x="214" y="112"/>
                </a:lnTo>
                <a:lnTo>
                  <a:pt x="216" y="126"/>
                </a:lnTo>
                <a:lnTo>
                  <a:pt x="218" y="130"/>
                </a:lnTo>
                <a:lnTo>
                  <a:pt x="226" y="156"/>
                </a:lnTo>
                <a:lnTo>
                  <a:pt x="232" y="178"/>
                </a:lnTo>
                <a:lnTo>
                  <a:pt x="234" y="184"/>
                </a:lnTo>
                <a:lnTo>
                  <a:pt x="238" y="186"/>
                </a:lnTo>
                <a:lnTo>
                  <a:pt x="238" y="188"/>
                </a:lnTo>
                <a:lnTo>
                  <a:pt x="240" y="192"/>
                </a:lnTo>
                <a:lnTo>
                  <a:pt x="240" y="194"/>
                </a:lnTo>
                <a:lnTo>
                  <a:pt x="240" y="198"/>
                </a:lnTo>
                <a:lnTo>
                  <a:pt x="242" y="198"/>
                </a:lnTo>
                <a:lnTo>
                  <a:pt x="242" y="200"/>
                </a:lnTo>
                <a:lnTo>
                  <a:pt x="242" y="202"/>
                </a:lnTo>
                <a:lnTo>
                  <a:pt x="248" y="206"/>
                </a:lnTo>
                <a:lnTo>
                  <a:pt x="252" y="212"/>
                </a:lnTo>
                <a:lnTo>
                  <a:pt x="252" y="214"/>
                </a:lnTo>
                <a:lnTo>
                  <a:pt x="252" y="218"/>
                </a:lnTo>
                <a:lnTo>
                  <a:pt x="254" y="218"/>
                </a:lnTo>
                <a:lnTo>
                  <a:pt x="252" y="220"/>
                </a:lnTo>
                <a:lnTo>
                  <a:pt x="252" y="222"/>
                </a:lnTo>
                <a:lnTo>
                  <a:pt x="256" y="224"/>
                </a:lnTo>
                <a:lnTo>
                  <a:pt x="258" y="228"/>
                </a:lnTo>
                <a:lnTo>
                  <a:pt x="258" y="230"/>
                </a:lnTo>
                <a:lnTo>
                  <a:pt x="258" y="232"/>
                </a:lnTo>
                <a:lnTo>
                  <a:pt x="254" y="232"/>
                </a:lnTo>
                <a:lnTo>
                  <a:pt x="256" y="234"/>
                </a:lnTo>
                <a:lnTo>
                  <a:pt x="252" y="236"/>
                </a:lnTo>
                <a:lnTo>
                  <a:pt x="248" y="242"/>
                </a:lnTo>
                <a:lnTo>
                  <a:pt x="248" y="244"/>
                </a:lnTo>
                <a:lnTo>
                  <a:pt x="248" y="246"/>
                </a:lnTo>
                <a:lnTo>
                  <a:pt x="248" y="248"/>
                </a:lnTo>
                <a:lnTo>
                  <a:pt x="248" y="250"/>
                </a:lnTo>
                <a:lnTo>
                  <a:pt x="248" y="252"/>
                </a:lnTo>
              </a:path>
            </a:pathLst>
          </a:custGeom>
          <a:noFill/>
          <a:ln w="6350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2" name="Freeform 104"/>
          <p:cNvSpPr>
            <a:spLocks/>
          </p:cNvSpPr>
          <p:nvPr/>
        </p:nvSpPr>
        <p:spPr bwMode="auto">
          <a:xfrm>
            <a:off x="5489575" y="4044950"/>
            <a:ext cx="390525" cy="666750"/>
          </a:xfrm>
          <a:custGeom>
            <a:avLst/>
            <a:gdLst>
              <a:gd name="T0" fmla="*/ 2147483647 w 246"/>
              <a:gd name="T1" fmla="*/ 2147483647 h 420"/>
              <a:gd name="T2" fmla="*/ 2147483647 w 246"/>
              <a:gd name="T3" fmla="*/ 2147483647 h 420"/>
              <a:gd name="T4" fmla="*/ 2147483647 w 246"/>
              <a:gd name="T5" fmla="*/ 2147483647 h 420"/>
              <a:gd name="T6" fmla="*/ 2147483647 w 246"/>
              <a:gd name="T7" fmla="*/ 2147483647 h 420"/>
              <a:gd name="T8" fmla="*/ 2147483647 w 246"/>
              <a:gd name="T9" fmla="*/ 2147483647 h 420"/>
              <a:gd name="T10" fmla="*/ 2147483647 w 246"/>
              <a:gd name="T11" fmla="*/ 2147483647 h 420"/>
              <a:gd name="T12" fmla="*/ 2147483647 w 246"/>
              <a:gd name="T13" fmla="*/ 2147483647 h 420"/>
              <a:gd name="T14" fmla="*/ 2147483647 w 246"/>
              <a:gd name="T15" fmla="*/ 2147483647 h 420"/>
              <a:gd name="T16" fmla="*/ 2147483647 w 246"/>
              <a:gd name="T17" fmla="*/ 2147483647 h 420"/>
              <a:gd name="T18" fmla="*/ 2147483647 w 246"/>
              <a:gd name="T19" fmla="*/ 2147483647 h 420"/>
              <a:gd name="T20" fmla="*/ 2147483647 w 246"/>
              <a:gd name="T21" fmla="*/ 2147483647 h 420"/>
              <a:gd name="T22" fmla="*/ 0 w 246"/>
              <a:gd name="T23" fmla="*/ 2147483647 h 420"/>
              <a:gd name="T24" fmla="*/ 2147483647 w 246"/>
              <a:gd name="T25" fmla="*/ 2147483647 h 420"/>
              <a:gd name="T26" fmla="*/ 2147483647 w 246"/>
              <a:gd name="T27" fmla="*/ 2147483647 h 420"/>
              <a:gd name="T28" fmla="*/ 2147483647 w 246"/>
              <a:gd name="T29" fmla="*/ 2147483647 h 420"/>
              <a:gd name="T30" fmla="*/ 2147483647 w 246"/>
              <a:gd name="T31" fmla="*/ 2147483647 h 420"/>
              <a:gd name="T32" fmla="*/ 2147483647 w 246"/>
              <a:gd name="T33" fmla="*/ 2147483647 h 420"/>
              <a:gd name="T34" fmla="*/ 2147483647 w 246"/>
              <a:gd name="T35" fmla="*/ 2147483647 h 420"/>
              <a:gd name="T36" fmla="*/ 2147483647 w 246"/>
              <a:gd name="T37" fmla="*/ 2147483647 h 420"/>
              <a:gd name="T38" fmla="*/ 2147483647 w 246"/>
              <a:gd name="T39" fmla="*/ 2147483647 h 420"/>
              <a:gd name="T40" fmla="*/ 2147483647 w 246"/>
              <a:gd name="T41" fmla="*/ 2147483647 h 420"/>
              <a:gd name="T42" fmla="*/ 2147483647 w 246"/>
              <a:gd name="T43" fmla="*/ 2147483647 h 420"/>
              <a:gd name="T44" fmla="*/ 2147483647 w 246"/>
              <a:gd name="T45" fmla="*/ 2147483647 h 420"/>
              <a:gd name="T46" fmla="*/ 2147483647 w 246"/>
              <a:gd name="T47" fmla="*/ 2147483647 h 420"/>
              <a:gd name="T48" fmla="*/ 2147483647 w 246"/>
              <a:gd name="T49" fmla="*/ 2147483647 h 420"/>
              <a:gd name="T50" fmla="*/ 2147483647 w 246"/>
              <a:gd name="T51" fmla="*/ 2147483647 h 420"/>
              <a:gd name="T52" fmla="*/ 2147483647 w 246"/>
              <a:gd name="T53" fmla="*/ 2147483647 h 420"/>
              <a:gd name="T54" fmla="*/ 2147483647 w 246"/>
              <a:gd name="T55" fmla="*/ 2147483647 h 420"/>
              <a:gd name="T56" fmla="*/ 2147483647 w 246"/>
              <a:gd name="T57" fmla="*/ 2147483647 h 420"/>
              <a:gd name="T58" fmla="*/ 2147483647 w 246"/>
              <a:gd name="T59" fmla="*/ 2147483647 h 420"/>
              <a:gd name="T60" fmla="*/ 2147483647 w 246"/>
              <a:gd name="T61" fmla="*/ 2147483647 h 420"/>
              <a:gd name="T62" fmla="*/ 2147483647 w 246"/>
              <a:gd name="T63" fmla="*/ 2147483647 h 420"/>
              <a:gd name="T64" fmla="*/ 2147483647 w 246"/>
              <a:gd name="T65" fmla="*/ 2147483647 h 420"/>
              <a:gd name="T66" fmla="*/ 2147483647 w 246"/>
              <a:gd name="T67" fmla="*/ 2147483647 h 420"/>
              <a:gd name="T68" fmla="*/ 2147483647 w 246"/>
              <a:gd name="T69" fmla="*/ 2147483647 h 420"/>
              <a:gd name="T70" fmla="*/ 2147483647 w 246"/>
              <a:gd name="T71" fmla="*/ 2147483647 h 420"/>
              <a:gd name="T72" fmla="*/ 2147483647 w 246"/>
              <a:gd name="T73" fmla="*/ 2147483647 h 420"/>
              <a:gd name="T74" fmla="*/ 2147483647 w 246"/>
              <a:gd name="T75" fmla="*/ 2147483647 h 420"/>
              <a:gd name="T76" fmla="*/ 2147483647 w 246"/>
              <a:gd name="T77" fmla="*/ 2147483647 h 420"/>
              <a:gd name="T78" fmla="*/ 2147483647 w 246"/>
              <a:gd name="T79" fmla="*/ 2147483647 h 420"/>
              <a:gd name="T80" fmla="*/ 2147483647 w 246"/>
              <a:gd name="T81" fmla="*/ 2147483647 h 420"/>
              <a:gd name="T82" fmla="*/ 2147483647 w 246"/>
              <a:gd name="T83" fmla="*/ 2147483647 h 420"/>
              <a:gd name="T84" fmla="*/ 2147483647 w 246"/>
              <a:gd name="T85" fmla="*/ 2147483647 h 420"/>
              <a:gd name="T86" fmla="*/ 2147483647 w 246"/>
              <a:gd name="T87" fmla="*/ 2147483647 h 420"/>
              <a:gd name="T88" fmla="*/ 2147483647 w 246"/>
              <a:gd name="T89" fmla="*/ 2147483647 h 420"/>
              <a:gd name="T90" fmla="*/ 2147483647 w 246"/>
              <a:gd name="T91" fmla="*/ 2147483647 h 420"/>
              <a:gd name="T92" fmla="*/ 2147483647 w 246"/>
              <a:gd name="T93" fmla="*/ 2147483647 h 420"/>
              <a:gd name="T94" fmla="*/ 2147483647 w 246"/>
              <a:gd name="T95" fmla="*/ 2147483647 h 420"/>
              <a:gd name="T96" fmla="*/ 2147483647 w 246"/>
              <a:gd name="T97" fmla="*/ 2147483647 h 420"/>
              <a:gd name="T98" fmla="*/ 2147483647 w 246"/>
              <a:gd name="T99" fmla="*/ 2147483647 h 420"/>
              <a:gd name="T100" fmla="*/ 2147483647 w 246"/>
              <a:gd name="T101" fmla="*/ 2147483647 h 420"/>
              <a:gd name="T102" fmla="*/ 2147483647 w 246"/>
              <a:gd name="T103" fmla="*/ 2147483647 h 420"/>
              <a:gd name="T104" fmla="*/ 2147483647 w 246"/>
              <a:gd name="T105" fmla="*/ 2147483647 h 420"/>
              <a:gd name="T106" fmla="*/ 2147483647 w 246"/>
              <a:gd name="T107" fmla="*/ 2147483647 h 420"/>
              <a:gd name="T108" fmla="*/ 2147483647 w 246"/>
              <a:gd name="T109" fmla="*/ 2147483647 h 420"/>
              <a:gd name="T110" fmla="*/ 2147483647 w 246"/>
              <a:gd name="T111" fmla="*/ 2147483647 h 420"/>
              <a:gd name="T112" fmla="*/ 2147483647 w 246"/>
              <a:gd name="T113" fmla="*/ 2147483647 h 420"/>
              <a:gd name="T114" fmla="*/ 2147483647 w 246"/>
              <a:gd name="T115" fmla="*/ 2147483647 h 420"/>
              <a:gd name="T116" fmla="*/ 2147483647 w 246"/>
              <a:gd name="T117" fmla="*/ 2147483647 h 420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246"/>
              <a:gd name="T178" fmla="*/ 0 h 420"/>
              <a:gd name="T179" fmla="*/ 246 w 246"/>
              <a:gd name="T180" fmla="*/ 420 h 420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246" h="420">
                <a:moveTo>
                  <a:pt x="234" y="308"/>
                </a:moveTo>
                <a:lnTo>
                  <a:pt x="238" y="336"/>
                </a:lnTo>
                <a:lnTo>
                  <a:pt x="240" y="348"/>
                </a:lnTo>
                <a:lnTo>
                  <a:pt x="242" y="368"/>
                </a:lnTo>
                <a:lnTo>
                  <a:pt x="244" y="398"/>
                </a:lnTo>
                <a:lnTo>
                  <a:pt x="246" y="402"/>
                </a:lnTo>
                <a:lnTo>
                  <a:pt x="240" y="404"/>
                </a:lnTo>
                <a:lnTo>
                  <a:pt x="232" y="400"/>
                </a:lnTo>
                <a:lnTo>
                  <a:pt x="224" y="404"/>
                </a:lnTo>
                <a:lnTo>
                  <a:pt x="210" y="398"/>
                </a:lnTo>
                <a:lnTo>
                  <a:pt x="204" y="400"/>
                </a:lnTo>
                <a:lnTo>
                  <a:pt x="210" y="400"/>
                </a:lnTo>
                <a:lnTo>
                  <a:pt x="180" y="410"/>
                </a:lnTo>
                <a:lnTo>
                  <a:pt x="180" y="404"/>
                </a:lnTo>
                <a:lnTo>
                  <a:pt x="174" y="404"/>
                </a:lnTo>
                <a:lnTo>
                  <a:pt x="172" y="408"/>
                </a:lnTo>
                <a:lnTo>
                  <a:pt x="178" y="410"/>
                </a:lnTo>
                <a:lnTo>
                  <a:pt x="170" y="416"/>
                </a:lnTo>
                <a:lnTo>
                  <a:pt x="168" y="420"/>
                </a:lnTo>
                <a:lnTo>
                  <a:pt x="158" y="420"/>
                </a:lnTo>
                <a:lnTo>
                  <a:pt x="156" y="418"/>
                </a:lnTo>
                <a:lnTo>
                  <a:pt x="154" y="416"/>
                </a:lnTo>
                <a:lnTo>
                  <a:pt x="154" y="414"/>
                </a:lnTo>
                <a:lnTo>
                  <a:pt x="152" y="414"/>
                </a:lnTo>
                <a:lnTo>
                  <a:pt x="152" y="412"/>
                </a:lnTo>
                <a:lnTo>
                  <a:pt x="154" y="412"/>
                </a:lnTo>
                <a:lnTo>
                  <a:pt x="154" y="410"/>
                </a:lnTo>
                <a:lnTo>
                  <a:pt x="152" y="410"/>
                </a:lnTo>
                <a:lnTo>
                  <a:pt x="152" y="408"/>
                </a:lnTo>
                <a:lnTo>
                  <a:pt x="150" y="404"/>
                </a:lnTo>
                <a:lnTo>
                  <a:pt x="150" y="400"/>
                </a:lnTo>
                <a:lnTo>
                  <a:pt x="148" y="398"/>
                </a:lnTo>
                <a:lnTo>
                  <a:pt x="146" y="396"/>
                </a:lnTo>
                <a:lnTo>
                  <a:pt x="142" y="396"/>
                </a:lnTo>
                <a:lnTo>
                  <a:pt x="140" y="394"/>
                </a:lnTo>
                <a:lnTo>
                  <a:pt x="140" y="390"/>
                </a:lnTo>
                <a:lnTo>
                  <a:pt x="138" y="386"/>
                </a:lnTo>
                <a:lnTo>
                  <a:pt x="138" y="384"/>
                </a:lnTo>
                <a:lnTo>
                  <a:pt x="136" y="382"/>
                </a:lnTo>
                <a:lnTo>
                  <a:pt x="136" y="380"/>
                </a:lnTo>
                <a:lnTo>
                  <a:pt x="136" y="378"/>
                </a:lnTo>
                <a:lnTo>
                  <a:pt x="136" y="374"/>
                </a:lnTo>
                <a:lnTo>
                  <a:pt x="138" y="374"/>
                </a:lnTo>
                <a:lnTo>
                  <a:pt x="136" y="372"/>
                </a:lnTo>
                <a:lnTo>
                  <a:pt x="138" y="370"/>
                </a:lnTo>
                <a:lnTo>
                  <a:pt x="138" y="368"/>
                </a:lnTo>
                <a:lnTo>
                  <a:pt x="140" y="368"/>
                </a:lnTo>
                <a:lnTo>
                  <a:pt x="138" y="366"/>
                </a:lnTo>
                <a:lnTo>
                  <a:pt x="140" y="366"/>
                </a:lnTo>
                <a:lnTo>
                  <a:pt x="140" y="360"/>
                </a:lnTo>
                <a:lnTo>
                  <a:pt x="142" y="358"/>
                </a:lnTo>
                <a:lnTo>
                  <a:pt x="140" y="358"/>
                </a:lnTo>
                <a:lnTo>
                  <a:pt x="142" y="356"/>
                </a:lnTo>
                <a:lnTo>
                  <a:pt x="142" y="354"/>
                </a:lnTo>
                <a:lnTo>
                  <a:pt x="142" y="352"/>
                </a:lnTo>
                <a:lnTo>
                  <a:pt x="134" y="354"/>
                </a:lnTo>
                <a:lnTo>
                  <a:pt x="104" y="354"/>
                </a:lnTo>
                <a:lnTo>
                  <a:pt x="96" y="356"/>
                </a:lnTo>
                <a:lnTo>
                  <a:pt x="82" y="356"/>
                </a:lnTo>
                <a:lnTo>
                  <a:pt x="80" y="356"/>
                </a:lnTo>
                <a:lnTo>
                  <a:pt x="60" y="358"/>
                </a:lnTo>
                <a:lnTo>
                  <a:pt x="44" y="358"/>
                </a:lnTo>
                <a:lnTo>
                  <a:pt x="34" y="358"/>
                </a:lnTo>
                <a:lnTo>
                  <a:pt x="2" y="360"/>
                </a:lnTo>
                <a:lnTo>
                  <a:pt x="4" y="358"/>
                </a:lnTo>
                <a:lnTo>
                  <a:pt x="6" y="356"/>
                </a:lnTo>
                <a:lnTo>
                  <a:pt x="6" y="354"/>
                </a:lnTo>
                <a:lnTo>
                  <a:pt x="2" y="350"/>
                </a:lnTo>
                <a:lnTo>
                  <a:pt x="4" y="344"/>
                </a:lnTo>
                <a:lnTo>
                  <a:pt x="2" y="342"/>
                </a:lnTo>
                <a:lnTo>
                  <a:pt x="0" y="340"/>
                </a:lnTo>
                <a:lnTo>
                  <a:pt x="0" y="338"/>
                </a:lnTo>
                <a:lnTo>
                  <a:pt x="4" y="338"/>
                </a:lnTo>
                <a:lnTo>
                  <a:pt x="10" y="336"/>
                </a:lnTo>
                <a:lnTo>
                  <a:pt x="10" y="334"/>
                </a:lnTo>
                <a:lnTo>
                  <a:pt x="6" y="330"/>
                </a:lnTo>
                <a:lnTo>
                  <a:pt x="6" y="328"/>
                </a:lnTo>
                <a:lnTo>
                  <a:pt x="4" y="326"/>
                </a:lnTo>
                <a:lnTo>
                  <a:pt x="4" y="324"/>
                </a:lnTo>
                <a:lnTo>
                  <a:pt x="6" y="324"/>
                </a:lnTo>
                <a:lnTo>
                  <a:pt x="6" y="326"/>
                </a:lnTo>
                <a:lnTo>
                  <a:pt x="10" y="328"/>
                </a:lnTo>
                <a:lnTo>
                  <a:pt x="12" y="328"/>
                </a:lnTo>
                <a:lnTo>
                  <a:pt x="12" y="326"/>
                </a:lnTo>
                <a:lnTo>
                  <a:pt x="12" y="324"/>
                </a:lnTo>
                <a:lnTo>
                  <a:pt x="10" y="322"/>
                </a:lnTo>
                <a:lnTo>
                  <a:pt x="10" y="314"/>
                </a:lnTo>
                <a:lnTo>
                  <a:pt x="12" y="312"/>
                </a:lnTo>
                <a:lnTo>
                  <a:pt x="14" y="312"/>
                </a:lnTo>
                <a:lnTo>
                  <a:pt x="16" y="310"/>
                </a:lnTo>
                <a:lnTo>
                  <a:pt x="14" y="308"/>
                </a:lnTo>
                <a:lnTo>
                  <a:pt x="10" y="308"/>
                </a:lnTo>
                <a:lnTo>
                  <a:pt x="6" y="308"/>
                </a:lnTo>
                <a:lnTo>
                  <a:pt x="6" y="306"/>
                </a:lnTo>
                <a:lnTo>
                  <a:pt x="10" y="304"/>
                </a:lnTo>
                <a:lnTo>
                  <a:pt x="12" y="306"/>
                </a:lnTo>
                <a:lnTo>
                  <a:pt x="16" y="306"/>
                </a:lnTo>
                <a:lnTo>
                  <a:pt x="16" y="304"/>
                </a:lnTo>
                <a:lnTo>
                  <a:pt x="16" y="298"/>
                </a:lnTo>
                <a:lnTo>
                  <a:pt x="18" y="294"/>
                </a:lnTo>
                <a:lnTo>
                  <a:pt x="20" y="294"/>
                </a:lnTo>
                <a:lnTo>
                  <a:pt x="22" y="294"/>
                </a:lnTo>
                <a:lnTo>
                  <a:pt x="26" y="294"/>
                </a:lnTo>
                <a:lnTo>
                  <a:pt x="26" y="292"/>
                </a:lnTo>
                <a:lnTo>
                  <a:pt x="20" y="294"/>
                </a:lnTo>
                <a:lnTo>
                  <a:pt x="18" y="294"/>
                </a:lnTo>
                <a:lnTo>
                  <a:pt x="18" y="292"/>
                </a:lnTo>
                <a:lnTo>
                  <a:pt x="20" y="288"/>
                </a:lnTo>
                <a:lnTo>
                  <a:pt x="20" y="284"/>
                </a:lnTo>
                <a:lnTo>
                  <a:pt x="22" y="284"/>
                </a:lnTo>
                <a:lnTo>
                  <a:pt x="22" y="288"/>
                </a:lnTo>
                <a:lnTo>
                  <a:pt x="26" y="290"/>
                </a:lnTo>
                <a:lnTo>
                  <a:pt x="28" y="288"/>
                </a:lnTo>
                <a:lnTo>
                  <a:pt x="26" y="284"/>
                </a:lnTo>
                <a:lnTo>
                  <a:pt x="30" y="280"/>
                </a:lnTo>
                <a:lnTo>
                  <a:pt x="32" y="274"/>
                </a:lnTo>
                <a:lnTo>
                  <a:pt x="34" y="274"/>
                </a:lnTo>
                <a:lnTo>
                  <a:pt x="40" y="272"/>
                </a:lnTo>
                <a:lnTo>
                  <a:pt x="40" y="268"/>
                </a:lnTo>
                <a:lnTo>
                  <a:pt x="36" y="268"/>
                </a:lnTo>
                <a:lnTo>
                  <a:pt x="32" y="266"/>
                </a:lnTo>
                <a:lnTo>
                  <a:pt x="34" y="264"/>
                </a:lnTo>
                <a:lnTo>
                  <a:pt x="36" y="268"/>
                </a:lnTo>
                <a:lnTo>
                  <a:pt x="40" y="266"/>
                </a:lnTo>
                <a:lnTo>
                  <a:pt x="36" y="264"/>
                </a:lnTo>
                <a:lnTo>
                  <a:pt x="40" y="264"/>
                </a:lnTo>
                <a:lnTo>
                  <a:pt x="42" y="262"/>
                </a:lnTo>
                <a:lnTo>
                  <a:pt x="42" y="258"/>
                </a:lnTo>
                <a:lnTo>
                  <a:pt x="40" y="258"/>
                </a:lnTo>
                <a:lnTo>
                  <a:pt x="40" y="260"/>
                </a:lnTo>
                <a:lnTo>
                  <a:pt x="40" y="262"/>
                </a:lnTo>
                <a:lnTo>
                  <a:pt x="36" y="260"/>
                </a:lnTo>
                <a:lnTo>
                  <a:pt x="34" y="262"/>
                </a:lnTo>
                <a:lnTo>
                  <a:pt x="32" y="260"/>
                </a:lnTo>
                <a:lnTo>
                  <a:pt x="30" y="258"/>
                </a:lnTo>
                <a:lnTo>
                  <a:pt x="30" y="254"/>
                </a:lnTo>
                <a:lnTo>
                  <a:pt x="34" y="252"/>
                </a:lnTo>
                <a:lnTo>
                  <a:pt x="34" y="254"/>
                </a:lnTo>
                <a:lnTo>
                  <a:pt x="36" y="252"/>
                </a:lnTo>
                <a:lnTo>
                  <a:pt x="40" y="250"/>
                </a:lnTo>
                <a:lnTo>
                  <a:pt x="44" y="252"/>
                </a:lnTo>
                <a:lnTo>
                  <a:pt x="44" y="248"/>
                </a:lnTo>
                <a:lnTo>
                  <a:pt x="44" y="246"/>
                </a:lnTo>
                <a:lnTo>
                  <a:pt x="48" y="246"/>
                </a:lnTo>
                <a:lnTo>
                  <a:pt x="50" y="238"/>
                </a:lnTo>
                <a:lnTo>
                  <a:pt x="48" y="242"/>
                </a:lnTo>
                <a:lnTo>
                  <a:pt x="44" y="242"/>
                </a:lnTo>
                <a:lnTo>
                  <a:pt x="42" y="242"/>
                </a:lnTo>
                <a:lnTo>
                  <a:pt x="42" y="238"/>
                </a:lnTo>
                <a:lnTo>
                  <a:pt x="44" y="236"/>
                </a:lnTo>
                <a:lnTo>
                  <a:pt x="44" y="234"/>
                </a:lnTo>
                <a:lnTo>
                  <a:pt x="42" y="234"/>
                </a:lnTo>
                <a:lnTo>
                  <a:pt x="40" y="234"/>
                </a:lnTo>
                <a:lnTo>
                  <a:pt x="36" y="234"/>
                </a:lnTo>
                <a:lnTo>
                  <a:pt x="32" y="230"/>
                </a:lnTo>
                <a:lnTo>
                  <a:pt x="32" y="228"/>
                </a:lnTo>
                <a:lnTo>
                  <a:pt x="34" y="226"/>
                </a:lnTo>
                <a:lnTo>
                  <a:pt x="40" y="230"/>
                </a:lnTo>
                <a:lnTo>
                  <a:pt x="42" y="230"/>
                </a:lnTo>
                <a:lnTo>
                  <a:pt x="42" y="228"/>
                </a:lnTo>
                <a:lnTo>
                  <a:pt x="36" y="226"/>
                </a:lnTo>
                <a:lnTo>
                  <a:pt x="34" y="226"/>
                </a:lnTo>
                <a:lnTo>
                  <a:pt x="36" y="222"/>
                </a:lnTo>
                <a:lnTo>
                  <a:pt x="40" y="222"/>
                </a:lnTo>
                <a:lnTo>
                  <a:pt x="42" y="218"/>
                </a:lnTo>
                <a:lnTo>
                  <a:pt x="40" y="216"/>
                </a:lnTo>
                <a:lnTo>
                  <a:pt x="40" y="218"/>
                </a:lnTo>
                <a:lnTo>
                  <a:pt x="36" y="220"/>
                </a:lnTo>
                <a:lnTo>
                  <a:pt x="32" y="220"/>
                </a:lnTo>
                <a:lnTo>
                  <a:pt x="30" y="218"/>
                </a:lnTo>
                <a:lnTo>
                  <a:pt x="30" y="216"/>
                </a:lnTo>
                <a:lnTo>
                  <a:pt x="36" y="212"/>
                </a:lnTo>
                <a:lnTo>
                  <a:pt x="32" y="208"/>
                </a:lnTo>
                <a:lnTo>
                  <a:pt x="30" y="208"/>
                </a:lnTo>
                <a:lnTo>
                  <a:pt x="28" y="206"/>
                </a:lnTo>
                <a:lnTo>
                  <a:pt x="30" y="200"/>
                </a:lnTo>
                <a:lnTo>
                  <a:pt x="34" y="198"/>
                </a:lnTo>
                <a:lnTo>
                  <a:pt x="34" y="190"/>
                </a:lnTo>
                <a:lnTo>
                  <a:pt x="32" y="188"/>
                </a:lnTo>
                <a:lnTo>
                  <a:pt x="30" y="188"/>
                </a:lnTo>
                <a:lnTo>
                  <a:pt x="30" y="192"/>
                </a:lnTo>
                <a:lnTo>
                  <a:pt x="28" y="196"/>
                </a:lnTo>
                <a:lnTo>
                  <a:pt x="26" y="196"/>
                </a:lnTo>
                <a:lnTo>
                  <a:pt x="22" y="192"/>
                </a:lnTo>
                <a:lnTo>
                  <a:pt x="28" y="186"/>
                </a:lnTo>
                <a:lnTo>
                  <a:pt x="28" y="184"/>
                </a:lnTo>
                <a:lnTo>
                  <a:pt x="30" y="184"/>
                </a:lnTo>
                <a:lnTo>
                  <a:pt x="30" y="182"/>
                </a:lnTo>
                <a:lnTo>
                  <a:pt x="28" y="178"/>
                </a:lnTo>
                <a:lnTo>
                  <a:pt x="26" y="176"/>
                </a:lnTo>
                <a:lnTo>
                  <a:pt x="22" y="174"/>
                </a:lnTo>
                <a:lnTo>
                  <a:pt x="26" y="174"/>
                </a:lnTo>
                <a:lnTo>
                  <a:pt x="30" y="174"/>
                </a:lnTo>
                <a:lnTo>
                  <a:pt x="32" y="174"/>
                </a:lnTo>
                <a:lnTo>
                  <a:pt x="32" y="172"/>
                </a:lnTo>
                <a:lnTo>
                  <a:pt x="32" y="168"/>
                </a:lnTo>
                <a:lnTo>
                  <a:pt x="34" y="166"/>
                </a:lnTo>
                <a:lnTo>
                  <a:pt x="34" y="162"/>
                </a:lnTo>
                <a:lnTo>
                  <a:pt x="34" y="160"/>
                </a:lnTo>
                <a:lnTo>
                  <a:pt x="32" y="160"/>
                </a:lnTo>
                <a:lnTo>
                  <a:pt x="30" y="166"/>
                </a:lnTo>
                <a:lnTo>
                  <a:pt x="30" y="162"/>
                </a:lnTo>
                <a:lnTo>
                  <a:pt x="28" y="158"/>
                </a:lnTo>
                <a:lnTo>
                  <a:pt x="28" y="156"/>
                </a:lnTo>
                <a:lnTo>
                  <a:pt x="30" y="152"/>
                </a:lnTo>
                <a:lnTo>
                  <a:pt x="32" y="152"/>
                </a:lnTo>
                <a:lnTo>
                  <a:pt x="32" y="148"/>
                </a:lnTo>
                <a:lnTo>
                  <a:pt x="32" y="146"/>
                </a:lnTo>
                <a:lnTo>
                  <a:pt x="30" y="146"/>
                </a:lnTo>
                <a:lnTo>
                  <a:pt x="30" y="152"/>
                </a:lnTo>
                <a:lnTo>
                  <a:pt x="28" y="154"/>
                </a:lnTo>
                <a:lnTo>
                  <a:pt x="22" y="154"/>
                </a:lnTo>
                <a:lnTo>
                  <a:pt x="22" y="152"/>
                </a:lnTo>
                <a:lnTo>
                  <a:pt x="28" y="148"/>
                </a:lnTo>
                <a:lnTo>
                  <a:pt x="28" y="146"/>
                </a:lnTo>
                <a:lnTo>
                  <a:pt x="28" y="144"/>
                </a:lnTo>
                <a:lnTo>
                  <a:pt x="26" y="142"/>
                </a:lnTo>
                <a:lnTo>
                  <a:pt x="22" y="142"/>
                </a:lnTo>
                <a:lnTo>
                  <a:pt x="26" y="146"/>
                </a:lnTo>
                <a:lnTo>
                  <a:pt x="22" y="148"/>
                </a:lnTo>
                <a:lnTo>
                  <a:pt x="20" y="148"/>
                </a:lnTo>
                <a:lnTo>
                  <a:pt x="20" y="146"/>
                </a:lnTo>
                <a:lnTo>
                  <a:pt x="22" y="142"/>
                </a:lnTo>
                <a:lnTo>
                  <a:pt x="20" y="140"/>
                </a:lnTo>
                <a:lnTo>
                  <a:pt x="20" y="136"/>
                </a:lnTo>
                <a:lnTo>
                  <a:pt x="22" y="138"/>
                </a:lnTo>
                <a:lnTo>
                  <a:pt x="26" y="138"/>
                </a:lnTo>
                <a:lnTo>
                  <a:pt x="26" y="132"/>
                </a:lnTo>
                <a:lnTo>
                  <a:pt x="26" y="130"/>
                </a:lnTo>
                <a:lnTo>
                  <a:pt x="20" y="128"/>
                </a:lnTo>
                <a:lnTo>
                  <a:pt x="20" y="126"/>
                </a:lnTo>
                <a:lnTo>
                  <a:pt x="22" y="124"/>
                </a:lnTo>
                <a:lnTo>
                  <a:pt x="28" y="128"/>
                </a:lnTo>
                <a:lnTo>
                  <a:pt x="30" y="128"/>
                </a:lnTo>
                <a:lnTo>
                  <a:pt x="32" y="128"/>
                </a:lnTo>
                <a:lnTo>
                  <a:pt x="32" y="126"/>
                </a:lnTo>
                <a:lnTo>
                  <a:pt x="32" y="124"/>
                </a:lnTo>
                <a:lnTo>
                  <a:pt x="28" y="126"/>
                </a:lnTo>
                <a:lnTo>
                  <a:pt x="26" y="126"/>
                </a:lnTo>
                <a:lnTo>
                  <a:pt x="26" y="124"/>
                </a:lnTo>
                <a:lnTo>
                  <a:pt x="26" y="120"/>
                </a:lnTo>
                <a:lnTo>
                  <a:pt x="28" y="120"/>
                </a:lnTo>
                <a:lnTo>
                  <a:pt x="30" y="120"/>
                </a:lnTo>
                <a:lnTo>
                  <a:pt x="32" y="120"/>
                </a:lnTo>
                <a:lnTo>
                  <a:pt x="34" y="120"/>
                </a:lnTo>
                <a:lnTo>
                  <a:pt x="36" y="120"/>
                </a:lnTo>
                <a:lnTo>
                  <a:pt x="36" y="116"/>
                </a:lnTo>
                <a:lnTo>
                  <a:pt x="32" y="114"/>
                </a:lnTo>
                <a:lnTo>
                  <a:pt x="30" y="112"/>
                </a:lnTo>
                <a:lnTo>
                  <a:pt x="32" y="106"/>
                </a:lnTo>
                <a:lnTo>
                  <a:pt x="30" y="102"/>
                </a:lnTo>
                <a:lnTo>
                  <a:pt x="28" y="100"/>
                </a:lnTo>
                <a:lnTo>
                  <a:pt x="30" y="98"/>
                </a:lnTo>
                <a:lnTo>
                  <a:pt x="32" y="100"/>
                </a:lnTo>
                <a:lnTo>
                  <a:pt x="34" y="100"/>
                </a:lnTo>
                <a:lnTo>
                  <a:pt x="34" y="102"/>
                </a:lnTo>
                <a:lnTo>
                  <a:pt x="36" y="102"/>
                </a:lnTo>
                <a:lnTo>
                  <a:pt x="36" y="100"/>
                </a:lnTo>
                <a:lnTo>
                  <a:pt x="36" y="98"/>
                </a:lnTo>
                <a:lnTo>
                  <a:pt x="36" y="96"/>
                </a:lnTo>
                <a:lnTo>
                  <a:pt x="42" y="96"/>
                </a:lnTo>
                <a:lnTo>
                  <a:pt x="44" y="92"/>
                </a:lnTo>
                <a:lnTo>
                  <a:pt x="42" y="92"/>
                </a:lnTo>
                <a:lnTo>
                  <a:pt x="36" y="90"/>
                </a:lnTo>
                <a:lnTo>
                  <a:pt x="36" y="86"/>
                </a:lnTo>
                <a:lnTo>
                  <a:pt x="40" y="82"/>
                </a:lnTo>
                <a:lnTo>
                  <a:pt x="44" y="86"/>
                </a:lnTo>
                <a:lnTo>
                  <a:pt x="46" y="86"/>
                </a:lnTo>
                <a:lnTo>
                  <a:pt x="48" y="84"/>
                </a:lnTo>
                <a:lnTo>
                  <a:pt x="46" y="82"/>
                </a:lnTo>
                <a:lnTo>
                  <a:pt x="40" y="82"/>
                </a:lnTo>
                <a:lnTo>
                  <a:pt x="36" y="80"/>
                </a:lnTo>
                <a:lnTo>
                  <a:pt x="40" y="78"/>
                </a:lnTo>
                <a:lnTo>
                  <a:pt x="44" y="80"/>
                </a:lnTo>
                <a:lnTo>
                  <a:pt x="46" y="80"/>
                </a:lnTo>
                <a:lnTo>
                  <a:pt x="46" y="76"/>
                </a:lnTo>
                <a:lnTo>
                  <a:pt x="46" y="72"/>
                </a:lnTo>
                <a:lnTo>
                  <a:pt x="48" y="72"/>
                </a:lnTo>
                <a:lnTo>
                  <a:pt x="50" y="76"/>
                </a:lnTo>
                <a:lnTo>
                  <a:pt x="50" y="70"/>
                </a:lnTo>
                <a:lnTo>
                  <a:pt x="50" y="68"/>
                </a:lnTo>
                <a:lnTo>
                  <a:pt x="50" y="66"/>
                </a:lnTo>
                <a:lnTo>
                  <a:pt x="56" y="66"/>
                </a:lnTo>
                <a:lnTo>
                  <a:pt x="56" y="70"/>
                </a:lnTo>
                <a:lnTo>
                  <a:pt x="58" y="70"/>
                </a:lnTo>
                <a:lnTo>
                  <a:pt x="58" y="66"/>
                </a:lnTo>
                <a:lnTo>
                  <a:pt x="60" y="64"/>
                </a:lnTo>
                <a:lnTo>
                  <a:pt x="62" y="62"/>
                </a:lnTo>
                <a:lnTo>
                  <a:pt x="62" y="60"/>
                </a:lnTo>
                <a:lnTo>
                  <a:pt x="62" y="54"/>
                </a:lnTo>
                <a:lnTo>
                  <a:pt x="62" y="52"/>
                </a:lnTo>
                <a:lnTo>
                  <a:pt x="64" y="50"/>
                </a:lnTo>
                <a:lnTo>
                  <a:pt x="62" y="46"/>
                </a:lnTo>
                <a:lnTo>
                  <a:pt x="60" y="42"/>
                </a:lnTo>
                <a:lnTo>
                  <a:pt x="62" y="42"/>
                </a:lnTo>
                <a:lnTo>
                  <a:pt x="62" y="38"/>
                </a:lnTo>
                <a:lnTo>
                  <a:pt x="64" y="38"/>
                </a:lnTo>
                <a:lnTo>
                  <a:pt x="64" y="40"/>
                </a:lnTo>
                <a:lnTo>
                  <a:pt x="64" y="42"/>
                </a:lnTo>
                <a:lnTo>
                  <a:pt x="66" y="42"/>
                </a:lnTo>
                <a:lnTo>
                  <a:pt x="68" y="38"/>
                </a:lnTo>
                <a:lnTo>
                  <a:pt x="68" y="36"/>
                </a:lnTo>
                <a:lnTo>
                  <a:pt x="64" y="36"/>
                </a:lnTo>
                <a:lnTo>
                  <a:pt x="62" y="30"/>
                </a:lnTo>
                <a:lnTo>
                  <a:pt x="64" y="26"/>
                </a:lnTo>
                <a:lnTo>
                  <a:pt x="64" y="30"/>
                </a:lnTo>
                <a:lnTo>
                  <a:pt x="66" y="30"/>
                </a:lnTo>
                <a:lnTo>
                  <a:pt x="66" y="32"/>
                </a:lnTo>
                <a:lnTo>
                  <a:pt x="64" y="34"/>
                </a:lnTo>
                <a:lnTo>
                  <a:pt x="66" y="34"/>
                </a:lnTo>
                <a:lnTo>
                  <a:pt x="68" y="34"/>
                </a:lnTo>
                <a:lnTo>
                  <a:pt x="68" y="32"/>
                </a:lnTo>
                <a:lnTo>
                  <a:pt x="68" y="30"/>
                </a:lnTo>
                <a:lnTo>
                  <a:pt x="68" y="26"/>
                </a:lnTo>
                <a:lnTo>
                  <a:pt x="66" y="22"/>
                </a:lnTo>
                <a:lnTo>
                  <a:pt x="68" y="20"/>
                </a:lnTo>
                <a:lnTo>
                  <a:pt x="72" y="22"/>
                </a:lnTo>
                <a:lnTo>
                  <a:pt x="72" y="24"/>
                </a:lnTo>
                <a:lnTo>
                  <a:pt x="74" y="24"/>
                </a:lnTo>
                <a:lnTo>
                  <a:pt x="76" y="22"/>
                </a:lnTo>
                <a:lnTo>
                  <a:pt x="78" y="22"/>
                </a:lnTo>
                <a:lnTo>
                  <a:pt x="80" y="22"/>
                </a:lnTo>
                <a:lnTo>
                  <a:pt x="80" y="20"/>
                </a:lnTo>
                <a:lnTo>
                  <a:pt x="82" y="20"/>
                </a:lnTo>
                <a:lnTo>
                  <a:pt x="82" y="18"/>
                </a:lnTo>
                <a:lnTo>
                  <a:pt x="82" y="16"/>
                </a:lnTo>
                <a:lnTo>
                  <a:pt x="78" y="14"/>
                </a:lnTo>
                <a:lnTo>
                  <a:pt x="78" y="10"/>
                </a:lnTo>
                <a:lnTo>
                  <a:pt x="120" y="8"/>
                </a:lnTo>
                <a:lnTo>
                  <a:pt x="124" y="8"/>
                </a:lnTo>
                <a:lnTo>
                  <a:pt x="148" y="6"/>
                </a:lnTo>
                <a:lnTo>
                  <a:pt x="156" y="6"/>
                </a:lnTo>
                <a:lnTo>
                  <a:pt x="170" y="4"/>
                </a:lnTo>
                <a:lnTo>
                  <a:pt x="184" y="4"/>
                </a:lnTo>
                <a:lnTo>
                  <a:pt x="186" y="4"/>
                </a:lnTo>
                <a:lnTo>
                  <a:pt x="214" y="2"/>
                </a:lnTo>
                <a:lnTo>
                  <a:pt x="216" y="0"/>
                </a:lnTo>
                <a:lnTo>
                  <a:pt x="228" y="0"/>
                </a:lnTo>
                <a:lnTo>
                  <a:pt x="232" y="6"/>
                </a:lnTo>
                <a:lnTo>
                  <a:pt x="234" y="8"/>
                </a:lnTo>
                <a:lnTo>
                  <a:pt x="234" y="36"/>
                </a:lnTo>
                <a:lnTo>
                  <a:pt x="234" y="46"/>
                </a:lnTo>
                <a:lnTo>
                  <a:pt x="234" y="56"/>
                </a:lnTo>
                <a:lnTo>
                  <a:pt x="232" y="78"/>
                </a:lnTo>
                <a:lnTo>
                  <a:pt x="232" y="80"/>
                </a:lnTo>
                <a:lnTo>
                  <a:pt x="232" y="108"/>
                </a:lnTo>
                <a:lnTo>
                  <a:pt x="232" y="126"/>
                </a:lnTo>
                <a:lnTo>
                  <a:pt x="232" y="148"/>
                </a:lnTo>
                <a:lnTo>
                  <a:pt x="230" y="174"/>
                </a:lnTo>
                <a:lnTo>
                  <a:pt x="230" y="178"/>
                </a:lnTo>
                <a:lnTo>
                  <a:pt x="230" y="208"/>
                </a:lnTo>
                <a:lnTo>
                  <a:pt x="230" y="234"/>
                </a:lnTo>
                <a:lnTo>
                  <a:pt x="230" y="242"/>
                </a:lnTo>
                <a:lnTo>
                  <a:pt x="230" y="268"/>
                </a:lnTo>
                <a:lnTo>
                  <a:pt x="230" y="284"/>
                </a:lnTo>
                <a:lnTo>
                  <a:pt x="234" y="308"/>
                </a:lnTo>
                <a:close/>
              </a:path>
            </a:pathLst>
          </a:custGeom>
          <a:solidFill>
            <a:srgbClr val="C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3" name="Freeform 105"/>
          <p:cNvSpPr>
            <a:spLocks/>
          </p:cNvSpPr>
          <p:nvPr/>
        </p:nvSpPr>
        <p:spPr bwMode="auto">
          <a:xfrm>
            <a:off x="5489575" y="4044950"/>
            <a:ext cx="390525" cy="666750"/>
          </a:xfrm>
          <a:custGeom>
            <a:avLst/>
            <a:gdLst>
              <a:gd name="T0" fmla="*/ 2147483647 w 246"/>
              <a:gd name="T1" fmla="*/ 2147483647 h 420"/>
              <a:gd name="T2" fmla="*/ 2147483647 w 246"/>
              <a:gd name="T3" fmla="*/ 2147483647 h 420"/>
              <a:gd name="T4" fmla="*/ 2147483647 w 246"/>
              <a:gd name="T5" fmla="*/ 2147483647 h 420"/>
              <a:gd name="T6" fmla="*/ 2147483647 w 246"/>
              <a:gd name="T7" fmla="*/ 2147483647 h 420"/>
              <a:gd name="T8" fmla="*/ 2147483647 w 246"/>
              <a:gd name="T9" fmla="*/ 2147483647 h 420"/>
              <a:gd name="T10" fmla="*/ 2147483647 w 246"/>
              <a:gd name="T11" fmla="*/ 2147483647 h 420"/>
              <a:gd name="T12" fmla="*/ 2147483647 w 246"/>
              <a:gd name="T13" fmla="*/ 2147483647 h 420"/>
              <a:gd name="T14" fmla="*/ 2147483647 w 246"/>
              <a:gd name="T15" fmla="*/ 2147483647 h 420"/>
              <a:gd name="T16" fmla="*/ 2147483647 w 246"/>
              <a:gd name="T17" fmla="*/ 2147483647 h 420"/>
              <a:gd name="T18" fmla="*/ 2147483647 w 246"/>
              <a:gd name="T19" fmla="*/ 2147483647 h 420"/>
              <a:gd name="T20" fmla="*/ 2147483647 w 246"/>
              <a:gd name="T21" fmla="*/ 2147483647 h 420"/>
              <a:gd name="T22" fmla="*/ 0 w 246"/>
              <a:gd name="T23" fmla="*/ 2147483647 h 420"/>
              <a:gd name="T24" fmla="*/ 2147483647 w 246"/>
              <a:gd name="T25" fmla="*/ 2147483647 h 420"/>
              <a:gd name="T26" fmla="*/ 2147483647 w 246"/>
              <a:gd name="T27" fmla="*/ 2147483647 h 420"/>
              <a:gd name="T28" fmla="*/ 2147483647 w 246"/>
              <a:gd name="T29" fmla="*/ 2147483647 h 420"/>
              <a:gd name="T30" fmla="*/ 2147483647 w 246"/>
              <a:gd name="T31" fmla="*/ 2147483647 h 420"/>
              <a:gd name="T32" fmla="*/ 2147483647 w 246"/>
              <a:gd name="T33" fmla="*/ 2147483647 h 420"/>
              <a:gd name="T34" fmla="*/ 2147483647 w 246"/>
              <a:gd name="T35" fmla="*/ 2147483647 h 420"/>
              <a:gd name="T36" fmla="*/ 2147483647 w 246"/>
              <a:gd name="T37" fmla="*/ 2147483647 h 420"/>
              <a:gd name="T38" fmla="*/ 2147483647 w 246"/>
              <a:gd name="T39" fmla="*/ 2147483647 h 420"/>
              <a:gd name="T40" fmla="*/ 2147483647 w 246"/>
              <a:gd name="T41" fmla="*/ 2147483647 h 420"/>
              <a:gd name="T42" fmla="*/ 2147483647 w 246"/>
              <a:gd name="T43" fmla="*/ 2147483647 h 420"/>
              <a:gd name="T44" fmla="*/ 2147483647 w 246"/>
              <a:gd name="T45" fmla="*/ 2147483647 h 420"/>
              <a:gd name="T46" fmla="*/ 2147483647 w 246"/>
              <a:gd name="T47" fmla="*/ 2147483647 h 420"/>
              <a:gd name="T48" fmla="*/ 2147483647 w 246"/>
              <a:gd name="T49" fmla="*/ 2147483647 h 420"/>
              <a:gd name="T50" fmla="*/ 2147483647 w 246"/>
              <a:gd name="T51" fmla="*/ 2147483647 h 420"/>
              <a:gd name="T52" fmla="*/ 2147483647 w 246"/>
              <a:gd name="T53" fmla="*/ 2147483647 h 420"/>
              <a:gd name="T54" fmla="*/ 2147483647 w 246"/>
              <a:gd name="T55" fmla="*/ 2147483647 h 420"/>
              <a:gd name="T56" fmla="*/ 2147483647 w 246"/>
              <a:gd name="T57" fmla="*/ 2147483647 h 420"/>
              <a:gd name="T58" fmla="*/ 2147483647 w 246"/>
              <a:gd name="T59" fmla="*/ 2147483647 h 420"/>
              <a:gd name="T60" fmla="*/ 2147483647 w 246"/>
              <a:gd name="T61" fmla="*/ 2147483647 h 420"/>
              <a:gd name="T62" fmla="*/ 2147483647 w 246"/>
              <a:gd name="T63" fmla="*/ 2147483647 h 420"/>
              <a:gd name="T64" fmla="*/ 2147483647 w 246"/>
              <a:gd name="T65" fmla="*/ 2147483647 h 420"/>
              <a:gd name="T66" fmla="*/ 2147483647 w 246"/>
              <a:gd name="T67" fmla="*/ 2147483647 h 420"/>
              <a:gd name="T68" fmla="*/ 2147483647 w 246"/>
              <a:gd name="T69" fmla="*/ 2147483647 h 420"/>
              <a:gd name="T70" fmla="*/ 2147483647 w 246"/>
              <a:gd name="T71" fmla="*/ 2147483647 h 420"/>
              <a:gd name="T72" fmla="*/ 2147483647 w 246"/>
              <a:gd name="T73" fmla="*/ 2147483647 h 420"/>
              <a:gd name="T74" fmla="*/ 2147483647 w 246"/>
              <a:gd name="T75" fmla="*/ 2147483647 h 420"/>
              <a:gd name="T76" fmla="*/ 2147483647 w 246"/>
              <a:gd name="T77" fmla="*/ 2147483647 h 420"/>
              <a:gd name="T78" fmla="*/ 2147483647 w 246"/>
              <a:gd name="T79" fmla="*/ 2147483647 h 420"/>
              <a:gd name="T80" fmla="*/ 2147483647 w 246"/>
              <a:gd name="T81" fmla="*/ 2147483647 h 420"/>
              <a:gd name="T82" fmla="*/ 2147483647 w 246"/>
              <a:gd name="T83" fmla="*/ 2147483647 h 420"/>
              <a:gd name="T84" fmla="*/ 2147483647 w 246"/>
              <a:gd name="T85" fmla="*/ 2147483647 h 420"/>
              <a:gd name="T86" fmla="*/ 2147483647 w 246"/>
              <a:gd name="T87" fmla="*/ 2147483647 h 420"/>
              <a:gd name="T88" fmla="*/ 2147483647 w 246"/>
              <a:gd name="T89" fmla="*/ 2147483647 h 420"/>
              <a:gd name="T90" fmla="*/ 2147483647 w 246"/>
              <a:gd name="T91" fmla="*/ 2147483647 h 420"/>
              <a:gd name="T92" fmla="*/ 2147483647 w 246"/>
              <a:gd name="T93" fmla="*/ 2147483647 h 420"/>
              <a:gd name="T94" fmla="*/ 2147483647 w 246"/>
              <a:gd name="T95" fmla="*/ 2147483647 h 420"/>
              <a:gd name="T96" fmla="*/ 2147483647 w 246"/>
              <a:gd name="T97" fmla="*/ 2147483647 h 420"/>
              <a:gd name="T98" fmla="*/ 2147483647 w 246"/>
              <a:gd name="T99" fmla="*/ 2147483647 h 420"/>
              <a:gd name="T100" fmla="*/ 2147483647 w 246"/>
              <a:gd name="T101" fmla="*/ 2147483647 h 420"/>
              <a:gd name="T102" fmla="*/ 2147483647 w 246"/>
              <a:gd name="T103" fmla="*/ 2147483647 h 420"/>
              <a:gd name="T104" fmla="*/ 2147483647 w 246"/>
              <a:gd name="T105" fmla="*/ 2147483647 h 420"/>
              <a:gd name="T106" fmla="*/ 2147483647 w 246"/>
              <a:gd name="T107" fmla="*/ 2147483647 h 420"/>
              <a:gd name="T108" fmla="*/ 2147483647 w 246"/>
              <a:gd name="T109" fmla="*/ 2147483647 h 420"/>
              <a:gd name="T110" fmla="*/ 2147483647 w 246"/>
              <a:gd name="T111" fmla="*/ 2147483647 h 420"/>
              <a:gd name="T112" fmla="*/ 2147483647 w 246"/>
              <a:gd name="T113" fmla="*/ 2147483647 h 420"/>
              <a:gd name="T114" fmla="*/ 2147483647 w 246"/>
              <a:gd name="T115" fmla="*/ 2147483647 h 420"/>
              <a:gd name="T116" fmla="*/ 2147483647 w 246"/>
              <a:gd name="T117" fmla="*/ 2147483647 h 420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246"/>
              <a:gd name="T178" fmla="*/ 0 h 420"/>
              <a:gd name="T179" fmla="*/ 246 w 246"/>
              <a:gd name="T180" fmla="*/ 420 h 420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246" h="420">
                <a:moveTo>
                  <a:pt x="234" y="308"/>
                </a:moveTo>
                <a:lnTo>
                  <a:pt x="238" y="336"/>
                </a:lnTo>
                <a:lnTo>
                  <a:pt x="240" y="348"/>
                </a:lnTo>
                <a:lnTo>
                  <a:pt x="242" y="368"/>
                </a:lnTo>
                <a:lnTo>
                  <a:pt x="244" y="398"/>
                </a:lnTo>
                <a:lnTo>
                  <a:pt x="246" y="402"/>
                </a:lnTo>
                <a:lnTo>
                  <a:pt x="240" y="404"/>
                </a:lnTo>
                <a:lnTo>
                  <a:pt x="232" y="400"/>
                </a:lnTo>
                <a:lnTo>
                  <a:pt x="224" y="404"/>
                </a:lnTo>
                <a:lnTo>
                  <a:pt x="210" y="398"/>
                </a:lnTo>
                <a:lnTo>
                  <a:pt x="204" y="400"/>
                </a:lnTo>
                <a:lnTo>
                  <a:pt x="210" y="400"/>
                </a:lnTo>
                <a:lnTo>
                  <a:pt x="180" y="410"/>
                </a:lnTo>
                <a:lnTo>
                  <a:pt x="180" y="404"/>
                </a:lnTo>
                <a:lnTo>
                  <a:pt x="174" y="404"/>
                </a:lnTo>
                <a:lnTo>
                  <a:pt x="172" y="408"/>
                </a:lnTo>
                <a:lnTo>
                  <a:pt x="178" y="410"/>
                </a:lnTo>
                <a:lnTo>
                  <a:pt x="170" y="416"/>
                </a:lnTo>
                <a:lnTo>
                  <a:pt x="168" y="420"/>
                </a:lnTo>
                <a:lnTo>
                  <a:pt x="158" y="420"/>
                </a:lnTo>
                <a:lnTo>
                  <a:pt x="156" y="418"/>
                </a:lnTo>
                <a:lnTo>
                  <a:pt x="154" y="416"/>
                </a:lnTo>
                <a:lnTo>
                  <a:pt x="154" y="414"/>
                </a:lnTo>
                <a:lnTo>
                  <a:pt x="152" y="414"/>
                </a:lnTo>
                <a:lnTo>
                  <a:pt x="152" y="412"/>
                </a:lnTo>
                <a:lnTo>
                  <a:pt x="154" y="412"/>
                </a:lnTo>
                <a:lnTo>
                  <a:pt x="154" y="410"/>
                </a:lnTo>
                <a:lnTo>
                  <a:pt x="152" y="410"/>
                </a:lnTo>
                <a:lnTo>
                  <a:pt x="152" y="408"/>
                </a:lnTo>
                <a:lnTo>
                  <a:pt x="150" y="404"/>
                </a:lnTo>
                <a:lnTo>
                  <a:pt x="150" y="400"/>
                </a:lnTo>
                <a:lnTo>
                  <a:pt x="148" y="398"/>
                </a:lnTo>
                <a:lnTo>
                  <a:pt x="146" y="396"/>
                </a:lnTo>
                <a:lnTo>
                  <a:pt x="142" y="396"/>
                </a:lnTo>
                <a:lnTo>
                  <a:pt x="140" y="394"/>
                </a:lnTo>
                <a:lnTo>
                  <a:pt x="140" y="390"/>
                </a:lnTo>
                <a:lnTo>
                  <a:pt x="138" y="386"/>
                </a:lnTo>
                <a:lnTo>
                  <a:pt x="138" y="384"/>
                </a:lnTo>
                <a:lnTo>
                  <a:pt x="136" y="382"/>
                </a:lnTo>
                <a:lnTo>
                  <a:pt x="136" y="380"/>
                </a:lnTo>
                <a:lnTo>
                  <a:pt x="136" y="378"/>
                </a:lnTo>
                <a:lnTo>
                  <a:pt x="136" y="374"/>
                </a:lnTo>
                <a:lnTo>
                  <a:pt x="138" y="374"/>
                </a:lnTo>
                <a:lnTo>
                  <a:pt x="136" y="372"/>
                </a:lnTo>
                <a:lnTo>
                  <a:pt x="138" y="370"/>
                </a:lnTo>
                <a:lnTo>
                  <a:pt x="138" y="368"/>
                </a:lnTo>
                <a:lnTo>
                  <a:pt x="140" y="368"/>
                </a:lnTo>
                <a:lnTo>
                  <a:pt x="138" y="366"/>
                </a:lnTo>
                <a:lnTo>
                  <a:pt x="140" y="366"/>
                </a:lnTo>
                <a:lnTo>
                  <a:pt x="140" y="360"/>
                </a:lnTo>
                <a:lnTo>
                  <a:pt x="142" y="358"/>
                </a:lnTo>
                <a:lnTo>
                  <a:pt x="140" y="358"/>
                </a:lnTo>
                <a:lnTo>
                  <a:pt x="142" y="356"/>
                </a:lnTo>
                <a:lnTo>
                  <a:pt x="142" y="354"/>
                </a:lnTo>
                <a:lnTo>
                  <a:pt x="142" y="352"/>
                </a:lnTo>
                <a:lnTo>
                  <a:pt x="134" y="354"/>
                </a:lnTo>
                <a:lnTo>
                  <a:pt x="104" y="354"/>
                </a:lnTo>
                <a:lnTo>
                  <a:pt x="96" y="356"/>
                </a:lnTo>
                <a:lnTo>
                  <a:pt x="82" y="356"/>
                </a:lnTo>
                <a:lnTo>
                  <a:pt x="80" y="356"/>
                </a:lnTo>
                <a:lnTo>
                  <a:pt x="60" y="358"/>
                </a:lnTo>
                <a:lnTo>
                  <a:pt x="44" y="358"/>
                </a:lnTo>
                <a:lnTo>
                  <a:pt x="34" y="358"/>
                </a:lnTo>
                <a:lnTo>
                  <a:pt x="2" y="360"/>
                </a:lnTo>
                <a:lnTo>
                  <a:pt x="4" y="358"/>
                </a:lnTo>
                <a:lnTo>
                  <a:pt x="6" y="356"/>
                </a:lnTo>
                <a:lnTo>
                  <a:pt x="6" y="354"/>
                </a:lnTo>
                <a:lnTo>
                  <a:pt x="2" y="350"/>
                </a:lnTo>
                <a:lnTo>
                  <a:pt x="4" y="344"/>
                </a:lnTo>
                <a:lnTo>
                  <a:pt x="2" y="342"/>
                </a:lnTo>
                <a:lnTo>
                  <a:pt x="0" y="340"/>
                </a:lnTo>
                <a:lnTo>
                  <a:pt x="0" y="338"/>
                </a:lnTo>
                <a:lnTo>
                  <a:pt x="4" y="338"/>
                </a:lnTo>
                <a:lnTo>
                  <a:pt x="10" y="336"/>
                </a:lnTo>
                <a:lnTo>
                  <a:pt x="10" y="334"/>
                </a:lnTo>
                <a:lnTo>
                  <a:pt x="6" y="330"/>
                </a:lnTo>
                <a:lnTo>
                  <a:pt x="6" y="328"/>
                </a:lnTo>
                <a:lnTo>
                  <a:pt x="4" y="326"/>
                </a:lnTo>
                <a:lnTo>
                  <a:pt x="4" y="324"/>
                </a:lnTo>
                <a:lnTo>
                  <a:pt x="6" y="324"/>
                </a:lnTo>
                <a:lnTo>
                  <a:pt x="6" y="326"/>
                </a:lnTo>
                <a:lnTo>
                  <a:pt x="10" y="328"/>
                </a:lnTo>
                <a:lnTo>
                  <a:pt x="12" y="328"/>
                </a:lnTo>
                <a:lnTo>
                  <a:pt x="12" y="326"/>
                </a:lnTo>
                <a:lnTo>
                  <a:pt x="12" y="324"/>
                </a:lnTo>
                <a:lnTo>
                  <a:pt x="10" y="322"/>
                </a:lnTo>
                <a:lnTo>
                  <a:pt x="10" y="314"/>
                </a:lnTo>
                <a:lnTo>
                  <a:pt x="12" y="312"/>
                </a:lnTo>
                <a:lnTo>
                  <a:pt x="14" y="312"/>
                </a:lnTo>
                <a:lnTo>
                  <a:pt x="16" y="310"/>
                </a:lnTo>
                <a:lnTo>
                  <a:pt x="14" y="308"/>
                </a:lnTo>
                <a:lnTo>
                  <a:pt x="10" y="308"/>
                </a:lnTo>
                <a:lnTo>
                  <a:pt x="6" y="308"/>
                </a:lnTo>
                <a:lnTo>
                  <a:pt x="6" y="306"/>
                </a:lnTo>
                <a:lnTo>
                  <a:pt x="10" y="304"/>
                </a:lnTo>
                <a:lnTo>
                  <a:pt x="12" y="306"/>
                </a:lnTo>
                <a:lnTo>
                  <a:pt x="16" y="306"/>
                </a:lnTo>
                <a:lnTo>
                  <a:pt x="16" y="304"/>
                </a:lnTo>
                <a:lnTo>
                  <a:pt x="16" y="298"/>
                </a:lnTo>
                <a:lnTo>
                  <a:pt x="18" y="294"/>
                </a:lnTo>
                <a:lnTo>
                  <a:pt x="20" y="294"/>
                </a:lnTo>
                <a:lnTo>
                  <a:pt x="22" y="294"/>
                </a:lnTo>
                <a:lnTo>
                  <a:pt x="26" y="294"/>
                </a:lnTo>
                <a:lnTo>
                  <a:pt x="26" y="292"/>
                </a:lnTo>
                <a:lnTo>
                  <a:pt x="20" y="294"/>
                </a:lnTo>
                <a:lnTo>
                  <a:pt x="18" y="294"/>
                </a:lnTo>
                <a:lnTo>
                  <a:pt x="18" y="292"/>
                </a:lnTo>
                <a:lnTo>
                  <a:pt x="20" y="288"/>
                </a:lnTo>
                <a:lnTo>
                  <a:pt x="20" y="284"/>
                </a:lnTo>
                <a:lnTo>
                  <a:pt x="22" y="284"/>
                </a:lnTo>
                <a:lnTo>
                  <a:pt x="22" y="288"/>
                </a:lnTo>
                <a:lnTo>
                  <a:pt x="26" y="290"/>
                </a:lnTo>
                <a:lnTo>
                  <a:pt x="28" y="288"/>
                </a:lnTo>
                <a:lnTo>
                  <a:pt x="26" y="284"/>
                </a:lnTo>
                <a:lnTo>
                  <a:pt x="30" y="280"/>
                </a:lnTo>
                <a:lnTo>
                  <a:pt x="32" y="274"/>
                </a:lnTo>
                <a:lnTo>
                  <a:pt x="34" y="274"/>
                </a:lnTo>
                <a:lnTo>
                  <a:pt x="40" y="272"/>
                </a:lnTo>
                <a:lnTo>
                  <a:pt x="40" y="268"/>
                </a:lnTo>
                <a:lnTo>
                  <a:pt x="36" y="268"/>
                </a:lnTo>
                <a:lnTo>
                  <a:pt x="32" y="266"/>
                </a:lnTo>
                <a:lnTo>
                  <a:pt x="34" y="264"/>
                </a:lnTo>
                <a:lnTo>
                  <a:pt x="36" y="268"/>
                </a:lnTo>
                <a:lnTo>
                  <a:pt x="40" y="266"/>
                </a:lnTo>
                <a:lnTo>
                  <a:pt x="36" y="264"/>
                </a:lnTo>
                <a:lnTo>
                  <a:pt x="40" y="264"/>
                </a:lnTo>
                <a:lnTo>
                  <a:pt x="42" y="262"/>
                </a:lnTo>
                <a:lnTo>
                  <a:pt x="42" y="258"/>
                </a:lnTo>
                <a:lnTo>
                  <a:pt x="40" y="258"/>
                </a:lnTo>
                <a:lnTo>
                  <a:pt x="40" y="260"/>
                </a:lnTo>
                <a:lnTo>
                  <a:pt x="40" y="262"/>
                </a:lnTo>
                <a:lnTo>
                  <a:pt x="36" y="260"/>
                </a:lnTo>
                <a:lnTo>
                  <a:pt x="34" y="262"/>
                </a:lnTo>
                <a:lnTo>
                  <a:pt x="32" y="260"/>
                </a:lnTo>
                <a:lnTo>
                  <a:pt x="30" y="258"/>
                </a:lnTo>
                <a:lnTo>
                  <a:pt x="30" y="254"/>
                </a:lnTo>
                <a:lnTo>
                  <a:pt x="34" y="252"/>
                </a:lnTo>
                <a:lnTo>
                  <a:pt x="34" y="254"/>
                </a:lnTo>
                <a:lnTo>
                  <a:pt x="36" y="252"/>
                </a:lnTo>
                <a:lnTo>
                  <a:pt x="40" y="250"/>
                </a:lnTo>
                <a:lnTo>
                  <a:pt x="44" y="252"/>
                </a:lnTo>
                <a:lnTo>
                  <a:pt x="44" y="248"/>
                </a:lnTo>
                <a:lnTo>
                  <a:pt x="44" y="246"/>
                </a:lnTo>
                <a:lnTo>
                  <a:pt x="48" y="246"/>
                </a:lnTo>
                <a:lnTo>
                  <a:pt x="50" y="238"/>
                </a:lnTo>
                <a:lnTo>
                  <a:pt x="48" y="242"/>
                </a:lnTo>
                <a:lnTo>
                  <a:pt x="44" y="242"/>
                </a:lnTo>
                <a:lnTo>
                  <a:pt x="42" y="242"/>
                </a:lnTo>
                <a:lnTo>
                  <a:pt x="42" y="238"/>
                </a:lnTo>
                <a:lnTo>
                  <a:pt x="44" y="236"/>
                </a:lnTo>
                <a:lnTo>
                  <a:pt x="44" y="234"/>
                </a:lnTo>
                <a:lnTo>
                  <a:pt x="42" y="234"/>
                </a:lnTo>
                <a:lnTo>
                  <a:pt x="40" y="234"/>
                </a:lnTo>
                <a:lnTo>
                  <a:pt x="36" y="234"/>
                </a:lnTo>
                <a:lnTo>
                  <a:pt x="32" y="230"/>
                </a:lnTo>
                <a:lnTo>
                  <a:pt x="32" y="228"/>
                </a:lnTo>
                <a:lnTo>
                  <a:pt x="34" y="226"/>
                </a:lnTo>
                <a:lnTo>
                  <a:pt x="40" y="230"/>
                </a:lnTo>
                <a:lnTo>
                  <a:pt x="42" y="230"/>
                </a:lnTo>
                <a:lnTo>
                  <a:pt x="42" y="228"/>
                </a:lnTo>
                <a:lnTo>
                  <a:pt x="36" y="226"/>
                </a:lnTo>
                <a:lnTo>
                  <a:pt x="34" y="226"/>
                </a:lnTo>
                <a:lnTo>
                  <a:pt x="36" y="222"/>
                </a:lnTo>
                <a:lnTo>
                  <a:pt x="40" y="222"/>
                </a:lnTo>
                <a:lnTo>
                  <a:pt x="42" y="218"/>
                </a:lnTo>
                <a:lnTo>
                  <a:pt x="40" y="216"/>
                </a:lnTo>
                <a:lnTo>
                  <a:pt x="40" y="218"/>
                </a:lnTo>
                <a:lnTo>
                  <a:pt x="36" y="220"/>
                </a:lnTo>
                <a:lnTo>
                  <a:pt x="32" y="220"/>
                </a:lnTo>
                <a:lnTo>
                  <a:pt x="30" y="218"/>
                </a:lnTo>
                <a:lnTo>
                  <a:pt x="30" y="216"/>
                </a:lnTo>
                <a:lnTo>
                  <a:pt x="36" y="212"/>
                </a:lnTo>
                <a:lnTo>
                  <a:pt x="32" y="208"/>
                </a:lnTo>
                <a:lnTo>
                  <a:pt x="30" y="208"/>
                </a:lnTo>
                <a:lnTo>
                  <a:pt x="28" y="206"/>
                </a:lnTo>
                <a:lnTo>
                  <a:pt x="30" y="200"/>
                </a:lnTo>
                <a:lnTo>
                  <a:pt x="34" y="198"/>
                </a:lnTo>
                <a:lnTo>
                  <a:pt x="34" y="190"/>
                </a:lnTo>
                <a:lnTo>
                  <a:pt x="32" y="188"/>
                </a:lnTo>
                <a:lnTo>
                  <a:pt x="30" y="188"/>
                </a:lnTo>
                <a:lnTo>
                  <a:pt x="30" y="192"/>
                </a:lnTo>
                <a:lnTo>
                  <a:pt x="28" y="196"/>
                </a:lnTo>
                <a:lnTo>
                  <a:pt x="26" y="196"/>
                </a:lnTo>
                <a:lnTo>
                  <a:pt x="22" y="192"/>
                </a:lnTo>
                <a:lnTo>
                  <a:pt x="28" y="186"/>
                </a:lnTo>
                <a:lnTo>
                  <a:pt x="28" y="184"/>
                </a:lnTo>
                <a:lnTo>
                  <a:pt x="30" y="184"/>
                </a:lnTo>
                <a:lnTo>
                  <a:pt x="30" y="182"/>
                </a:lnTo>
                <a:lnTo>
                  <a:pt x="28" y="178"/>
                </a:lnTo>
                <a:lnTo>
                  <a:pt x="26" y="176"/>
                </a:lnTo>
                <a:lnTo>
                  <a:pt x="22" y="174"/>
                </a:lnTo>
                <a:lnTo>
                  <a:pt x="26" y="174"/>
                </a:lnTo>
                <a:lnTo>
                  <a:pt x="30" y="174"/>
                </a:lnTo>
                <a:lnTo>
                  <a:pt x="32" y="174"/>
                </a:lnTo>
                <a:lnTo>
                  <a:pt x="32" y="172"/>
                </a:lnTo>
                <a:lnTo>
                  <a:pt x="32" y="168"/>
                </a:lnTo>
                <a:lnTo>
                  <a:pt x="34" y="166"/>
                </a:lnTo>
                <a:lnTo>
                  <a:pt x="34" y="162"/>
                </a:lnTo>
                <a:lnTo>
                  <a:pt x="34" y="160"/>
                </a:lnTo>
                <a:lnTo>
                  <a:pt x="32" y="160"/>
                </a:lnTo>
                <a:lnTo>
                  <a:pt x="30" y="166"/>
                </a:lnTo>
                <a:lnTo>
                  <a:pt x="30" y="162"/>
                </a:lnTo>
                <a:lnTo>
                  <a:pt x="28" y="158"/>
                </a:lnTo>
                <a:lnTo>
                  <a:pt x="28" y="156"/>
                </a:lnTo>
                <a:lnTo>
                  <a:pt x="30" y="152"/>
                </a:lnTo>
                <a:lnTo>
                  <a:pt x="32" y="152"/>
                </a:lnTo>
                <a:lnTo>
                  <a:pt x="32" y="148"/>
                </a:lnTo>
                <a:lnTo>
                  <a:pt x="32" y="146"/>
                </a:lnTo>
                <a:lnTo>
                  <a:pt x="30" y="146"/>
                </a:lnTo>
                <a:lnTo>
                  <a:pt x="30" y="152"/>
                </a:lnTo>
                <a:lnTo>
                  <a:pt x="28" y="154"/>
                </a:lnTo>
                <a:lnTo>
                  <a:pt x="22" y="154"/>
                </a:lnTo>
                <a:lnTo>
                  <a:pt x="22" y="152"/>
                </a:lnTo>
                <a:lnTo>
                  <a:pt x="28" y="148"/>
                </a:lnTo>
                <a:lnTo>
                  <a:pt x="28" y="146"/>
                </a:lnTo>
                <a:lnTo>
                  <a:pt x="28" y="144"/>
                </a:lnTo>
                <a:lnTo>
                  <a:pt x="26" y="142"/>
                </a:lnTo>
                <a:lnTo>
                  <a:pt x="22" y="142"/>
                </a:lnTo>
                <a:lnTo>
                  <a:pt x="26" y="146"/>
                </a:lnTo>
                <a:lnTo>
                  <a:pt x="22" y="148"/>
                </a:lnTo>
                <a:lnTo>
                  <a:pt x="20" y="148"/>
                </a:lnTo>
                <a:lnTo>
                  <a:pt x="20" y="146"/>
                </a:lnTo>
                <a:lnTo>
                  <a:pt x="22" y="142"/>
                </a:lnTo>
                <a:lnTo>
                  <a:pt x="20" y="140"/>
                </a:lnTo>
                <a:lnTo>
                  <a:pt x="20" y="136"/>
                </a:lnTo>
                <a:lnTo>
                  <a:pt x="22" y="138"/>
                </a:lnTo>
                <a:lnTo>
                  <a:pt x="26" y="138"/>
                </a:lnTo>
                <a:lnTo>
                  <a:pt x="26" y="132"/>
                </a:lnTo>
                <a:lnTo>
                  <a:pt x="26" y="130"/>
                </a:lnTo>
                <a:lnTo>
                  <a:pt x="20" y="128"/>
                </a:lnTo>
                <a:lnTo>
                  <a:pt x="20" y="126"/>
                </a:lnTo>
                <a:lnTo>
                  <a:pt x="22" y="124"/>
                </a:lnTo>
                <a:lnTo>
                  <a:pt x="28" y="128"/>
                </a:lnTo>
                <a:lnTo>
                  <a:pt x="30" y="128"/>
                </a:lnTo>
                <a:lnTo>
                  <a:pt x="32" y="128"/>
                </a:lnTo>
                <a:lnTo>
                  <a:pt x="32" y="126"/>
                </a:lnTo>
                <a:lnTo>
                  <a:pt x="32" y="124"/>
                </a:lnTo>
                <a:lnTo>
                  <a:pt x="28" y="126"/>
                </a:lnTo>
                <a:lnTo>
                  <a:pt x="26" y="126"/>
                </a:lnTo>
                <a:lnTo>
                  <a:pt x="26" y="124"/>
                </a:lnTo>
                <a:lnTo>
                  <a:pt x="26" y="120"/>
                </a:lnTo>
                <a:lnTo>
                  <a:pt x="28" y="120"/>
                </a:lnTo>
                <a:lnTo>
                  <a:pt x="30" y="120"/>
                </a:lnTo>
                <a:lnTo>
                  <a:pt x="32" y="120"/>
                </a:lnTo>
                <a:lnTo>
                  <a:pt x="34" y="120"/>
                </a:lnTo>
                <a:lnTo>
                  <a:pt x="36" y="120"/>
                </a:lnTo>
                <a:lnTo>
                  <a:pt x="36" y="116"/>
                </a:lnTo>
                <a:lnTo>
                  <a:pt x="32" y="114"/>
                </a:lnTo>
                <a:lnTo>
                  <a:pt x="30" y="112"/>
                </a:lnTo>
                <a:lnTo>
                  <a:pt x="32" y="106"/>
                </a:lnTo>
                <a:lnTo>
                  <a:pt x="30" y="102"/>
                </a:lnTo>
                <a:lnTo>
                  <a:pt x="28" y="100"/>
                </a:lnTo>
                <a:lnTo>
                  <a:pt x="30" y="98"/>
                </a:lnTo>
                <a:lnTo>
                  <a:pt x="32" y="100"/>
                </a:lnTo>
                <a:lnTo>
                  <a:pt x="34" y="100"/>
                </a:lnTo>
                <a:lnTo>
                  <a:pt x="34" y="102"/>
                </a:lnTo>
                <a:lnTo>
                  <a:pt x="36" y="102"/>
                </a:lnTo>
                <a:lnTo>
                  <a:pt x="36" y="100"/>
                </a:lnTo>
                <a:lnTo>
                  <a:pt x="36" y="98"/>
                </a:lnTo>
                <a:lnTo>
                  <a:pt x="36" y="96"/>
                </a:lnTo>
                <a:lnTo>
                  <a:pt x="42" y="96"/>
                </a:lnTo>
                <a:lnTo>
                  <a:pt x="44" y="92"/>
                </a:lnTo>
                <a:lnTo>
                  <a:pt x="42" y="92"/>
                </a:lnTo>
                <a:lnTo>
                  <a:pt x="36" y="90"/>
                </a:lnTo>
                <a:lnTo>
                  <a:pt x="36" y="86"/>
                </a:lnTo>
                <a:lnTo>
                  <a:pt x="40" y="82"/>
                </a:lnTo>
                <a:lnTo>
                  <a:pt x="44" y="86"/>
                </a:lnTo>
                <a:lnTo>
                  <a:pt x="46" y="86"/>
                </a:lnTo>
                <a:lnTo>
                  <a:pt x="48" y="84"/>
                </a:lnTo>
                <a:lnTo>
                  <a:pt x="46" y="82"/>
                </a:lnTo>
                <a:lnTo>
                  <a:pt x="40" y="82"/>
                </a:lnTo>
                <a:lnTo>
                  <a:pt x="36" y="80"/>
                </a:lnTo>
                <a:lnTo>
                  <a:pt x="40" y="78"/>
                </a:lnTo>
                <a:lnTo>
                  <a:pt x="44" y="80"/>
                </a:lnTo>
                <a:lnTo>
                  <a:pt x="46" y="80"/>
                </a:lnTo>
                <a:lnTo>
                  <a:pt x="46" y="76"/>
                </a:lnTo>
                <a:lnTo>
                  <a:pt x="46" y="72"/>
                </a:lnTo>
                <a:lnTo>
                  <a:pt x="48" y="72"/>
                </a:lnTo>
                <a:lnTo>
                  <a:pt x="50" y="76"/>
                </a:lnTo>
                <a:lnTo>
                  <a:pt x="50" y="70"/>
                </a:lnTo>
                <a:lnTo>
                  <a:pt x="50" y="68"/>
                </a:lnTo>
                <a:lnTo>
                  <a:pt x="50" y="66"/>
                </a:lnTo>
                <a:lnTo>
                  <a:pt x="56" y="66"/>
                </a:lnTo>
                <a:lnTo>
                  <a:pt x="56" y="70"/>
                </a:lnTo>
                <a:lnTo>
                  <a:pt x="58" y="70"/>
                </a:lnTo>
                <a:lnTo>
                  <a:pt x="58" y="66"/>
                </a:lnTo>
                <a:lnTo>
                  <a:pt x="60" y="64"/>
                </a:lnTo>
                <a:lnTo>
                  <a:pt x="62" y="62"/>
                </a:lnTo>
                <a:lnTo>
                  <a:pt x="62" y="60"/>
                </a:lnTo>
                <a:lnTo>
                  <a:pt x="62" y="54"/>
                </a:lnTo>
                <a:lnTo>
                  <a:pt x="62" y="52"/>
                </a:lnTo>
                <a:lnTo>
                  <a:pt x="64" y="50"/>
                </a:lnTo>
                <a:lnTo>
                  <a:pt x="62" y="46"/>
                </a:lnTo>
                <a:lnTo>
                  <a:pt x="60" y="42"/>
                </a:lnTo>
                <a:lnTo>
                  <a:pt x="62" y="42"/>
                </a:lnTo>
                <a:lnTo>
                  <a:pt x="62" y="38"/>
                </a:lnTo>
                <a:lnTo>
                  <a:pt x="64" y="38"/>
                </a:lnTo>
                <a:lnTo>
                  <a:pt x="64" y="40"/>
                </a:lnTo>
                <a:lnTo>
                  <a:pt x="64" y="42"/>
                </a:lnTo>
                <a:lnTo>
                  <a:pt x="66" y="42"/>
                </a:lnTo>
                <a:lnTo>
                  <a:pt x="68" y="38"/>
                </a:lnTo>
                <a:lnTo>
                  <a:pt x="68" y="36"/>
                </a:lnTo>
                <a:lnTo>
                  <a:pt x="64" y="36"/>
                </a:lnTo>
                <a:lnTo>
                  <a:pt x="62" y="30"/>
                </a:lnTo>
                <a:lnTo>
                  <a:pt x="64" y="26"/>
                </a:lnTo>
                <a:lnTo>
                  <a:pt x="64" y="30"/>
                </a:lnTo>
                <a:lnTo>
                  <a:pt x="66" y="30"/>
                </a:lnTo>
                <a:lnTo>
                  <a:pt x="66" y="32"/>
                </a:lnTo>
                <a:lnTo>
                  <a:pt x="64" y="34"/>
                </a:lnTo>
                <a:lnTo>
                  <a:pt x="66" y="34"/>
                </a:lnTo>
                <a:lnTo>
                  <a:pt x="68" y="34"/>
                </a:lnTo>
                <a:lnTo>
                  <a:pt x="68" y="32"/>
                </a:lnTo>
                <a:lnTo>
                  <a:pt x="68" y="30"/>
                </a:lnTo>
                <a:lnTo>
                  <a:pt x="68" y="26"/>
                </a:lnTo>
                <a:lnTo>
                  <a:pt x="66" y="22"/>
                </a:lnTo>
                <a:lnTo>
                  <a:pt x="68" y="20"/>
                </a:lnTo>
                <a:lnTo>
                  <a:pt x="72" y="22"/>
                </a:lnTo>
                <a:lnTo>
                  <a:pt x="72" y="24"/>
                </a:lnTo>
                <a:lnTo>
                  <a:pt x="74" y="24"/>
                </a:lnTo>
                <a:lnTo>
                  <a:pt x="76" y="22"/>
                </a:lnTo>
                <a:lnTo>
                  <a:pt x="78" y="22"/>
                </a:lnTo>
                <a:lnTo>
                  <a:pt x="80" y="22"/>
                </a:lnTo>
                <a:lnTo>
                  <a:pt x="80" y="20"/>
                </a:lnTo>
                <a:lnTo>
                  <a:pt x="82" y="20"/>
                </a:lnTo>
                <a:lnTo>
                  <a:pt x="82" y="18"/>
                </a:lnTo>
                <a:lnTo>
                  <a:pt x="82" y="16"/>
                </a:lnTo>
                <a:lnTo>
                  <a:pt x="78" y="14"/>
                </a:lnTo>
                <a:lnTo>
                  <a:pt x="78" y="10"/>
                </a:lnTo>
                <a:lnTo>
                  <a:pt x="120" y="8"/>
                </a:lnTo>
                <a:lnTo>
                  <a:pt x="124" y="8"/>
                </a:lnTo>
                <a:lnTo>
                  <a:pt x="148" y="6"/>
                </a:lnTo>
                <a:lnTo>
                  <a:pt x="156" y="6"/>
                </a:lnTo>
                <a:lnTo>
                  <a:pt x="170" y="4"/>
                </a:lnTo>
                <a:lnTo>
                  <a:pt x="184" y="4"/>
                </a:lnTo>
                <a:lnTo>
                  <a:pt x="186" y="4"/>
                </a:lnTo>
                <a:lnTo>
                  <a:pt x="214" y="2"/>
                </a:lnTo>
                <a:lnTo>
                  <a:pt x="216" y="0"/>
                </a:lnTo>
                <a:lnTo>
                  <a:pt x="228" y="0"/>
                </a:lnTo>
                <a:lnTo>
                  <a:pt x="232" y="6"/>
                </a:lnTo>
                <a:lnTo>
                  <a:pt x="234" y="8"/>
                </a:lnTo>
                <a:lnTo>
                  <a:pt x="234" y="36"/>
                </a:lnTo>
                <a:lnTo>
                  <a:pt x="234" y="46"/>
                </a:lnTo>
                <a:lnTo>
                  <a:pt x="234" y="56"/>
                </a:lnTo>
                <a:lnTo>
                  <a:pt x="232" y="78"/>
                </a:lnTo>
                <a:lnTo>
                  <a:pt x="232" y="80"/>
                </a:lnTo>
                <a:lnTo>
                  <a:pt x="232" y="108"/>
                </a:lnTo>
                <a:lnTo>
                  <a:pt x="232" y="126"/>
                </a:lnTo>
                <a:lnTo>
                  <a:pt x="232" y="148"/>
                </a:lnTo>
                <a:lnTo>
                  <a:pt x="230" y="174"/>
                </a:lnTo>
                <a:lnTo>
                  <a:pt x="230" y="178"/>
                </a:lnTo>
                <a:lnTo>
                  <a:pt x="230" y="208"/>
                </a:lnTo>
                <a:lnTo>
                  <a:pt x="230" y="234"/>
                </a:lnTo>
                <a:lnTo>
                  <a:pt x="230" y="242"/>
                </a:lnTo>
                <a:lnTo>
                  <a:pt x="230" y="268"/>
                </a:lnTo>
                <a:lnTo>
                  <a:pt x="230" y="284"/>
                </a:lnTo>
                <a:lnTo>
                  <a:pt x="234" y="308"/>
                </a:lnTo>
              </a:path>
            </a:pathLst>
          </a:custGeom>
          <a:solidFill>
            <a:srgbClr val="349C36"/>
          </a:solidFill>
          <a:ln w="6350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26" name="Freeform 106"/>
          <p:cNvSpPr>
            <a:spLocks noEditPoints="1"/>
          </p:cNvSpPr>
          <p:nvPr/>
        </p:nvSpPr>
        <p:spPr bwMode="auto">
          <a:xfrm>
            <a:off x="6140450" y="3981450"/>
            <a:ext cx="587375" cy="615950"/>
          </a:xfrm>
          <a:custGeom>
            <a:avLst/>
            <a:gdLst/>
            <a:ahLst/>
            <a:cxnLst>
              <a:cxn ang="0">
                <a:pos x="66" y="274"/>
              </a:cxn>
              <a:cxn ang="0">
                <a:pos x="70" y="260"/>
              </a:cxn>
              <a:cxn ang="0">
                <a:pos x="76" y="252"/>
              </a:cxn>
              <a:cxn ang="0">
                <a:pos x="70" y="242"/>
              </a:cxn>
              <a:cxn ang="0">
                <a:pos x="60" y="224"/>
              </a:cxn>
              <a:cxn ang="0">
                <a:pos x="56" y="212"/>
              </a:cxn>
              <a:cxn ang="0">
                <a:pos x="36" y="154"/>
              </a:cxn>
              <a:cxn ang="0">
                <a:pos x="20" y="100"/>
              </a:cxn>
              <a:cxn ang="0">
                <a:pos x="2" y="34"/>
              </a:cxn>
              <a:cxn ang="0">
                <a:pos x="44" y="18"/>
              </a:cxn>
              <a:cxn ang="0">
                <a:pos x="104" y="12"/>
              </a:cxn>
              <a:cxn ang="0">
                <a:pos x="176" y="0"/>
              </a:cxn>
              <a:cxn ang="0">
                <a:pos x="172" y="4"/>
              </a:cxn>
              <a:cxn ang="0">
                <a:pos x="166" y="14"/>
              </a:cxn>
              <a:cxn ang="0">
                <a:pos x="162" y="24"/>
              </a:cxn>
              <a:cxn ang="0">
                <a:pos x="170" y="34"/>
              </a:cxn>
              <a:cxn ang="0">
                <a:pos x="182" y="42"/>
              </a:cxn>
              <a:cxn ang="0">
                <a:pos x="198" y="44"/>
              </a:cxn>
              <a:cxn ang="0">
                <a:pos x="208" y="58"/>
              </a:cxn>
              <a:cxn ang="0">
                <a:pos x="222" y="78"/>
              </a:cxn>
              <a:cxn ang="0">
                <a:pos x="232" y="90"/>
              </a:cxn>
              <a:cxn ang="0">
                <a:pos x="246" y="96"/>
              </a:cxn>
              <a:cxn ang="0">
                <a:pos x="258" y="110"/>
              </a:cxn>
              <a:cxn ang="0">
                <a:pos x="272" y="116"/>
              </a:cxn>
              <a:cxn ang="0">
                <a:pos x="276" y="124"/>
              </a:cxn>
              <a:cxn ang="0">
                <a:pos x="278" y="132"/>
              </a:cxn>
              <a:cxn ang="0">
                <a:pos x="284" y="134"/>
              </a:cxn>
              <a:cxn ang="0">
                <a:pos x="290" y="140"/>
              </a:cxn>
              <a:cxn ang="0">
                <a:pos x="304" y="150"/>
              </a:cxn>
              <a:cxn ang="0">
                <a:pos x="314" y="154"/>
              </a:cxn>
              <a:cxn ang="0">
                <a:pos x="318" y="166"/>
              </a:cxn>
              <a:cxn ang="0">
                <a:pos x="322" y="176"/>
              </a:cxn>
              <a:cxn ang="0">
                <a:pos x="328" y="188"/>
              </a:cxn>
              <a:cxn ang="0">
                <a:pos x="344" y="198"/>
              </a:cxn>
              <a:cxn ang="0">
                <a:pos x="348" y="208"/>
              </a:cxn>
              <a:cxn ang="0">
                <a:pos x="352" y="226"/>
              </a:cxn>
              <a:cxn ang="0">
                <a:pos x="354" y="248"/>
              </a:cxn>
              <a:cxn ang="0">
                <a:pos x="346" y="246"/>
              </a:cxn>
              <a:cxn ang="0">
                <a:pos x="350" y="246"/>
              </a:cxn>
              <a:cxn ang="0">
                <a:pos x="352" y="254"/>
              </a:cxn>
              <a:cxn ang="0">
                <a:pos x="354" y="272"/>
              </a:cxn>
              <a:cxn ang="0">
                <a:pos x="348" y="294"/>
              </a:cxn>
              <a:cxn ang="0">
                <a:pos x="350" y="300"/>
              </a:cxn>
              <a:cxn ang="0">
                <a:pos x="340" y="322"/>
              </a:cxn>
              <a:cxn ang="0">
                <a:pos x="338" y="338"/>
              </a:cxn>
              <a:cxn ang="0">
                <a:pos x="336" y="352"/>
              </a:cxn>
              <a:cxn ang="0">
                <a:pos x="322" y="350"/>
              </a:cxn>
              <a:cxn ang="0">
                <a:pos x="308" y="346"/>
              </a:cxn>
              <a:cxn ang="0">
                <a:pos x="304" y="362"/>
              </a:cxn>
              <a:cxn ang="0">
                <a:pos x="308" y="384"/>
              </a:cxn>
              <a:cxn ang="0">
                <a:pos x="294" y="378"/>
              </a:cxn>
              <a:cxn ang="0">
                <a:pos x="274" y="374"/>
              </a:cxn>
              <a:cxn ang="0">
                <a:pos x="210" y="376"/>
              </a:cxn>
              <a:cxn ang="0">
                <a:pos x="138" y="380"/>
              </a:cxn>
              <a:cxn ang="0">
                <a:pos x="90" y="380"/>
              </a:cxn>
              <a:cxn ang="0">
                <a:pos x="86" y="364"/>
              </a:cxn>
              <a:cxn ang="0">
                <a:pos x="74" y="348"/>
              </a:cxn>
              <a:cxn ang="0">
                <a:pos x="74" y="334"/>
              </a:cxn>
              <a:cxn ang="0">
                <a:pos x="74" y="314"/>
              </a:cxn>
              <a:cxn ang="0">
                <a:pos x="64" y="294"/>
              </a:cxn>
              <a:cxn ang="0">
                <a:pos x="346" y="350"/>
              </a:cxn>
              <a:cxn ang="0">
                <a:pos x="340" y="334"/>
              </a:cxn>
            </a:cxnLst>
            <a:rect l="0" t="0" r="r" b="b"/>
            <a:pathLst>
              <a:path w="370" h="388">
                <a:moveTo>
                  <a:pt x="64" y="294"/>
                </a:moveTo>
                <a:lnTo>
                  <a:pt x="64" y="288"/>
                </a:lnTo>
                <a:lnTo>
                  <a:pt x="64" y="284"/>
                </a:lnTo>
                <a:lnTo>
                  <a:pt x="66" y="276"/>
                </a:lnTo>
                <a:lnTo>
                  <a:pt x="66" y="274"/>
                </a:lnTo>
                <a:lnTo>
                  <a:pt x="66" y="272"/>
                </a:lnTo>
                <a:lnTo>
                  <a:pt x="66" y="270"/>
                </a:lnTo>
                <a:lnTo>
                  <a:pt x="66" y="268"/>
                </a:lnTo>
                <a:lnTo>
                  <a:pt x="66" y="266"/>
                </a:lnTo>
                <a:lnTo>
                  <a:pt x="70" y="260"/>
                </a:lnTo>
                <a:lnTo>
                  <a:pt x="74" y="258"/>
                </a:lnTo>
                <a:lnTo>
                  <a:pt x="72" y="256"/>
                </a:lnTo>
                <a:lnTo>
                  <a:pt x="76" y="256"/>
                </a:lnTo>
                <a:lnTo>
                  <a:pt x="76" y="254"/>
                </a:lnTo>
                <a:lnTo>
                  <a:pt x="76" y="252"/>
                </a:lnTo>
                <a:lnTo>
                  <a:pt x="74" y="248"/>
                </a:lnTo>
                <a:lnTo>
                  <a:pt x="70" y="246"/>
                </a:lnTo>
                <a:lnTo>
                  <a:pt x="70" y="244"/>
                </a:lnTo>
                <a:lnTo>
                  <a:pt x="72" y="242"/>
                </a:lnTo>
                <a:lnTo>
                  <a:pt x="70" y="242"/>
                </a:lnTo>
                <a:lnTo>
                  <a:pt x="70" y="238"/>
                </a:lnTo>
                <a:lnTo>
                  <a:pt x="70" y="236"/>
                </a:lnTo>
                <a:lnTo>
                  <a:pt x="66" y="230"/>
                </a:lnTo>
                <a:lnTo>
                  <a:pt x="60" y="226"/>
                </a:lnTo>
                <a:lnTo>
                  <a:pt x="60" y="224"/>
                </a:lnTo>
                <a:lnTo>
                  <a:pt x="60" y="222"/>
                </a:lnTo>
                <a:lnTo>
                  <a:pt x="58" y="222"/>
                </a:lnTo>
                <a:lnTo>
                  <a:pt x="58" y="218"/>
                </a:lnTo>
                <a:lnTo>
                  <a:pt x="58" y="216"/>
                </a:lnTo>
                <a:lnTo>
                  <a:pt x="56" y="212"/>
                </a:lnTo>
                <a:lnTo>
                  <a:pt x="56" y="210"/>
                </a:lnTo>
                <a:lnTo>
                  <a:pt x="52" y="208"/>
                </a:lnTo>
                <a:lnTo>
                  <a:pt x="50" y="202"/>
                </a:lnTo>
                <a:lnTo>
                  <a:pt x="44" y="180"/>
                </a:lnTo>
                <a:lnTo>
                  <a:pt x="36" y="154"/>
                </a:lnTo>
                <a:lnTo>
                  <a:pt x="34" y="150"/>
                </a:lnTo>
                <a:lnTo>
                  <a:pt x="32" y="136"/>
                </a:lnTo>
                <a:lnTo>
                  <a:pt x="26" y="116"/>
                </a:lnTo>
                <a:lnTo>
                  <a:pt x="24" y="110"/>
                </a:lnTo>
                <a:lnTo>
                  <a:pt x="20" y="100"/>
                </a:lnTo>
                <a:lnTo>
                  <a:pt x="16" y="82"/>
                </a:lnTo>
                <a:lnTo>
                  <a:pt x="12" y="62"/>
                </a:lnTo>
                <a:lnTo>
                  <a:pt x="10" y="58"/>
                </a:lnTo>
                <a:lnTo>
                  <a:pt x="6" y="54"/>
                </a:lnTo>
                <a:lnTo>
                  <a:pt x="2" y="34"/>
                </a:lnTo>
                <a:lnTo>
                  <a:pt x="0" y="24"/>
                </a:lnTo>
                <a:lnTo>
                  <a:pt x="10" y="20"/>
                </a:lnTo>
                <a:lnTo>
                  <a:pt x="16" y="20"/>
                </a:lnTo>
                <a:lnTo>
                  <a:pt x="24" y="20"/>
                </a:lnTo>
                <a:lnTo>
                  <a:pt x="44" y="18"/>
                </a:lnTo>
                <a:lnTo>
                  <a:pt x="56" y="16"/>
                </a:lnTo>
                <a:lnTo>
                  <a:pt x="58" y="16"/>
                </a:lnTo>
                <a:lnTo>
                  <a:pt x="70" y="16"/>
                </a:lnTo>
                <a:lnTo>
                  <a:pt x="90" y="12"/>
                </a:lnTo>
                <a:lnTo>
                  <a:pt x="104" y="12"/>
                </a:lnTo>
                <a:lnTo>
                  <a:pt x="112" y="10"/>
                </a:lnTo>
                <a:lnTo>
                  <a:pt x="118" y="10"/>
                </a:lnTo>
                <a:lnTo>
                  <a:pt x="142" y="4"/>
                </a:lnTo>
                <a:lnTo>
                  <a:pt x="146" y="4"/>
                </a:lnTo>
                <a:lnTo>
                  <a:pt x="176" y="0"/>
                </a:lnTo>
                <a:lnTo>
                  <a:pt x="176" y="2"/>
                </a:lnTo>
                <a:lnTo>
                  <a:pt x="176" y="4"/>
                </a:lnTo>
                <a:lnTo>
                  <a:pt x="172" y="4"/>
                </a:lnTo>
                <a:lnTo>
                  <a:pt x="176" y="6"/>
                </a:lnTo>
                <a:lnTo>
                  <a:pt x="172" y="4"/>
                </a:lnTo>
                <a:lnTo>
                  <a:pt x="172" y="6"/>
                </a:lnTo>
                <a:lnTo>
                  <a:pt x="170" y="10"/>
                </a:lnTo>
                <a:lnTo>
                  <a:pt x="168" y="12"/>
                </a:lnTo>
                <a:lnTo>
                  <a:pt x="166" y="12"/>
                </a:lnTo>
                <a:lnTo>
                  <a:pt x="166" y="14"/>
                </a:lnTo>
                <a:lnTo>
                  <a:pt x="166" y="16"/>
                </a:lnTo>
                <a:lnTo>
                  <a:pt x="166" y="18"/>
                </a:lnTo>
                <a:lnTo>
                  <a:pt x="164" y="18"/>
                </a:lnTo>
                <a:lnTo>
                  <a:pt x="162" y="20"/>
                </a:lnTo>
                <a:lnTo>
                  <a:pt x="162" y="24"/>
                </a:lnTo>
                <a:lnTo>
                  <a:pt x="162" y="26"/>
                </a:lnTo>
                <a:lnTo>
                  <a:pt x="162" y="28"/>
                </a:lnTo>
                <a:lnTo>
                  <a:pt x="162" y="30"/>
                </a:lnTo>
                <a:lnTo>
                  <a:pt x="166" y="32"/>
                </a:lnTo>
                <a:lnTo>
                  <a:pt x="170" y="34"/>
                </a:lnTo>
                <a:lnTo>
                  <a:pt x="176" y="34"/>
                </a:lnTo>
                <a:lnTo>
                  <a:pt x="176" y="36"/>
                </a:lnTo>
                <a:lnTo>
                  <a:pt x="178" y="36"/>
                </a:lnTo>
                <a:lnTo>
                  <a:pt x="180" y="40"/>
                </a:lnTo>
                <a:lnTo>
                  <a:pt x="182" y="42"/>
                </a:lnTo>
                <a:lnTo>
                  <a:pt x="184" y="44"/>
                </a:lnTo>
                <a:lnTo>
                  <a:pt x="186" y="44"/>
                </a:lnTo>
                <a:lnTo>
                  <a:pt x="188" y="44"/>
                </a:lnTo>
                <a:lnTo>
                  <a:pt x="196" y="44"/>
                </a:lnTo>
                <a:lnTo>
                  <a:pt x="198" y="44"/>
                </a:lnTo>
                <a:lnTo>
                  <a:pt x="200" y="48"/>
                </a:lnTo>
                <a:lnTo>
                  <a:pt x="200" y="50"/>
                </a:lnTo>
                <a:lnTo>
                  <a:pt x="202" y="54"/>
                </a:lnTo>
                <a:lnTo>
                  <a:pt x="206" y="58"/>
                </a:lnTo>
                <a:lnTo>
                  <a:pt x="208" y="58"/>
                </a:lnTo>
                <a:lnTo>
                  <a:pt x="208" y="62"/>
                </a:lnTo>
                <a:lnTo>
                  <a:pt x="210" y="64"/>
                </a:lnTo>
                <a:lnTo>
                  <a:pt x="210" y="66"/>
                </a:lnTo>
                <a:lnTo>
                  <a:pt x="216" y="72"/>
                </a:lnTo>
                <a:lnTo>
                  <a:pt x="222" y="78"/>
                </a:lnTo>
                <a:lnTo>
                  <a:pt x="222" y="80"/>
                </a:lnTo>
                <a:lnTo>
                  <a:pt x="224" y="82"/>
                </a:lnTo>
                <a:lnTo>
                  <a:pt x="224" y="86"/>
                </a:lnTo>
                <a:lnTo>
                  <a:pt x="228" y="86"/>
                </a:lnTo>
                <a:lnTo>
                  <a:pt x="232" y="90"/>
                </a:lnTo>
                <a:lnTo>
                  <a:pt x="238" y="92"/>
                </a:lnTo>
                <a:lnTo>
                  <a:pt x="240" y="92"/>
                </a:lnTo>
                <a:lnTo>
                  <a:pt x="242" y="92"/>
                </a:lnTo>
                <a:lnTo>
                  <a:pt x="244" y="94"/>
                </a:lnTo>
                <a:lnTo>
                  <a:pt x="246" y="96"/>
                </a:lnTo>
                <a:lnTo>
                  <a:pt x="248" y="100"/>
                </a:lnTo>
                <a:lnTo>
                  <a:pt x="252" y="104"/>
                </a:lnTo>
                <a:lnTo>
                  <a:pt x="254" y="104"/>
                </a:lnTo>
                <a:lnTo>
                  <a:pt x="256" y="108"/>
                </a:lnTo>
                <a:lnTo>
                  <a:pt x="258" y="110"/>
                </a:lnTo>
                <a:lnTo>
                  <a:pt x="260" y="110"/>
                </a:lnTo>
                <a:lnTo>
                  <a:pt x="264" y="112"/>
                </a:lnTo>
                <a:lnTo>
                  <a:pt x="268" y="112"/>
                </a:lnTo>
                <a:lnTo>
                  <a:pt x="270" y="116"/>
                </a:lnTo>
                <a:lnTo>
                  <a:pt x="272" y="116"/>
                </a:lnTo>
                <a:lnTo>
                  <a:pt x="272" y="118"/>
                </a:lnTo>
                <a:lnTo>
                  <a:pt x="276" y="120"/>
                </a:lnTo>
                <a:lnTo>
                  <a:pt x="276" y="122"/>
                </a:lnTo>
                <a:lnTo>
                  <a:pt x="278" y="124"/>
                </a:lnTo>
                <a:lnTo>
                  <a:pt x="276" y="124"/>
                </a:lnTo>
                <a:lnTo>
                  <a:pt x="278" y="126"/>
                </a:lnTo>
                <a:lnTo>
                  <a:pt x="276" y="126"/>
                </a:lnTo>
                <a:lnTo>
                  <a:pt x="276" y="130"/>
                </a:lnTo>
                <a:lnTo>
                  <a:pt x="278" y="130"/>
                </a:lnTo>
                <a:lnTo>
                  <a:pt x="278" y="132"/>
                </a:lnTo>
                <a:lnTo>
                  <a:pt x="282" y="132"/>
                </a:lnTo>
                <a:lnTo>
                  <a:pt x="284" y="134"/>
                </a:lnTo>
                <a:lnTo>
                  <a:pt x="284" y="132"/>
                </a:lnTo>
                <a:lnTo>
                  <a:pt x="286" y="132"/>
                </a:lnTo>
                <a:lnTo>
                  <a:pt x="284" y="134"/>
                </a:lnTo>
                <a:lnTo>
                  <a:pt x="286" y="136"/>
                </a:lnTo>
                <a:lnTo>
                  <a:pt x="286" y="138"/>
                </a:lnTo>
                <a:lnTo>
                  <a:pt x="288" y="138"/>
                </a:lnTo>
                <a:lnTo>
                  <a:pt x="288" y="140"/>
                </a:lnTo>
                <a:lnTo>
                  <a:pt x="290" y="140"/>
                </a:lnTo>
                <a:lnTo>
                  <a:pt x="292" y="140"/>
                </a:lnTo>
                <a:lnTo>
                  <a:pt x="292" y="142"/>
                </a:lnTo>
                <a:lnTo>
                  <a:pt x="294" y="146"/>
                </a:lnTo>
                <a:lnTo>
                  <a:pt x="298" y="148"/>
                </a:lnTo>
                <a:lnTo>
                  <a:pt x="304" y="150"/>
                </a:lnTo>
                <a:lnTo>
                  <a:pt x="306" y="150"/>
                </a:lnTo>
                <a:lnTo>
                  <a:pt x="308" y="150"/>
                </a:lnTo>
                <a:lnTo>
                  <a:pt x="308" y="152"/>
                </a:lnTo>
                <a:lnTo>
                  <a:pt x="312" y="152"/>
                </a:lnTo>
                <a:lnTo>
                  <a:pt x="314" y="154"/>
                </a:lnTo>
                <a:lnTo>
                  <a:pt x="314" y="160"/>
                </a:lnTo>
                <a:lnTo>
                  <a:pt x="316" y="164"/>
                </a:lnTo>
                <a:lnTo>
                  <a:pt x="318" y="164"/>
                </a:lnTo>
                <a:lnTo>
                  <a:pt x="316" y="166"/>
                </a:lnTo>
                <a:lnTo>
                  <a:pt x="318" y="166"/>
                </a:lnTo>
                <a:lnTo>
                  <a:pt x="318" y="168"/>
                </a:lnTo>
                <a:lnTo>
                  <a:pt x="320" y="168"/>
                </a:lnTo>
                <a:lnTo>
                  <a:pt x="320" y="170"/>
                </a:lnTo>
                <a:lnTo>
                  <a:pt x="320" y="172"/>
                </a:lnTo>
                <a:lnTo>
                  <a:pt x="322" y="176"/>
                </a:lnTo>
                <a:lnTo>
                  <a:pt x="322" y="180"/>
                </a:lnTo>
                <a:lnTo>
                  <a:pt x="324" y="180"/>
                </a:lnTo>
                <a:lnTo>
                  <a:pt x="324" y="184"/>
                </a:lnTo>
                <a:lnTo>
                  <a:pt x="324" y="186"/>
                </a:lnTo>
                <a:lnTo>
                  <a:pt x="328" y="188"/>
                </a:lnTo>
                <a:lnTo>
                  <a:pt x="330" y="188"/>
                </a:lnTo>
                <a:lnTo>
                  <a:pt x="334" y="188"/>
                </a:lnTo>
                <a:lnTo>
                  <a:pt x="336" y="192"/>
                </a:lnTo>
                <a:lnTo>
                  <a:pt x="338" y="194"/>
                </a:lnTo>
                <a:lnTo>
                  <a:pt x="344" y="198"/>
                </a:lnTo>
                <a:lnTo>
                  <a:pt x="344" y="200"/>
                </a:lnTo>
                <a:lnTo>
                  <a:pt x="346" y="202"/>
                </a:lnTo>
                <a:lnTo>
                  <a:pt x="346" y="206"/>
                </a:lnTo>
                <a:lnTo>
                  <a:pt x="346" y="208"/>
                </a:lnTo>
                <a:lnTo>
                  <a:pt x="348" y="208"/>
                </a:lnTo>
                <a:lnTo>
                  <a:pt x="350" y="212"/>
                </a:lnTo>
                <a:lnTo>
                  <a:pt x="348" y="214"/>
                </a:lnTo>
                <a:lnTo>
                  <a:pt x="348" y="216"/>
                </a:lnTo>
                <a:lnTo>
                  <a:pt x="352" y="218"/>
                </a:lnTo>
                <a:lnTo>
                  <a:pt x="352" y="226"/>
                </a:lnTo>
                <a:lnTo>
                  <a:pt x="352" y="228"/>
                </a:lnTo>
                <a:lnTo>
                  <a:pt x="370" y="232"/>
                </a:lnTo>
                <a:lnTo>
                  <a:pt x="366" y="240"/>
                </a:lnTo>
                <a:lnTo>
                  <a:pt x="366" y="244"/>
                </a:lnTo>
                <a:lnTo>
                  <a:pt x="354" y="248"/>
                </a:lnTo>
                <a:lnTo>
                  <a:pt x="350" y="244"/>
                </a:lnTo>
                <a:lnTo>
                  <a:pt x="348" y="246"/>
                </a:lnTo>
                <a:lnTo>
                  <a:pt x="350" y="244"/>
                </a:lnTo>
                <a:lnTo>
                  <a:pt x="348" y="244"/>
                </a:lnTo>
                <a:lnTo>
                  <a:pt x="346" y="246"/>
                </a:lnTo>
                <a:lnTo>
                  <a:pt x="344" y="242"/>
                </a:lnTo>
                <a:lnTo>
                  <a:pt x="346" y="246"/>
                </a:lnTo>
                <a:lnTo>
                  <a:pt x="348" y="244"/>
                </a:lnTo>
                <a:lnTo>
                  <a:pt x="348" y="246"/>
                </a:lnTo>
                <a:lnTo>
                  <a:pt x="350" y="246"/>
                </a:lnTo>
                <a:lnTo>
                  <a:pt x="354" y="248"/>
                </a:lnTo>
                <a:lnTo>
                  <a:pt x="362" y="252"/>
                </a:lnTo>
                <a:lnTo>
                  <a:pt x="362" y="254"/>
                </a:lnTo>
                <a:lnTo>
                  <a:pt x="358" y="260"/>
                </a:lnTo>
                <a:lnTo>
                  <a:pt x="352" y="254"/>
                </a:lnTo>
                <a:lnTo>
                  <a:pt x="350" y="256"/>
                </a:lnTo>
                <a:lnTo>
                  <a:pt x="352" y="260"/>
                </a:lnTo>
                <a:lnTo>
                  <a:pt x="344" y="256"/>
                </a:lnTo>
                <a:lnTo>
                  <a:pt x="358" y="268"/>
                </a:lnTo>
                <a:lnTo>
                  <a:pt x="354" y="272"/>
                </a:lnTo>
                <a:lnTo>
                  <a:pt x="350" y="268"/>
                </a:lnTo>
                <a:lnTo>
                  <a:pt x="350" y="276"/>
                </a:lnTo>
                <a:lnTo>
                  <a:pt x="354" y="278"/>
                </a:lnTo>
                <a:lnTo>
                  <a:pt x="354" y="284"/>
                </a:lnTo>
                <a:lnTo>
                  <a:pt x="348" y="294"/>
                </a:lnTo>
                <a:lnTo>
                  <a:pt x="346" y="294"/>
                </a:lnTo>
                <a:lnTo>
                  <a:pt x="340" y="300"/>
                </a:lnTo>
                <a:lnTo>
                  <a:pt x="344" y="302"/>
                </a:lnTo>
                <a:lnTo>
                  <a:pt x="344" y="300"/>
                </a:lnTo>
                <a:lnTo>
                  <a:pt x="350" y="300"/>
                </a:lnTo>
                <a:lnTo>
                  <a:pt x="350" y="304"/>
                </a:lnTo>
                <a:lnTo>
                  <a:pt x="346" y="312"/>
                </a:lnTo>
                <a:lnTo>
                  <a:pt x="336" y="316"/>
                </a:lnTo>
                <a:lnTo>
                  <a:pt x="336" y="318"/>
                </a:lnTo>
                <a:lnTo>
                  <a:pt x="340" y="322"/>
                </a:lnTo>
                <a:lnTo>
                  <a:pt x="336" y="320"/>
                </a:lnTo>
                <a:lnTo>
                  <a:pt x="340" y="328"/>
                </a:lnTo>
                <a:lnTo>
                  <a:pt x="338" y="330"/>
                </a:lnTo>
                <a:lnTo>
                  <a:pt x="340" y="330"/>
                </a:lnTo>
                <a:lnTo>
                  <a:pt x="338" y="338"/>
                </a:lnTo>
                <a:lnTo>
                  <a:pt x="344" y="346"/>
                </a:lnTo>
                <a:lnTo>
                  <a:pt x="340" y="350"/>
                </a:lnTo>
                <a:lnTo>
                  <a:pt x="340" y="352"/>
                </a:lnTo>
                <a:lnTo>
                  <a:pt x="336" y="350"/>
                </a:lnTo>
                <a:lnTo>
                  <a:pt x="336" y="352"/>
                </a:lnTo>
                <a:lnTo>
                  <a:pt x="334" y="350"/>
                </a:lnTo>
                <a:lnTo>
                  <a:pt x="332" y="350"/>
                </a:lnTo>
                <a:lnTo>
                  <a:pt x="328" y="350"/>
                </a:lnTo>
                <a:lnTo>
                  <a:pt x="324" y="348"/>
                </a:lnTo>
                <a:lnTo>
                  <a:pt x="322" y="350"/>
                </a:lnTo>
                <a:lnTo>
                  <a:pt x="320" y="348"/>
                </a:lnTo>
                <a:lnTo>
                  <a:pt x="316" y="348"/>
                </a:lnTo>
                <a:lnTo>
                  <a:pt x="314" y="346"/>
                </a:lnTo>
                <a:lnTo>
                  <a:pt x="312" y="346"/>
                </a:lnTo>
                <a:lnTo>
                  <a:pt x="308" y="346"/>
                </a:lnTo>
                <a:lnTo>
                  <a:pt x="308" y="348"/>
                </a:lnTo>
                <a:lnTo>
                  <a:pt x="306" y="350"/>
                </a:lnTo>
                <a:lnTo>
                  <a:pt x="304" y="350"/>
                </a:lnTo>
                <a:lnTo>
                  <a:pt x="304" y="352"/>
                </a:lnTo>
                <a:lnTo>
                  <a:pt x="304" y="362"/>
                </a:lnTo>
                <a:lnTo>
                  <a:pt x="306" y="366"/>
                </a:lnTo>
                <a:lnTo>
                  <a:pt x="308" y="368"/>
                </a:lnTo>
                <a:lnTo>
                  <a:pt x="308" y="376"/>
                </a:lnTo>
                <a:lnTo>
                  <a:pt x="306" y="380"/>
                </a:lnTo>
                <a:lnTo>
                  <a:pt x="308" y="384"/>
                </a:lnTo>
                <a:lnTo>
                  <a:pt x="306" y="388"/>
                </a:lnTo>
                <a:lnTo>
                  <a:pt x="300" y="388"/>
                </a:lnTo>
                <a:lnTo>
                  <a:pt x="298" y="388"/>
                </a:lnTo>
                <a:lnTo>
                  <a:pt x="294" y="382"/>
                </a:lnTo>
                <a:lnTo>
                  <a:pt x="294" y="378"/>
                </a:lnTo>
                <a:lnTo>
                  <a:pt x="292" y="376"/>
                </a:lnTo>
                <a:lnTo>
                  <a:pt x="290" y="374"/>
                </a:lnTo>
                <a:lnTo>
                  <a:pt x="292" y="370"/>
                </a:lnTo>
                <a:lnTo>
                  <a:pt x="278" y="374"/>
                </a:lnTo>
                <a:lnTo>
                  <a:pt x="274" y="374"/>
                </a:lnTo>
                <a:lnTo>
                  <a:pt x="264" y="374"/>
                </a:lnTo>
                <a:lnTo>
                  <a:pt x="256" y="374"/>
                </a:lnTo>
                <a:lnTo>
                  <a:pt x="224" y="376"/>
                </a:lnTo>
                <a:lnTo>
                  <a:pt x="212" y="376"/>
                </a:lnTo>
                <a:lnTo>
                  <a:pt x="210" y="376"/>
                </a:lnTo>
                <a:lnTo>
                  <a:pt x="188" y="378"/>
                </a:lnTo>
                <a:lnTo>
                  <a:pt x="180" y="378"/>
                </a:lnTo>
                <a:lnTo>
                  <a:pt x="158" y="380"/>
                </a:lnTo>
                <a:lnTo>
                  <a:pt x="154" y="380"/>
                </a:lnTo>
                <a:lnTo>
                  <a:pt x="138" y="380"/>
                </a:lnTo>
                <a:lnTo>
                  <a:pt x="132" y="382"/>
                </a:lnTo>
                <a:lnTo>
                  <a:pt x="94" y="384"/>
                </a:lnTo>
                <a:lnTo>
                  <a:pt x="92" y="382"/>
                </a:lnTo>
                <a:lnTo>
                  <a:pt x="90" y="382"/>
                </a:lnTo>
                <a:lnTo>
                  <a:pt x="90" y="380"/>
                </a:lnTo>
                <a:lnTo>
                  <a:pt x="90" y="378"/>
                </a:lnTo>
                <a:lnTo>
                  <a:pt x="90" y="374"/>
                </a:lnTo>
                <a:lnTo>
                  <a:pt x="88" y="368"/>
                </a:lnTo>
                <a:lnTo>
                  <a:pt x="86" y="366"/>
                </a:lnTo>
                <a:lnTo>
                  <a:pt x="86" y="364"/>
                </a:lnTo>
                <a:lnTo>
                  <a:pt x="82" y="362"/>
                </a:lnTo>
                <a:lnTo>
                  <a:pt x="80" y="354"/>
                </a:lnTo>
                <a:lnTo>
                  <a:pt x="78" y="350"/>
                </a:lnTo>
                <a:lnTo>
                  <a:pt x="76" y="348"/>
                </a:lnTo>
                <a:lnTo>
                  <a:pt x="74" y="348"/>
                </a:lnTo>
                <a:lnTo>
                  <a:pt x="72" y="346"/>
                </a:lnTo>
                <a:lnTo>
                  <a:pt x="74" y="344"/>
                </a:lnTo>
                <a:lnTo>
                  <a:pt x="72" y="338"/>
                </a:lnTo>
                <a:lnTo>
                  <a:pt x="74" y="336"/>
                </a:lnTo>
                <a:lnTo>
                  <a:pt x="74" y="334"/>
                </a:lnTo>
                <a:lnTo>
                  <a:pt x="72" y="330"/>
                </a:lnTo>
                <a:lnTo>
                  <a:pt x="74" y="322"/>
                </a:lnTo>
                <a:lnTo>
                  <a:pt x="72" y="320"/>
                </a:lnTo>
                <a:lnTo>
                  <a:pt x="74" y="316"/>
                </a:lnTo>
                <a:lnTo>
                  <a:pt x="74" y="314"/>
                </a:lnTo>
                <a:lnTo>
                  <a:pt x="72" y="308"/>
                </a:lnTo>
                <a:lnTo>
                  <a:pt x="66" y="304"/>
                </a:lnTo>
                <a:lnTo>
                  <a:pt x="66" y="302"/>
                </a:lnTo>
                <a:lnTo>
                  <a:pt x="66" y="300"/>
                </a:lnTo>
                <a:lnTo>
                  <a:pt x="64" y="294"/>
                </a:lnTo>
                <a:lnTo>
                  <a:pt x="64" y="294"/>
                </a:lnTo>
                <a:close/>
                <a:moveTo>
                  <a:pt x="340" y="334"/>
                </a:moveTo>
                <a:lnTo>
                  <a:pt x="346" y="328"/>
                </a:lnTo>
                <a:lnTo>
                  <a:pt x="348" y="330"/>
                </a:lnTo>
                <a:lnTo>
                  <a:pt x="346" y="350"/>
                </a:lnTo>
                <a:lnTo>
                  <a:pt x="346" y="348"/>
                </a:lnTo>
                <a:lnTo>
                  <a:pt x="344" y="338"/>
                </a:lnTo>
                <a:lnTo>
                  <a:pt x="340" y="336"/>
                </a:lnTo>
                <a:lnTo>
                  <a:pt x="340" y="334"/>
                </a:lnTo>
                <a:lnTo>
                  <a:pt x="340" y="33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155" name="Freeform 107"/>
          <p:cNvSpPr>
            <a:spLocks/>
          </p:cNvSpPr>
          <p:nvPr/>
        </p:nvSpPr>
        <p:spPr bwMode="auto">
          <a:xfrm>
            <a:off x="6140450" y="3981450"/>
            <a:ext cx="587375" cy="615950"/>
          </a:xfrm>
          <a:custGeom>
            <a:avLst/>
            <a:gdLst>
              <a:gd name="T0" fmla="*/ 66 w 370"/>
              <a:gd name="T1" fmla="*/ 274 h 388"/>
              <a:gd name="T2" fmla="*/ 70 w 370"/>
              <a:gd name="T3" fmla="*/ 260 h 388"/>
              <a:gd name="T4" fmla="*/ 76 w 370"/>
              <a:gd name="T5" fmla="*/ 252 h 388"/>
              <a:gd name="T6" fmla="*/ 70 w 370"/>
              <a:gd name="T7" fmla="*/ 242 h 388"/>
              <a:gd name="T8" fmla="*/ 60 w 370"/>
              <a:gd name="T9" fmla="*/ 224 h 388"/>
              <a:gd name="T10" fmla="*/ 56 w 370"/>
              <a:gd name="T11" fmla="*/ 212 h 388"/>
              <a:gd name="T12" fmla="*/ 36 w 370"/>
              <a:gd name="T13" fmla="*/ 154 h 388"/>
              <a:gd name="T14" fmla="*/ 20 w 370"/>
              <a:gd name="T15" fmla="*/ 100 h 388"/>
              <a:gd name="T16" fmla="*/ 2 w 370"/>
              <a:gd name="T17" fmla="*/ 34 h 388"/>
              <a:gd name="T18" fmla="*/ 44 w 370"/>
              <a:gd name="T19" fmla="*/ 18 h 388"/>
              <a:gd name="T20" fmla="*/ 104 w 370"/>
              <a:gd name="T21" fmla="*/ 12 h 388"/>
              <a:gd name="T22" fmla="*/ 176 w 370"/>
              <a:gd name="T23" fmla="*/ 0 h 388"/>
              <a:gd name="T24" fmla="*/ 172 w 370"/>
              <a:gd name="T25" fmla="*/ 4 h 388"/>
              <a:gd name="T26" fmla="*/ 166 w 370"/>
              <a:gd name="T27" fmla="*/ 14 h 388"/>
              <a:gd name="T28" fmla="*/ 162 w 370"/>
              <a:gd name="T29" fmla="*/ 24 h 388"/>
              <a:gd name="T30" fmla="*/ 170 w 370"/>
              <a:gd name="T31" fmla="*/ 34 h 388"/>
              <a:gd name="T32" fmla="*/ 182 w 370"/>
              <a:gd name="T33" fmla="*/ 42 h 388"/>
              <a:gd name="T34" fmla="*/ 198 w 370"/>
              <a:gd name="T35" fmla="*/ 44 h 388"/>
              <a:gd name="T36" fmla="*/ 208 w 370"/>
              <a:gd name="T37" fmla="*/ 58 h 388"/>
              <a:gd name="T38" fmla="*/ 222 w 370"/>
              <a:gd name="T39" fmla="*/ 78 h 388"/>
              <a:gd name="T40" fmla="*/ 232 w 370"/>
              <a:gd name="T41" fmla="*/ 90 h 388"/>
              <a:gd name="T42" fmla="*/ 246 w 370"/>
              <a:gd name="T43" fmla="*/ 96 h 388"/>
              <a:gd name="T44" fmla="*/ 258 w 370"/>
              <a:gd name="T45" fmla="*/ 110 h 388"/>
              <a:gd name="T46" fmla="*/ 272 w 370"/>
              <a:gd name="T47" fmla="*/ 116 h 388"/>
              <a:gd name="T48" fmla="*/ 276 w 370"/>
              <a:gd name="T49" fmla="*/ 124 h 388"/>
              <a:gd name="T50" fmla="*/ 278 w 370"/>
              <a:gd name="T51" fmla="*/ 132 h 388"/>
              <a:gd name="T52" fmla="*/ 284 w 370"/>
              <a:gd name="T53" fmla="*/ 134 h 388"/>
              <a:gd name="T54" fmla="*/ 290 w 370"/>
              <a:gd name="T55" fmla="*/ 140 h 388"/>
              <a:gd name="T56" fmla="*/ 304 w 370"/>
              <a:gd name="T57" fmla="*/ 150 h 388"/>
              <a:gd name="T58" fmla="*/ 314 w 370"/>
              <a:gd name="T59" fmla="*/ 154 h 388"/>
              <a:gd name="T60" fmla="*/ 318 w 370"/>
              <a:gd name="T61" fmla="*/ 166 h 388"/>
              <a:gd name="T62" fmla="*/ 322 w 370"/>
              <a:gd name="T63" fmla="*/ 176 h 388"/>
              <a:gd name="T64" fmla="*/ 328 w 370"/>
              <a:gd name="T65" fmla="*/ 188 h 388"/>
              <a:gd name="T66" fmla="*/ 344 w 370"/>
              <a:gd name="T67" fmla="*/ 198 h 388"/>
              <a:gd name="T68" fmla="*/ 348 w 370"/>
              <a:gd name="T69" fmla="*/ 208 h 388"/>
              <a:gd name="T70" fmla="*/ 352 w 370"/>
              <a:gd name="T71" fmla="*/ 226 h 388"/>
              <a:gd name="T72" fmla="*/ 354 w 370"/>
              <a:gd name="T73" fmla="*/ 248 h 388"/>
              <a:gd name="T74" fmla="*/ 346 w 370"/>
              <a:gd name="T75" fmla="*/ 246 h 388"/>
              <a:gd name="T76" fmla="*/ 350 w 370"/>
              <a:gd name="T77" fmla="*/ 246 h 388"/>
              <a:gd name="T78" fmla="*/ 352 w 370"/>
              <a:gd name="T79" fmla="*/ 254 h 388"/>
              <a:gd name="T80" fmla="*/ 354 w 370"/>
              <a:gd name="T81" fmla="*/ 272 h 388"/>
              <a:gd name="T82" fmla="*/ 348 w 370"/>
              <a:gd name="T83" fmla="*/ 294 h 388"/>
              <a:gd name="T84" fmla="*/ 350 w 370"/>
              <a:gd name="T85" fmla="*/ 300 h 388"/>
              <a:gd name="T86" fmla="*/ 340 w 370"/>
              <a:gd name="T87" fmla="*/ 322 h 388"/>
              <a:gd name="T88" fmla="*/ 338 w 370"/>
              <a:gd name="T89" fmla="*/ 338 h 388"/>
              <a:gd name="T90" fmla="*/ 336 w 370"/>
              <a:gd name="T91" fmla="*/ 352 h 388"/>
              <a:gd name="T92" fmla="*/ 322 w 370"/>
              <a:gd name="T93" fmla="*/ 350 h 388"/>
              <a:gd name="T94" fmla="*/ 308 w 370"/>
              <a:gd name="T95" fmla="*/ 346 h 388"/>
              <a:gd name="T96" fmla="*/ 304 w 370"/>
              <a:gd name="T97" fmla="*/ 362 h 388"/>
              <a:gd name="T98" fmla="*/ 308 w 370"/>
              <a:gd name="T99" fmla="*/ 384 h 388"/>
              <a:gd name="T100" fmla="*/ 294 w 370"/>
              <a:gd name="T101" fmla="*/ 378 h 388"/>
              <a:gd name="T102" fmla="*/ 274 w 370"/>
              <a:gd name="T103" fmla="*/ 374 h 388"/>
              <a:gd name="T104" fmla="*/ 210 w 370"/>
              <a:gd name="T105" fmla="*/ 376 h 388"/>
              <a:gd name="T106" fmla="*/ 138 w 370"/>
              <a:gd name="T107" fmla="*/ 380 h 388"/>
              <a:gd name="T108" fmla="*/ 90 w 370"/>
              <a:gd name="T109" fmla="*/ 380 h 388"/>
              <a:gd name="T110" fmla="*/ 86 w 370"/>
              <a:gd name="T111" fmla="*/ 364 h 388"/>
              <a:gd name="T112" fmla="*/ 74 w 370"/>
              <a:gd name="T113" fmla="*/ 348 h 388"/>
              <a:gd name="T114" fmla="*/ 74 w 370"/>
              <a:gd name="T115" fmla="*/ 334 h 388"/>
              <a:gd name="T116" fmla="*/ 74 w 370"/>
              <a:gd name="T117" fmla="*/ 314 h 388"/>
              <a:gd name="T118" fmla="*/ 64 w 370"/>
              <a:gd name="T119" fmla="*/ 294 h 388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370"/>
              <a:gd name="T181" fmla="*/ 0 h 388"/>
              <a:gd name="T182" fmla="*/ 370 w 370"/>
              <a:gd name="T183" fmla="*/ 388 h 388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370" h="388">
                <a:moveTo>
                  <a:pt x="64" y="294"/>
                </a:moveTo>
                <a:lnTo>
                  <a:pt x="64" y="288"/>
                </a:lnTo>
                <a:lnTo>
                  <a:pt x="64" y="284"/>
                </a:lnTo>
                <a:lnTo>
                  <a:pt x="66" y="276"/>
                </a:lnTo>
                <a:lnTo>
                  <a:pt x="66" y="274"/>
                </a:lnTo>
                <a:lnTo>
                  <a:pt x="66" y="272"/>
                </a:lnTo>
                <a:lnTo>
                  <a:pt x="66" y="270"/>
                </a:lnTo>
                <a:lnTo>
                  <a:pt x="66" y="268"/>
                </a:lnTo>
                <a:lnTo>
                  <a:pt x="66" y="266"/>
                </a:lnTo>
                <a:lnTo>
                  <a:pt x="70" y="260"/>
                </a:lnTo>
                <a:lnTo>
                  <a:pt x="74" y="258"/>
                </a:lnTo>
                <a:lnTo>
                  <a:pt x="72" y="256"/>
                </a:lnTo>
                <a:lnTo>
                  <a:pt x="76" y="256"/>
                </a:lnTo>
                <a:lnTo>
                  <a:pt x="76" y="254"/>
                </a:lnTo>
                <a:lnTo>
                  <a:pt x="76" y="252"/>
                </a:lnTo>
                <a:lnTo>
                  <a:pt x="74" y="248"/>
                </a:lnTo>
                <a:lnTo>
                  <a:pt x="70" y="246"/>
                </a:lnTo>
                <a:lnTo>
                  <a:pt x="70" y="244"/>
                </a:lnTo>
                <a:lnTo>
                  <a:pt x="72" y="242"/>
                </a:lnTo>
                <a:lnTo>
                  <a:pt x="70" y="242"/>
                </a:lnTo>
                <a:lnTo>
                  <a:pt x="70" y="238"/>
                </a:lnTo>
                <a:lnTo>
                  <a:pt x="70" y="236"/>
                </a:lnTo>
                <a:lnTo>
                  <a:pt x="66" y="230"/>
                </a:lnTo>
                <a:lnTo>
                  <a:pt x="60" y="226"/>
                </a:lnTo>
                <a:lnTo>
                  <a:pt x="60" y="224"/>
                </a:lnTo>
                <a:lnTo>
                  <a:pt x="60" y="222"/>
                </a:lnTo>
                <a:lnTo>
                  <a:pt x="58" y="222"/>
                </a:lnTo>
                <a:lnTo>
                  <a:pt x="58" y="218"/>
                </a:lnTo>
                <a:lnTo>
                  <a:pt x="58" y="216"/>
                </a:lnTo>
                <a:lnTo>
                  <a:pt x="56" y="212"/>
                </a:lnTo>
                <a:lnTo>
                  <a:pt x="56" y="210"/>
                </a:lnTo>
                <a:lnTo>
                  <a:pt x="52" y="208"/>
                </a:lnTo>
                <a:lnTo>
                  <a:pt x="50" y="202"/>
                </a:lnTo>
                <a:lnTo>
                  <a:pt x="44" y="180"/>
                </a:lnTo>
                <a:lnTo>
                  <a:pt x="36" y="154"/>
                </a:lnTo>
                <a:lnTo>
                  <a:pt x="34" y="150"/>
                </a:lnTo>
                <a:lnTo>
                  <a:pt x="32" y="136"/>
                </a:lnTo>
                <a:lnTo>
                  <a:pt x="26" y="116"/>
                </a:lnTo>
                <a:lnTo>
                  <a:pt x="24" y="110"/>
                </a:lnTo>
                <a:lnTo>
                  <a:pt x="20" y="100"/>
                </a:lnTo>
                <a:lnTo>
                  <a:pt x="16" y="82"/>
                </a:lnTo>
                <a:lnTo>
                  <a:pt x="12" y="62"/>
                </a:lnTo>
                <a:lnTo>
                  <a:pt x="10" y="58"/>
                </a:lnTo>
                <a:lnTo>
                  <a:pt x="6" y="54"/>
                </a:lnTo>
                <a:lnTo>
                  <a:pt x="2" y="34"/>
                </a:lnTo>
                <a:lnTo>
                  <a:pt x="0" y="24"/>
                </a:lnTo>
                <a:lnTo>
                  <a:pt x="10" y="20"/>
                </a:lnTo>
                <a:lnTo>
                  <a:pt x="16" y="20"/>
                </a:lnTo>
                <a:lnTo>
                  <a:pt x="24" y="20"/>
                </a:lnTo>
                <a:lnTo>
                  <a:pt x="44" y="18"/>
                </a:lnTo>
                <a:lnTo>
                  <a:pt x="56" y="16"/>
                </a:lnTo>
                <a:lnTo>
                  <a:pt x="58" y="16"/>
                </a:lnTo>
                <a:lnTo>
                  <a:pt x="70" y="16"/>
                </a:lnTo>
                <a:lnTo>
                  <a:pt x="90" y="12"/>
                </a:lnTo>
                <a:lnTo>
                  <a:pt x="104" y="12"/>
                </a:lnTo>
                <a:lnTo>
                  <a:pt x="112" y="10"/>
                </a:lnTo>
                <a:lnTo>
                  <a:pt x="118" y="10"/>
                </a:lnTo>
                <a:lnTo>
                  <a:pt x="142" y="4"/>
                </a:lnTo>
                <a:lnTo>
                  <a:pt x="146" y="4"/>
                </a:lnTo>
                <a:lnTo>
                  <a:pt x="176" y="0"/>
                </a:lnTo>
                <a:lnTo>
                  <a:pt x="176" y="2"/>
                </a:lnTo>
                <a:lnTo>
                  <a:pt x="176" y="4"/>
                </a:lnTo>
                <a:lnTo>
                  <a:pt x="172" y="4"/>
                </a:lnTo>
                <a:lnTo>
                  <a:pt x="176" y="6"/>
                </a:lnTo>
                <a:lnTo>
                  <a:pt x="172" y="4"/>
                </a:lnTo>
                <a:lnTo>
                  <a:pt x="172" y="6"/>
                </a:lnTo>
                <a:lnTo>
                  <a:pt x="170" y="10"/>
                </a:lnTo>
                <a:lnTo>
                  <a:pt x="168" y="12"/>
                </a:lnTo>
                <a:lnTo>
                  <a:pt x="166" y="12"/>
                </a:lnTo>
                <a:lnTo>
                  <a:pt x="166" y="14"/>
                </a:lnTo>
                <a:lnTo>
                  <a:pt x="166" y="16"/>
                </a:lnTo>
                <a:lnTo>
                  <a:pt x="166" y="18"/>
                </a:lnTo>
                <a:lnTo>
                  <a:pt x="164" y="18"/>
                </a:lnTo>
                <a:lnTo>
                  <a:pt x="162" y="20"/>
                </a:lnTo>
                <a:lnTo>
                  <a:pt x="162" y="24"/>
                </a:lnTo>
                <a:lnTo>
                  <a:pt x="162" y="26"/>
                </a:lnTo>
                <a:lnTo>
                  <a:pt x="162" y="28"/>
                </a:lnTo>
                <a:lnTo>
                  <a:pt x="162" y="30"/>
                </a:lnTo>
                <a:lnTo>
                  <a:pt x="166" y="32"/>
                </a:lnTo>
                <a:lnTo>
                  <a:pt x="170" y="34"/>
                </a:lnTo>
                <a:lnTo>
                  <a:pt x="176" y="34"/>
                </a:lnTo>
                <a:lnTo>
                  <a:pt x="176" y="36"/>
                </a:lnTo>
                <a:lnTo>
                  <a:pt x="178" y="36"/>
                </a:lnTo>
                <a:lnTo>
                  <a:pt x="180" y="40"/>
                </a:lnTo>
                <a:lnTo>
                  <a:pt x="182" y="42"/>
                </a:lnTo>
                <a:lnTo>
                  <a:pt x="184" y="44"/>
                </a:lnTo>
                <a:lnTo>
                  <a:pt x="186" y="44"/>
                </a:lnTo>
                <a:lnTo>
                  <a:pt x="188" y="44"/>
                </a:lnTo>
                <a:lnTo>
                  <a:pt x="196" y="44"/>
                </a:lnTo>
                <a:lnTo>
                  <a:pt x="198" y="44"/>
                </a:lnTo>
                <a:lnTo>
                  <a:pt x="200" y="48"/>
                </a:lnTo>
                <a:lnTo>
                  <a:pt x="200" y="50"/>
                </a:lnTo>
                <a:lnTo>
                  <a:pt x="202" y="54"/>
                </a:lnTo>
                <a:lnTo>
                  <a:pt x="206" y="58"/>
                </a:lnTo>
                <a:lnTo>
                  <a:pt x="208" y="58"/>
                </a:lnTo>
                <a:lnTo>
                  <a:pt x="208" y="62"/>
                </a:lnTo>
                <a:lnTo>
                  <a:pt x="210" y="64"/>
                </a:lnTo>
                <a:lnTo>
                  <a:pt x="210" y="66"/>
                </a:lnTo>
                <a:lnTo>
                  <a:pt x="216" y="72"/>
                </a:lnTo>
                <a:lnTo>
                  <a:pt x="222" y="78"/>
                </a:lnTo>
                <a:lnTo>
                  <a:pt x="222" y="80"/>
                </a:lnTo>
                <a:lnTo>
                  <a:pt x="224" y="82"/>
                </a:lnTo>
                <a:lnTo>
                  <a:pt x="224" y="86"/>
                </a:lnTo>
                <a:lnTo>
                  <a:pt x="228" y="86"/>
                </a:lnTo>
                <a:lnTo>
                  <a:pt x="232" y="90"/>
                </a:lnTo>
                <a:lnTo>
                  <a:pt x="238" y="92"/>
                </a:lnTo>
                <a:lnTo>
                  <a:pt x="240" y="92"/>
                </a:lnTo>
                <a:lnTo>
                  <a:pt x="242" y="92"/>
                </a:lnTo>
                <a:lnTo>
                  <a:pt x="244" y="94"/>
                </a:lnTo>
                <a:lnTo>
                  <a:pt x="246" y="96"/>
                </a:lnTo>
                <a:lnTo>
                  <a:pt x="248" y="100"/>
                </a:lnTo>
                <a:lnTo>
                  <a:pt x="252" y="104"/>
                </a:lnTo>
                <a:lnTo>
                  <a:pt x="254" y="104"/>
                </a:lnTo>
                <a:lnTo>
                  <a:pt x="256" y="108"/>
                </a:lnTo>
                <a:lnTo>
                  <a:pt x="258" y="110"/>
                </a:lnTo>
                <a:lnTo>
                  <a:pt x="260" y="110"/>
                </a:lnTo>
                <a:lnTo>
                  <a:pt x="264" y="112"/>
                </a:lnTo>
                <a:lnTo>
                  <a:pt x="268" y="112"/>
                </a:lnTo>
                <a:lnTo>
                  <a:pt x="270" y="116"/>
                </a:lnTo>
                <a:lnTo>
                  <a:pt x="272" y="116"/>
                </a:lnTo>
                <a:lnTo>
                  <a:pt x="272" y="118"/>
                </a:lnTo>
                <a:lnTo>
                  <a:pt x="276" y="120"/>
                </a:lnTo>
                <a:lnTo>
                  <a:pt x="276" y="122"/>
                </a:lnTo>
                <a:lnTo>
                  <a:pt x="278" y="124"/>
                </a:lnTo>
                <a:lnTo>
                  <a:pt x="276" y="124"/>
                </a:lnTo>
                <a:lnTo>
                  <a:pt x="278" y="126"/>
                </a:lnTo>
                <a:lnTo>
                  <a:pt x="276" y="126"/>
                </a:lnTo>
                <a:lnTo>
                  <a:pt x="276" y="130"/>
                </a:lnTo>
                <a:lnTo>
                  <a:pt x="278" y="130"/>
                </a:lnTo>
                <a:lnTo>
                  <a:pt x="278" y="132"/>
                </a:lnTo>
                <a:lnTo>
                  <a:pt x="282" y="132"/>
                </a:lnTo>
                <a:lnTo>
                  <a:pt x="284" y="134"/>
                </a:lnTo>
                <a:lnTo>
                  <a:pt x="284" y="132"/>
                </a:lnTo>
                <a:lnTo>
                  <a:pt x="286" y="132"/>
                </a:lnTo>
                <a:lnTo>
                  <a:pt x="284" y="134"/>
                </a:lnTo>
                <a:lnTo>
                  <a:pt x="286" y="136"/>
                </a:lnTo>
                <a:lnTo>
                  <a:pt x="286" y="138"/>
                </a:lnTo>
                <a:lnTo>
                  <a:pt x="288" y="138"/>
                </a:lnTo>
                <a:lnTo>
                  <a:pt x="288" y="140"/>
                </a:lnTo>
                <a:lnTo>
                  <a:pt x="290" y="140"/>
                </a:lnTo>
                <a:lnTo>
                  <a:pt x="292" y="140"/>
                </a:lnTo>
                <a:lnTo>
                  <a:pt x="292" y="142"/>
                </a:lnTo>
                <a:lnTo>
                  <a:pt x="294" y="146"/>
                </a:lnTo>
                <a:lnTo>
                  <a:pt x="298" y="148"/>
                </a:lnTo>
                <a:lnTo>
                  <a:pt x="304" y="150"/>
                </a:lnTo>
                <a:lnTo>
                  <a:pt x="306" y="150"/>
                </a:lnTo>
                <a:lnTo>
                  <a:pt x="308" y="150"/>
                </a:lnTo>
                <a:lnTo>
                  <a:pt x="308" y="152"/>
                </a:lnTo>
                <a:lnTo>
                  <a:pt x="312" y="152"/>
                </a:lnTo>
                <a:lnTo>
                  <a:pt x="314" y="154"/>
                </a:lnTo>
                <a:lnTo>
                  <a:pt x="314" y="160"/>
                </a:lnTo>
                <a:lnTo>
                  <a:pt x="316" y="164"/>
                </a:lnTo>
                <a:lnTo>
                  <a:pt x="318" y="164"/>
                </a:lnTo>
                <a:lnTo>
                  <a:pt x="316" y="166"/>
                </a:lnTo>
                <a:lnTo>
                  <a:pt x="318" y="166"/>
                </a:lnTo>
                <a:lnTo>
                  <a:pt x="318" y="168"/>
                </a:lnTo>
                <a:lnTo>
                  <a:pt x="320" y="168"/>
                </a:lnTo>
                <a:lnTo>
                  <a:pt x="320" y="170"/>
                </a:lnTo>
                <a:lnTo>
                  <a:pt x="320" y="172"/>
                </a:lnTo>
                <a:lnTo>
                  <a:pt x="322" y="176"/>
                </a:lnTo>
                <a:lnTo>
                  <a:pt x="322" y="180"/>
                </a:lnTo>
                <a:lnTo>
                  <a:pt x="324" y="180"/>
                </a:lnTo>
                <a:lnTo>
                  <a:pt x="324" y="184"/>
                </a:lnTo>
                <a:lnTo>
                  <a:pt x="324" y="186"/>
                </a:lnTo>
                <a:lnTo>
                  <a:pt x="328" y="188"/>
                </a:lnTo>
                <a:lnTo>
                  <a:pt x="330" y="188"/>
                </a:lnTo>
                <a:lnTo>
                  <a:pt x="334" y="188"/>
                </a:lnTo>
                <a:lnTo>
                  <a:pt x="336" y="192"/>
                </a:lnTo>
                <a:lnTo>
                  <a:pt x="338" y="194"/>
                </a:lnTo>
                <a:lnTo>
                  <a:pt x="344" y="198"/>
                </a:lnTo>
                <a:lnTo>
                  <a:pt x="344" y="200"/>
                </a:lnTo>
                <a:lnTo>
                  <a:pt x="346" y="202"/>
                </a:lnTo>
                <a:lnTo>
                  <a:pt x="346" y="206"/>
                </a:lnTo>
                <a:lnTo>
                  <a:pt x="346" y="208"/>
                </a:lnTo>
                <a:lnTo>
                  <a:pt x="348" y="208"/>
                </a:lnTo>
                <a:lnTo>
                  <a:pt x="350" y="212"/>
                </a:lnTo>
                <a:lnTo>
                  <a:pt x="348" y="214"/>
                </a:lnTo>
                <a:lnTo>
                  <a:pt x="348" y="216"/>
                </a:lnTo>
                <a:lnTo>
                  <a:pt x="352" y="218"/>
                </a:lnTo>
                <a:lnTo>
                  <a:pt x="352" y="226"/>
                </a:lnTo>
                <a:lnTo>
                  <a:pt x="352" y="228"/>
                </a:lnTo>
                <a:lnTo>
                  <a:pt x="370" y="232"/>
                </a:lnTo>
                <a:lnTo>
                  <a:pt x="366" y="240"/>
                </a:lnTo>
                <a:lnTo>
                  <a:pt x="366" y="244"/>
                </a:lnTo>
                <a:lnTo>
                  <a:pt x="354" y="248"/>
                </a:lnTo>
                <a:lnTo>
                  <a:pt x="350" y="244"/>
                </a:lnTo>
                <a:lnTo>
                  <a:pt x="348" y="246"/>
                </a:lnTo>
                <a:lnTo>
                  <a:pt x="350" y="244"/>
                </a:lnTo>
                <a:lnTo>
                  <a:pt x="348" y="244"/>
                </a:lnTo>
                <a:lnTo>
                  <a:pt x="346" y="246"/>
                </a:lnTo>
                <a:lnTo>
                  <a:pt x="344" y="242"/>
                </a:lnTo>
                <a:lnTo>
                  <a:pt x="346" y="246"/>
                </a:lnTo>
                <a:lnTo>
                  <a:pt x="348" y="244"/>
                </a:lnTo>
                <a:lnTo>
                  <a:pt x="348" y="246"/>
                </a:lnTo>
                <a:lnTo>
                  <a:pt x="350" y="246"/>
                </a:lnTo>
                <a:lnTo>
                  <a:pt x="354" y="248"/>
                </a:lnTo>
                <a:lnTo>
                  <a:pt x="362" y="252"/>
                </a:lnTo>
                <a:lnTo>
                  <a:pt x="362" y="254"/>
                </a:lnTo>
                <a:lnTo>
                  <a:pt x="358" y="260"/>
                </a:lnTo>
                <a:lnTo>
                  <a:pt x="352" y="254"/>
                </a:lnTo>
                <a:lnTo>
                  <a:pt x="350" y="256"/>
                </a:lnTo>
                <a:lnTo>
                  <a:pt x="352" y="260"/>
                </a:lnTo>
                <a:lnTo>
                  <a:pt x="344" y="256"/>
                </a:lnTo>
                <a:lnTo>
                  <a:pt x="358" y="268"/>
                </a:lnTo>
                <a:lnTo>
                  <a:pt x="354" y="272"/>
                </a:lnTo>
                <a:lnTo>
                  <a:pt x="350" y="268"/>
                </a:lnTo>
                <a:lnTo>
                  <a:pt x="350" y="276"/>
                </a:lnTo>
                <a:lnTo>
                  <a:pt x="354" y="278"/>
                </a:lnTo>
                <a:lnTo>
                  <a:pt x="354" y="284"/>
                </a:lnTo>
                <a:lnTo>
                  <a:pt x="348" y="294"/>
                </a:lnTo>
                <a:lnTo>
                  <a:pt x="346" y="294"/>
                </a:lnTo>
                <a:lnTo>
                  <a:pt x="340" y="300"/>
                </a:lnTo>
                <a:lnTo>
                  <a:pt x="344" y="302"/>
                </a:lnTo>
                <a:lnTo>
                  <a:pt x="344" y="300"/>
                </a:lnTo>
                <a:lnTo>
                  <a:pt x="350" y="300"/>
                </a:lnTo>
                <a:lnTo>
                  <a:pt x="350" y="304"/>
                </a:lnTo>
                <a:lnTo>
                  <a:pt x="346" y="312"/>
                </a:lnTo>
                <a:lnTo>
                  <a:pt x="336" y="316"/>
                </a:lnTo>
                <a:lnTo>
                  <a:pt x="336" y="318"/>
                </a:lnTo>
                <a:lnTo>
                  <a:pt x="340" y="322"/>
                </a:lnTo>
                <a:lnTo>
                  <a:pt x="336" y="320"/>
                </a:lnTo>
                <a:lnTo>
                  <a:pt x="340" y="328"/>
                </a:lnTo>
                <a:lnTo>
                  <a:pt x="338" y="330"/>
                </a:lnTo>
                <a:lnTo>
                  <a:pt x="340" y="330"/>
                </a:lnTo>
                <a:lnTo>
                  <a:pt x="338" y="338"/>
                </a:lnTo>
                <a:lnTo>
                  <a:pt x="344" y="346"/>
                </a:lnTo>
                <a:lnTo>
                  <a:pt x="340" y="350"/>
                </a:lnTo>
                <a:lnTo>
                  <a:pt x="340" y="352"/>
                </a:lnTo>
                <a:lnTo>
                  <a:pt x="336" y="350"/>
                </a:lnTo>
                <a:lnTo>
                  <a:pt x="336" y="352"/>
                </a:lnTo>
                <a:lnTo>
                  <a:pt x="334" y="350"/>
                </a:lnTo>
                <a:lnTo>
                  <a:pt x="332" y="350"/>
                </a:lnTo>
                <a:lnTo>
                  <a:pt x="328" y="350"/>
                </a:lnTo>
                <a:lnTo>
                  <a:pt x="324" y="348"/>
                </a:lnTo>
                <a:lnTo>
                  <a:pt x="322" y="350"/>
                </a:lnTo>
                <a:lnTo>
                  <a:pt x="320" y="348"/>
                </a:lnTo>
                <a:lnTo>
                  <a:pt x="316" y="348"/>
                </a:lnTo>
                <a:lnTo>
                  <a:pt x="314" y="346"/>
                </a:lnTo>
                <a:lnTo>
                  <a:pt x="312" y="346"/>
                </a:lnTo>
                <a:lnTo>
                  <a:pt x="308" y="346"/>
                </a:lnTo>
                <a:lnTo>
                  <a:pt x="308" y="348"/>
                </a:lnTo>
                <a:lnTo>
                  <a:pt x="306" y="350"/>
                </a:lnTo>
                <a:lnTo>
                  <a:pt x="304" y="350"/>
                </a:lnTo>
                <a:lnTo>
                  <a:pt x="304" y="352"/>
                </a:lnTo>
                <a:lnTo>
                  <a:pt x="304" y="362"/>
                </a:lnTo>
                <a:lnTo>
                  <a:pt x="306" y="366"/>
                </a:lnTo>
                <a:lnTo>
                  <a:pt x="308" y="368"/>
                </a:lnTo>
                <a:lnTo>
                  <a:pt x="308" y="376"/>
                </a:lnTo>
                <a:lnTo>
                  <a:pt x="306" y="380"/>
                </a:lnTo>
                <a:lnTo>
                  <a:pt x="308" y="384"/>
                </a:lnTo>
                <a:lnTo>
                  <a:pt x="306" y="388"/>
                </a:lnTo>
                <a:lnTo>
                  <a:pt x="300" y="388"/>
                </a:lnTo>
                <a:lnTo>
                  <a:pt x="298" y="388"/>
                </a:lnTo>
                <a:lnTo>
                  <a:pt x="294" y="382"/>
                </a:lnTo>
                <a:lnTo>
                  <a:pt x="294" y="378"/>
                </a:lnTo>
                <a:lnTo>
                  <a:pt x="292" y="376"/>
                </a:lnTo>
                <a:lnTo>
                  <a:pt x="290" y="374"/>
                </a:lnTo>
                <a:lnTo>
                  <a:pt x="292" y="370"/>
                </a:lnTo>
                <a:lnTo>
                  <a:pt x="278" y="374"/>
                </a:lnTo>
                <a:lnTo>
                  <a:pt x="274" y="374"/>
                </a:lnTo>
                <a:lnTo>
                  <a:pt x="264" y="374"/>
                </a:lnTo>
                <a:lnTo>
                  <a:pt x="256" y="374"/>
                </a:lnTo>
                <a:lnTo>
                  <a:pt x="224" y="376"/>
                </a:lnTo>
                <a:lnTo>
                  <a:pt x="212" y="376"/>
                </a:lnTo>
                <a:lnTo>
                  <a:pt x="210" y="376"/>
                </a:lnTo>
                <a:lnTo>
                  <a:pt x="188" y="378"/>
                </a:lnTo>
                <a:lnTo>
                  <a:pt x="180" y="378"/>
                </a:lnTo>
                <a:lnTo>
                  <a:pt x="158" y="380"/>
                </a:lnTo>
                <a:lnTo>
                  <a:pt x="154" y="380"/>
                </a:lnTo>
                <a:lnTo>
                  <a:pt x="138" y="380"/>
                </a:lnTo>
                <a:lnTo>
                  <a:pt x="132" y="382"/>
                </a:lnTo>
                <a:lnTo>
                  <a:pt x="94" y="384"/>
                </a:lnTo>
                <a:lnTo>
                  <a:pt x="92" y="382"/>
                </a:lnTo>
                <a:lnTo>
                  <a:pt x="90" y="382"/>
                </a:lnTo>
                <a:lnTo>
                  <a:pt x="90" y="380"/>
                </a:lnTo>
                <a:lnTo>
                  <a:pt x="90" y="378"/>
                </a:lnTo>
                <a:lnTo>
                  <a:pt x="90" y="374"/>
                </a:lnTo>
                <a:lnTo>
                  <a:pt x="88" y="368"/>
                </a:lnTo>
                <a:lnTo>
                  <a:pt x="86" y="366"/>
                </a:lnTo>
                <a:lnTo>
                  <a:pt x="86" y="364"/>
                </a:lnTo>
                <a:lnTo>
                  <a:pt x="82" y="362"/>
                </a:lnTo>
                <a:lnTo>
                  <a:pt x="80" y="354"/>
                </a:lnTo>
                <a:lnTo>
                  <a:pt x="78" y="350"/>
                </a:lnTo>
                <a:lnTo>
                  <a:pt x="76" y="348"/>
                </a:lnTo>
                <a:lnTo>
                  <a:pt x="74" y="348"/>
                </a:lnTo>
                <a:lnTo>
                  <a:pt x="72" y="346"/>
                </a:lnTo>
                <a:lnTo>
                  <a:pt x="74" y="344"/>
                </a:lnTo>
                <a:lnTo>
                  <a:pt x="72" y="338"/>
                </a:lnTo>
                <a:lnTo>
                  <a:pt x="74" y="336"/>
                </a:lnTo>
                <a:lnTo>
                  <a:pt x="74" y="334"/>
                </a:lnTo>
                <a:lnTo>
                  <a:pt x="72" y="330"/>
                </a:lnTo>
                <a:lnTo>
                  <a:pt x="74" y="322"/>
                </a:lnTo>
                <a:lnTo>
                  <a:pt x="72" y="320"/>
                </a:lnTo>
                <a:lnTo>
                  <a:pt x="74" y="316"/>
                </a:lnTo>
                <a:lnTo>
                  <a:pt x="74" y="314"/>
                </a:lnTo>
                <a:lnTo>
                  <a:pt x="72" y="308"/>
                </a:lnTo>
                <a:lnTo>
                  <a:pt x="66" y="304"/>
                </a:lnTo>
                <a:lnTo>
                  <a:pt x="66" y="302"/>
                </a:lnTo>
                <a:lnTo>
                  <a:pt x="66" y="300"/>
                </a:lnTo>
                <a:lnTo>
                  <a:pt x="64" y="294"/>
                </a:lnTo>
              </a:path>
            </a:pathLst>
          </a:custGeom>
          <a:solidFill>
            <a:srgbClr val="FF0000"/>
          </a:solidFill>
          <a:ln w="6350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156" name="Freeform 108"/>
          <p:cNvSpPr>
            <a:spLocks/>
          </p:cNvSpPr>
          <p:nvPr/>
        </p:nvSpPr>
        <p:spPr bwMode="auto">
          <a:xfrm>
            <a:off x="6680200" y="4502150"/>
            <a:ext cx="12700" cy="34925"/>
          </a:xfrm>
          <a:custGeom>
            <a:avLst/>
            <a:gdLst>
              <a:gd name="T0" fmla="*/ 0 w 8"/>
              <a:gd name="T1" fmla="*/ 2147483647 h 22"/>
              <a:gd name="T2" fmla="*/ 2147483647 w 8"/>
              <a:gd name="T3" fmla="*/ 0 h 22"/>
              <a:gd name="T4" fmla="*/ 2147483647 w 8"/>
              <a:gd name="T5" fmla="*/ 2147483647 h 22"/>
              <a:gd name="T6" fmla="*/ 2147483647 w 8"/>
              <a:gd name="T7" fmla="*/ 2147483647 h 22"/>
              <a:gd name="T8" fmla="*/ 2147483647 w 8"/>
              <a:gd name="T9" fmla="*/ 2147483647 h 22"/>
              <a:gd name="T10" fmla="*/ 2147483647 w 8"/>
              <a:gd name="T11" fmla="*/ 2147483647 h 22"/>
              <a:gd name="T12" fmla="*/ 0 w 8"/>
              <a:gd name="T13" fmla="*/ 2147483647 h 22"/>
              <a:gd name="T14" fmla="*/ 0 w 8"/>
              <a:gd name="T15" fmla="*/ 2147483647 h 2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8"/>
              <a:gd name="T25" fmla="*/ 0 h 22"/>
              <a:gd name="T26" fmla="*/ 8 w 8"/>
              <a:gd name="T27" fmla="*/ 22 h 22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8" h="22">
                <a:moveTo>
                  <a:pt x="0" y="6"/>
                </a:moveTo>
                <a:lnTo>
                  <a:pt x="6" y="0"/>
                </a:lnTo>
                <a:lnTo>
                  <a:pt x="8" y="2"/>
                </a:lnTo>
                <a:lnTo>
                  <a:pt x="6" y="22"/>
                </a:lnTo>
                <a:lnTo>
                  <a:pt x="6" y="20"/>
                </a:lnTo>
                <a:lnTo>
                  <a:pt x="4" y="10"/>
                </a:lnTo>
                <a:lnTo>
                  <a:pt x="0" y="8"/>
                </a:lnTo>
                <a:lnTo>
                  <a:pt x="0" y="6"/>
                </a:lnTo>
              </a:path>
            </a:pathLst>
          </a:custGeom>
          <a:noFill/>
          <a:ln w="6350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7" name="Freeform 109"/>
          <p:cNvSpPr>
            <a:spLocks noEditPoints="1"/>
          </p:cNvSpPr>
          <p:nvPr/>
        </p:nvSpPr>
        <p:spPr bwMode="auto">
          <a:xfrm>
            <a:off x="6397625" y="3927475"/>
            <a:ext cx="546100" cy="415925"/>
          </a:xfrm>
          <a:custGeom>
            <a:avLst/>
            <a:gdLst>
              <a:gd name="T0" fmla="*/ 126 w 344"/>
              <a:gd name="T1" fmla="*/ 172 h 262"/>
              <a:gd name="T2" fmla="*/ 124 w 344"/>
              <a:gd name="T3" fmla="*/ 166 h 262"/>
              <a:gd name="T4" fmla="*/ 116 w 344"/>
              <a:gd name="T5" fmla="*/ 166 h 262"/>
              <a:gd name="T6" fmla="*/ 116 w 344"/>
              <a:gd name="T7" fmla="*/ 160 h 262"/>
              <a:gd name="T8" fmla="*/ 114 w 344"/>
              <a:gd name="T9" fmla="*/ 154 h 262"/>
              <a:gd name="T10" fmla="*/ 106 w 344"/>
              <a:gd name="T11" fmla="*/ 146 h 262"/>
              <a:gd name="T12" fmla="*/ 94 w 344"/>
              <a:gd name="T13" fmla="*/ 142 h 262"/>
              <a:gd name="T14" fmla="*/ 84 w 344"/>
              <a:gd name="T15" fmla="*/ 130 h 262"/>
              <a:gd name="T16" fmla="*/ 76 w 344"/>
              <a:gd name="T17" fmla="*/ 126 h 262"/>
              <a:gd name="T18" fmla="*/ 62 w 344"/>
              <a:gd name="T19" fmla="*/ 116 h 262"/>
              <a:gd name="T20" fmla="*/ 48 w 344"/>
              <a:gd name="T21" fmla="*/ 100 h 262"/>
              <a:gd name="T22" fmla="*/ 44 w 344"/>
              <a:gd name="T23" fmla="*/ 92 h 262"/>
              <a:gd name="T24" fmla="*/ 36 w 344"/>
              <a:gd name="T25" fmla="*/ 78 h 262"/>
              <a:gd name="T26" fmla="*/ 22 w 344"/>
              <a:gd name="T27" fmla="*/ 78 h 262"/>
              <a:gd name="T28" fmla="*/ 14 w 344"/>
              <a:gd name="T29" fmla="*/ 70 h 262"/>
              <a:gd name="T30" fmla="*/ 0 w 344"/>
              <a:gd name="T31" fmla="*/ 64 h 262"/>
              <a:gd name="T32" fmla="*/ 0 w 344"/>
              <a:gd name="T33" fmla="*/ 54 h 262"/>
              <a:gd name="T34" fmla="*/ 4 w 344"/>
              <a:gd name="T35" fmla="*/ 48 h 262"/>
              <a:gd name="T36" fmla="*/ 10 w 344"/>
              <a:gd name="T37" fmla="*/ 40 h 262"/>
              <a:gd name="T38" fmla="*/ 14 w 344"/>
              <a:gd name="T39" fmla="*/ 38 h 262"/>
              <a:gd name="T40" fmla="*/ 26 w 344"/>
              <a:gd name="T41" fmla="*/ 28 h 262"/>
              <a:gd name="T42" fmla="*/ 44 w 344"/>
              <a:gd name="T43" fmla="*/ 20 h 262"/>
              <a:gd name="T44" fmla="*/ 56 w 344"/>
              <a:gd name="T45" fmla="*/ 14 h 262"/>
              <a:gd name="T46" fmla="*/ 66 w 344"/>
              <a:gd name="T47" fmla="*/ 12 h 262"/>
              <a:gd name="T48" fmla="*/ 96 w 344"/>
              <a:gd name="T49" fmla="*/ 6 h 262"/>
              <a:gd name="T50" fmla="*/ 154 w 344"/>
              <a:gd name="T51" fmla="*/ 0 h 262"/>
              <a:gd name="T52" fmla="*/ 156 w 344"/>
              <a:gd name="T53" fmla="*/ 8 h 262"/>
              <a:gd name="T54" fmla="*/ 174 w 344"/>
              <a:gd name="T55" fmla="*/ 16 h 262"/>
              <a:gd name="T56" fmla="*/ 236 w 344"/>
              <a:gd name="T57" fmla="*/ 16 h 262"/>
              <a:gd name="T58" fmla="*/ 304 w 344"/>
              <a:gd name="T59" fmla="*/ 48 h 262"/>
              <a:gd name="T60" fmla="*/ 344 w 344"/>
              <a:gd name="T61" fmla="*/ 80 h 262"/>
              <a:gd name="T62" fmla="*/ 314 w 344"/>
              <a:gd name="T63" fmla="*/ 134 h 262"/>
              <a:gd name="T64" fmla="*/ 310 w 344"/>
              <a:gd name="T65" fmla="*/ 150 h 262"/>
              <a:gd name="T66" fmla="*/ 302 w 344"/>
              <a:gd name="T67" fmla="*/ 164 h 262"/>
              <a:gd name="T68" fmla="*/ 288 w 344"/>
              <a:gd name="T69" fmla="*/ 174 h 262"/>
              <a:gd name="T70" fmla="*/ 266 w 344"/>
              <a:gd name="T71" fmla="*/ 182 h 262"/>
              <a:gd name="T72" fmla="*/ 272 w 344"/>
              <a:gd name="T73" fmla="*/ 194 h 262"/>
              <a:gd name="T74" fmla="*/ 246 w 344"/>
              <a:gd name="T75" fmla="*/ 218 h 262"/>
              <a:gd name="T76" fmla="*/ 236 w 344"/>
              <a:gd name="T77" fmla="*/ 218 h 262"/>
              <a:gd name="T78" fmla="*/ 218 w 344"/>
              <a:gd name="T79" fmla="*/ 220 h 262"/>
              <a:gd name="T80" fmla="*/ 234 w 344"/>
              <a:gd name="T81" fmla="*/ 234 h 262"/>
              <a:gd name="T82" fmla="*/ 208 w 344"/>
              <a:gd name="T83" fmla="*/ 226 h 262"/>
              <a:gd name="T84" fmla="*/ 208 w 344"/>
              <a:gd name="T85" fmla="*/ 232 h 262"/>
              <a:gd name="T86" fmla="*/ 190 w 344"/>
              <a:gd name="T87" fmla="*/ 260 h 262"/>
              <a:gd name="T88" fmla="*/ 188 w 344"/>
              <a:gd name="T89" fmla="*/ 246 h 262"/>
              <a:gd name="T90" fmla="*/ 184 w 344"/>
              <a:gd name="T91" fmla="*/ 236 h 262"/>
              <a:gd name="T92" fmla="*/ 174 w 344"/>
              <a:gd name="T93" fmla="*/ 226 h 262"/>
              <a:gd name="T94" fmla="*/ 162 w 344"/>
              <a:gd name="T95" fmla="*/ 220 h 262"/>
              <a:gd name="T96" fmla="*/ 160 w 344"/>
              <a:gd name="T97" fmla="*/ 210 h 262"/>
              <a:gd name="T98" fmla="*/ 156 w 344"/>
              <a:gd name="T99" fmla="*/ 202 h 262"/>
              <a:gd name="T100" fmla="*/ 154 w 344"/>
              <a:gd name="T101" fmla="*/ 198 h 262"/>
              <a:gd name="T102" fmla="*/ 146 w 344"/>
              <a:gd name="T103" fmla="*/ 186 h 262"/>
              <a:gd name="T104" fmla="*/ 136 w 344"/>
              <a:gd name="T105" fmla="*/ 182 h 262"/>
              <a:gd name="T106" fmla="*/ 130 w 344"/>
              <a:gd name="T107" fmla="*/ 174 h 262"/>
              <a:gd name="T108" fmla="*/ 212 w 344"/>
              <a:gd name="T109" fmla="*/ 258 h 262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344"/>
              <a:gd name="T166" fmla="*/ 0 h 262"/>
              <a:gd name="T167" fmla="*/ 344 w 344"/>
              <a:gd name="T168" fmla="*/ 262 h 262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344" h="262">
                <a:moveTo>
                  <a:pt x="130" y="174"/>
                </a:moveTo>
                <a:lnTo>
                  <a:pt x="128" y="174"/>
                </a:lnTo>
                <a:lnTo>
                  <a:pt x="126" y="174"/>
                </a:lnTo>
                <a:lnTo>
                  <a:pt x="126" y="172"/>
                </a:lnTo>
                <a:lnTo>
                  <a:pt x="124" y="172"/>
                </a:lnTo>
                <a:lnTo>
                  <a:pt x="124" y="170"/>
                </a:lnTo>
                <a:lnTo>
                  <a:pt x="122" y="168"/>
                </a:lnTo>
                <a:lnTo>
                  <a:pt x="124" y="166"/>
                </a:lnTo>
                <a:lnTo>
                  <a:pt x="122" y="166"/>
                </a:lnTo>
                <a:lnTo>
                  <a:pt x="122" y="168"/>
                </a:lnTo>
                <a:lnTo>
                  <a:pt x="120" y="166"/>
                </a:lnTo>
                <a:lnTo>
                  <a:pt x="116" y="166"/>
                </a:lnTo>
                <a:lnTo>
                  <a:pt x="116" y="164"/>
                </a:lnTo>
                <a:lnTo>
                  <a:pt x="114" y="164"/>
                </a:lnTo>
                <a:lnTo>
                  <a:pt x="114" y="160"/>
                </a:lnTo>
                <a:lnTo>
                  <a:pt x="116" y="160"/>
                </a:lnTo>
                <a:lnTo>
                  <a:pt x="114" y="158"/>
                </a:lnTo>
                <a:lnTo>
                  <a:pt x="116" y="158"/>
                </a:lnTo>
                <a:lnTo>
                  <a:pt x="114" y="156"/>
                </a:lnTo>
                <a:lnTo>
                  <a:pt x="114" y="154"/>
                </a:lnTo>
                <a:lnTo>
                  <a:pt x="110" y="152"/>
                </a:lnTo>
                <a:lnTo>
                  <a:pt x="110" y="150"/>
                </a:lnTo>
                <a:lnTo>
                  <a:pt x="108" y="150"/>
                </a:lnTo>
                <a:lnTo>
                  <a:pt x="106" y="146"/>
                </a:lnTo>
                <a:lnTo>
                  <a:pt x="102" y="146"/>
                </a:lnTo>
                <a:lnTo>
                  <a:pt x="98" y="144"/>
                </a:lnTo>
                <a:lnTo>
                  <a:pt x="96" y="144"/>
                </a:lnTo>
                <a:lnTo>
                  <a:pt x="94" y="142"/>
                </a:lnTo>
                <a:lnTo>
                  <a:pt x="92" y="138"/>
                </a:lnTo>
                <a:lnTo>
                  <a:pt x="90" y="138"/>
                </a:lnTo>
                <a:lnTo>
                  <a:pt x="86" y="134"/>
                </a:lnTo>
                <a:lnTo>
                  <a:pt x="84" y="130"/>
                </a:lnTo>
                <a:lnTo>
                  <a:pt x="82" y="128"/>
                </a:lnTo>
                <a:lnTo>
                  <a:pt x="80" y="126"/>
                </a:lnTo>
                <a:lnTo>
                  <a:pt x="78" y="126"/>
                </a:lnTo>
                <a:lnTo>
                  <a:pt x="76" y="126"/>
                </a:lnTo>
                <a:lnTo>
                  <a:pt x="70" y="124"/>
                </a:lnTo>
                <a:lnTo>
                  <a:pt x="66" y="120"/>
                </a:lnTo>
                <a:lnTo>
                  <a:pt x="62" y="120"/>
                </a:lnTo>
                <a:lnTo>
                  <a:pt x="62" y="116"/>
                </a:lnTo>
                <a:lnTo>
                  <a:pt x="60" y="114"/>
                </a:lnTo>
                <a:lnTo>
                  <a:pt x="60" y="112"/>
                </a:lnTo>
                <a:lnTo>
                  <a:pt x="54" y="106"/>
                </a:lnTo>
                <a:lnTo>
                  <a:pt x="48" y="100"/>
                </a:lnTo>
                <a:lnTo>
                  <a:pt x="48" y="98"/>
                </a:lnTo>
                <a:lnTo>
                  <a:pt x="46" y="96"/>
                </a:lnTo>
                <a:lnTo>
                  <a:pt x="46" y="92"/>
                </a:lnTo>
                <a:lnTo>
                  <a:pt x="44" y="92"/>
                </a:lnTo>
                <a:lnTo>
                  <a:pt x="40" y="88"/>
                </a:lnTo>
                <a:lnTo>
                  <a:pt x="38" y="84"/>
                </a:lnTo>
                <a:lnTo>
                  <a:pt x="38" y="82"/>
                </a:lnTo>
                <a:lnTo>
                  <a:pt x="36" y="78"/>
                </a:lnTo>
                <a:lnTo>
                  <a:pt x="34" y="78"/>
                </a:lnTo>
                <a:lnTo>
                  <a:pt x="26" y="78"/>
                </a:lnTo>
                <a:lnTo>
                  <a:pt x="24" y="78"/>
                </a:lnTo>
                <a:lnTo>
                  <a:pt x="22" y="78"/>
                </a:lnTo>
                <a:lnTo>
                  <a:pt x="20" y="76"/>
                </a:lnTo>
                <a:lnTo>
                  <a:pt x="18" y="74"/>
                </a:lnTo>
                <a:lnTo>
                  <a:pt x="16" y="70"/>
                </a:lnTo>
                <a:lnTo>
                  <a:pt x="14" y="70"/>
                </a:lnTo>
                <a:lnTo>
                  <a:pt x="14" y="68"/>
                </a:lnTo>
                <a:lnTo>
                  <a:pt x="8" y="68"/>
                </a:lnTo>
                <a:lnTo>
                  <a:pt x="4" y="66"/>
                </a:lnTo>
                <a:lnTo>
                  <a:pt x="0" y="64"/>
                </a:lnTo>
                <a:lnTo>
                  <a:pt x="0" y="62"/>
                </a:lnTo>
                <a:lnTo>
                  <a:pt x="0" y="60"/>
                </a:lnTo>
                <a:lnTo>
                  <a:pt x="0" y="58"/>
                </a:lnTo>
                <a:lnTo>
                  <a:pt x="0" y="54"/>
                </a:lnTo>
                <a:lnTo>
                  <a:pt x="2" y="52"/>
                </a:lnTo>
                <a:lnTo>
                  <a:pt x="4" y="52"/>
                </a:lnTo>
                <a:lnTo>
                  <a:pt x="4" y="50"/>
                </a:lnTo>
                <a:lnTo>
                  <a:pt x="4" y="48"/>
                </a:lnTo>
                <a:lnTo>
                  <a:pt x="4" y="46"/>
                </a:lnTo>
                <a:lnTo>
                  <a:pt x="6" y="46"/>
                </a:lnTo>
                <a:lnTo>
                  <a:pt x="8" y="44"/>
                </a:lnTo>
                <a:lnTo>
                  <a:pt x="10" y="40"/>
                </a:lnTo>
                <a:lnTo>
                  <a:pt x="10" y="38"/>
                </a:lnTo>
                <a:lnTo>
                  <a:pt x="14" y="40"/>
                </a:lnTo>
                <a:lnTo>
                  <a:pt x="10" y="38"/>
                </a:lnTo>
                <a:lnTo>
                  <a:pt x="14" y="38"/>
                </a:lnTo>
                <a:lnTo>
                  <a:pt x="14" y="36"/>
                </a:lnTo>
                <a:lnTo>
                  <a:pt x="14" y="34"/>
                </a:lnTo>
                <a:lnTo>
                  <a:pt x="20" y="32"/>
                </a:lnTo>
                <a:lnTo>
                  <a:pt x="26" y="28"/>
                </a:lnTo>
                <a:lnTo>
                  <a:pt x="34" y="24"/>
                </a:lnTo>
                <a:lnTo>
                  <a:pt x="40" y="22"/>
                </a:lnTo>
                <a:lnTo>
                  <a:pt x="40" y="20"/>
                </a:lnTo>
                <a:lnTo>
                  <a:pt x="44" y="20"/>
                </a:lnTo>
                <a:lnTo>
                  <a:pt x="48" y="16"/>
                </a:lnTo>
                <a:lnTo>
                  <a:pt x="52" y="16"/>
                </a:lnTo>
                <a:lnTo>
                  <a:pt x="54" y="14"/>
                </a:lnTo>
                <a:lnTo>
                  <a:pt x="56" y="14"/>
                </a:lnTo>
                <a:lnTo>
                  <a:pt x="60" y="8"/>
                </a:lnTo>
                <a:lnTo>
                  <a:pt x="62" y="12"/>
                </a:lnTo>
                <a:lnTo>
                  <a:pt x="64" y="12"/>
                </a:lnTo>
                <a:lnTo>
                  <a:pt x="66" y="12"/>
                </a:lnTo>
                <a:lnTo>
                  <a:pt x="68" y="8"/>
                </a:lnTo>
                <a:lnTo>
                  <a:pt x="72" y="8"/>
                </a:lnTo>
                <a:lnTo>
                  <a:pt x="90" y="6"/>
                </a:lnTo>
                <a:lnTo>
                  <a:pt x="96" y="6"/>
                </a:lnTo>
                <a:lnTo>
                  <a:pt x="102" y="4"/>
                </a:lnTo>
                <a:lnTo>
                  <a:pt x="132" y="2"/>
                </a:lnTo>
                <a:lnTo>
                  <a:pt x="136" y="2"/>
                </a:lnTo>
                <a:lnTo>
                  <a:pt x="154" y="0"/>
                </a:lnTo>
                <a:lnTo>
                  <a:pt x="154" y="2"/>
                </a:lnTo>
                <a:lnTo>
                  <a:pt x="156" y="4"/>
                </a:lnTo>
                <a:lnTo>
                  <a:pt x="154" y="8"/>
                </a:lnTo>
                <a:lnTo>
                  <a:pt x="156" y="8"/>
                </a:lnTo>
                <a:lnTo>
                  <a:pt x="162" y="4"/>
                </a:lnTo>
                <a:lnTo>
                  <a:pt x="166" y="6"/>
                </a:lnTo>
                <a:lnTo>
                  <a:pt x="170" y="12"/>
                </a:lnTo>
                <a:lnTo>
                  <a:pt x="174" y="16"/>
                </a:lnTo>
                <a:lnTo>
                  <a:pt x="176" y="28"/>
                </a:lnTo>
                <a:lnTo>
                  <a:pt x="192" y="22"/>
                </a:lnTo>
                <a:lnTo>
                  <a:pt x="208" y="20"/>
                </a:lnTo>
                <a:lnTo>
                  <a:pt x="236" y="16"/>
                </a:lnTo>
                <a:lnTo>
                  <a:pt x="254" y="14"/>
                </a:lnTo>
                <a:lnTo>
                  <a:pt x="274" y="24"/>
                </a:lnTo>
                <a:lnTo>
                  <a:pt x="274" y="28"/>
                </a:lnTo>
                <a:lnTo>
                  <a:pt x="304" y="48"/>
                </a:lnTo>
                <a:lnTo>
                  <a:pt x="340" y="74"/>
                </a:lnTo>
                <a:lnTo>
                  <a:pt x="344" y="78"/>
                </a:lnTo>
                <a:lnTo>
                  <a:pt x="342" y="80"/>
                </a:lnTo>
                <a:lnTo>
                  <a:pt x="344" y="80"/>
                </a:lnTo>
                <a:lnTo>
                  <a:pt x="328" y="96"/>
                </a:lnTo>
                <a:lnTo>
                  <a:pt x="322" y="110"/>
                </a:lnTo>
                <a:lnTo>
                  <a:pt x="314" y="124"/>
                </a:lnTo>
                <a:lnTo>
                  <a:pt x="314" y="134"/>
                </a:lnTo>
                <a:lnTo>
                  <a:pt x="312" y="130"/>
                </a:lnTo>
                <a:lnTo>
                  <a:pt x="306" y="138"/>
                </a:lnTo>
                <a:lnTo>
                  <a:pt x="312" y="146"/>
                </a:lnTo>
                <a:lnTo>
                  <a:pt x="310" y="150"/>
                </a:lnTo>
                <a:lnTo>
                  <a:pt x="304" y="150"/>
                </a:lnTo>
                <a:lnTo>
                  <a:pt x="306" y="152"/>
                </a:lnTo>
                <a:lnTo>
                  <a:pt x="308" y="154"/>
                </a:lnTo>
                <a:lnTo>
                  <a:pt x="302" y="164"/>
                </a:lnTo>
                <a:lnTo>
                  <a:pt x="288" y="166"/>
                </a:lnTo>
                <a:lnTo>
                  <a:pt x="284" y="168"/>
                </a:lnTo>
                <a:lnTo>
                  <a:pt x="290" y="172"/>
                </a:lnTo>
                <a:lnTo>
                  <a:pt x="288" y="174"/>
                </a:lnTo>
                <a:lnTo>
                  <a:pt x="278" y="186"/>
                </a:lnTo>
                <a:lnTo>
                  <a:pt x="268" y="188"/>
                </a:lnTo>
                <a:lnTo>
                  <a:pt x="274" y="174"/>
                </a:lnTo>
                <a:lnTo>
                  <a:pt x="266" y="182"/>
                </a:lnTo>
                <a:lnTo>
                  <a:pt x="264" y="180"/>
                </a:lnTo>
                <a:lnTo>
                  <a:pt x="262" y="180"/>
                </a:lnTo>
                <a:lnTo>
                  <a:pt x="264" y="186"/>
                </a:lnTo>
                <a:lnTo>
                  <a:pt x="272" y="194"/>
                </a:lnTo>
                <a:lnTo>
                  <a:pt x="272" y="198"/>
                </a:lnTo>
                <a:lnTo>
                  <a:pt x="264" y="204"/>
                </a:lnTo>
                <a:lnTo>
                  <a:pt x="250" y="212"/>
                </a:lnTo>
                <a:lnTo>
                  <a:pt x="246" y="218"/>
                </a:lnTo>
                <a:lnTo>
                  <a:pt x="242" y="218"/>
                </a:lnTo>
                <a:lnTo>
                  <a:pt x="234" y="206"/>
                </a:lnTo>
                <a:lnTo>
                  <a:pt x="234" y="204"/>
                </a:lnTo>
                <a:lnTo>
                  <a:pt x="236" y="218"/>
                </a:lnTo>
                <a:lnTo>
                  <a:pt x="232" y="218"/>
                </a:lnTo>
                <a:lnTo>
                  <a:pt x="226" y="216"/>
                </a:lnTo>
                <a:lnTo>
                  <a:pt x="228" y="220"/>
                </a:lnTo>
                <a:lnTo>
                  <a:pt x="218" y="220"/>
                </a:lnTo>
                <a:lnTo>
                  <a:pt x="220" y="222"/>
                </a:lnTo>
                <a:lnTo>
                  <a:pt x="232" y="226"/>
                </a:lnTo>
                <a:lnTo>
                  <a:pt x="236" y="230"/>
                </a:lnTo>
                <a:lnTo>
                  <a:pt x="234" y="234"/>
                </a:lnTo>
                <a:lnTo>
                  <a:pt x="226" y="242"/>
                </a:lnTo>
                <a:lnTo>
                  <a:pt x="220" y="242"/>
                </a:lnTo>
                <a:lnTo>
                  <a:pt x="214" y="234"/>
                </a:lnTo>
                <a:lnTo>
                  <a:pt x="208" y="226"/>
                </a:lnTo>
                <a:lnTo>
                  <a:pt x="208" y="222"/>
                </a:lnTo>
                <a:lnTo>
                  <a:pt x="206" y="222"/>
                </a:lnTo>
                <a:lnTo>
                  <a:pt x="202" y="222"/>
                </a:lnTo>
                <a:lnTo>
                  <a:pt x="208" y="232"/>
                </a:lnTo>
                <a:lnTo>
                  <a:pt x="214" y="246"/>
                </a:lnTo>
                <a:lnTo>
                  <a:pt x="206" y="262"/>
                </a:lnTo>
                <a:lnTo>
                  <a:pt x="190" y="262"/>
                </a:lnTo>
                <a:lnTo>
                  <a:pt x="190" y="260"/>
                </a:lnTo>
                <a:lnTo>
                  <a:pt x="190" y="252"/>
                </a:lnTo>
                <a:lnTo>
                  <a:pt x="186" y="250"/>
                </a:lnTo>
                <a:lnTo>
                  <a:pt x="186" y="248"/>
                </a:lnTo>
                <a:lnTo>
                  <a:pt x="188" y="246"/>
                </a:lnTo>
                <a:lnTo>
                  <a:pt x="186" y="242"/>
                </a:lnTo>
                <a:lnTo>
                  <a:pt x="184" y="242"/>
                </a:lnTo>
                <a:lnTo>
                  <a:pt x="184" y="240"/>
                </a:lnTo>
                <a:lnTo>
                  <a:pt x="184" y="236"/>
                </a:lnTo>
                <a:lnTo>
                  <a:pt x="182" y="234"/>
                </a:lnTo>
                <a:lnTo>
                  <a:pt x="182" y="232"/>
                </a:lnTo>
                <a:lnTo>
                  <a:pt x="176" y="228"/>
                </a:lnTo>
                <a:lnTo>
                  <a:pt x="174" y="226"/>
                </a:lnTo>
                <a:lnTo>
                  <a:pt x="172" y="222"/>
                </a:lnTo>
                <a:lnTo>
                  <a:pt x="168" y="222"/>
                </a:lnTo>
                <a:lnTo>
                  <a:pt x="166" y="222"/>
                </a:lnTo>
                <a:lnTo>
                  <a:pt x="162" y="220"/>
                </a:lnTo>
                <a:lnTo>
                  <a:pt x="162" y="218"/>
                </a:lnTo>
                <a:lnTo>
                  <a:pt x="162" y="214"/>
                </a:lnTo>
                <a:lnTo>
                  <a:pt x="160" y="214"/>
                </a:lnTo>
                <a:lnTo>
                  <a:pt x="160" y="210"/>
                </a:lnTo>
                <a:lnTo>
                  <a:pt x="158" y="206"/>
                </a:lnTo>
                <a:lnTo>
                  <a:pt x="158" y="204"/>
                </a:lnTo>
                <a:lnTo>
                  <a:pt x="158" y="202"/>
                </a:lnTo>
                <a:lnTo>
                  <a:pt x="156" y="202"/>
                </a:lnTo>
                <a:lnTo>
                  <a:pt x="156" y="200"/>
                </a:lnTo>
                <a:lnTo>
                  <a:pt x="154" y="200"/>
                </a:lnTo>
                <a:lnTo>
                  <a:pt x="156" y="198"/>
                </a:lnTo>
                <a:lnTo>
                  <a:pt x="154" y="198"/>
                </a:lnTo>
                <a:lnTo>
                  <a:pt x="152" y="194"/>
                </a:lnTo>
                <a:lnTo>
                  <a:pt x="152" y="188"/>
                </a:lnTo>
                <a:lnTo>
                  <a:pt x="150" y="186"/>
                </a:lnTo>
                <a:lnTo>
                  <a:pt x="146" y="186"/>
                </a:lnTo>
                <a:lnTo>
                  <a:pt x="146" y="184"/>
                </a:lnTo>
                <a:lnTo>
                  <a:pt x="144" y="184"/>
                </a:lnTo>
                <a:lnTo>
                  <a:pt x="142" y="184"/>
                </a:lnTo>
                <a:lnTo>
                  <a:pt x="136" y="182"/>
                </a:lnTo>
                <a:lnTo>
                  <a:pt x="132" y="180"/>
                </a:lnTo>
                <a:lnTo>
                  <a:pt x="130" y="176"/>
                </a:lnTo>
                <a:lnTo>
                  <a:pt x="130" y="174"/>
                </a:lnTo>
                <a:close/>
                <a:moveTo>
                  <a:pt x="214" y="244"/>
                </a:moveTo>
                <a:lnTo>
                  <a:pt x="218" y="242"/>
                </a:lnTo>
                <a:lnTo>
                  <a:pt x="222" y="246"/>
                </a:lnTo>
                <a:lnTo>
                  <a:pt x="212" y="258"/>
                </a:lnTo>
                <a:lnTo>
                  <a:pt x="214" y="24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158" name="Freeform 110"/>
          <p:cNvSpPr>
            <a:spLocks/>
          </p:cNvSpPr>
          <p:nvPr/>
        </p:nvSpPr>
        <p:spPr bwMode="auto">
          <a:xfrm>
            <a:off x="6397625" y="3927475"/>
            <a:ext cx="546100" cy="415925"/>
          </a:xfrm>
          <a:custGeom>
            <a:avLst/>
            <a:gdLst>
              <a:gd name="T0" fmla="*/ 2147483647 w 344"/>
              <a:gd name="T1" fmla="*/ 2147483647 h 262"/>
              <a:gd name="T2" fmla="*/ 2147483647 w 344"/>
              <a:gd name="T3" fmla="*/ 2147483647 h 262"/>
              <a:gd name="T4" fmla="*/ 2147483647 w 344"/>
              <a:gd name="T5" fmla="*/ 2147483647 h 262"/>
              <a:gd name="T6" fmla="*/ 2147483647 w 344"/>
              <a:gd name="T7" fmla="*/ 2147483647 h 262"/>
              <a:gd name="T8" fmla="*/ 2147483647 w 344"/>
              <a:gd name="T9" fmla="*/ 2147483647 h 262"/>
              <a:gd name="T10" fmla="*/ 2147483647 w 344"/>
              <a:gd name="T11" fmla="*/ 2147483647 h 262"/>
              <a:gd name="T12" fmla="*/ 2147483647 w 344"/>
              <a:gd name="T13" fmla="*/ 2147483647 h 262"/>
              <a:gd name="T14" fmla="*/ 2147483647 w 344"/>
              <a:gd name="T15" fmla="*/ 2147483647 h 262"/>
              <a:gd name="T16" fmla="*/ 2147483647 w 344"/>
              <a:gd name="T17" fmla="*/ 2147483647 h 262"/>
              <a:gd name="T18" fmla="*/ 2147483647 w 344"/>
              <a:gd name="T19" fmla="*/ 2147483647 h 262"/>
              <a:gd name="T20" fmla="*/ 2147483647 w 344"/>
              <a:gd name="T21" fmla="*/ 2147483647 h 262"/>
              <a:gd name="T22" fmla="*/ 2147483647 w 344"/>
              <a:gd name="T23" fmla="*/ 2147483647 h 262"/>
              <a:gd name="T24" fmla="*/ 2147483647 w 344"/>
              <a:gd name="T25" fmla="*/ 2147483647 h 262"/>
              <a:gd name="T26" fmla="*/ 2147483647 w 344"/>
              <a:gd name="T27" fmla="*/ 2147483647 h 262"/>
              <a:gd name="T28" fmla="*/ 2147483647 w 344"/>
              <a:gd name="T29" fmla="*/ 2147483647 h 262"/>
              <a:gd name="T30" fmla="*/ 0 w 344"/>
              <a:gd name="T31" fmla="*/ 2147483647 h 262"/>
              <a:gd name="T32" fmla="*/ 0 w 344"/>
              <a:gd name="T33" fmla="*/ 2147483647 h 262"/>
              <a:gd name="T34" fmla="*/ 2147483647 w 344"/>
              <a:gd name="T35" fmla="*/ 2147483647 h 262"/>
              <a:gd name="T36" fmla="*/ 2147483647 w 344"/>
              <a:gd name="T37" fmla="*/ 2147483647 h 262"/>
              <a:gd name="T38" fmla="*/ 2147483647 w 344"/>
              <a:gd name="T39" fmla="*/ 2147483647 h 262"/>
              <a:gd name="T40" fmla="*/ 2147483647 w 344"/>
              <a:gd name="T41" fmla="*/ 2147483647 h 262"/>
              <a:gd name="T42" fmla="*/ 2147483647 w 344"/>
              <a:gd name="T43" fmla="*/ 2147483647 h 262"/>
              <a:gd name="T44" fmla="*/ 2147483647 w 344"/>
              <a:gd name="T45" fmla="*/ 2147483647 h 262"/>
              <a:gd name="T46" fmla="*/ 2147483647 w 344"/>
              <a:gd name="T47" fmla="*/ 2147483647 h 262"/>
              <a:gd name="T48" fmla="*/ 2147483647 w 344"/>
              <a:gd name="T49" fmla="*/ 2147483647 h 262"/>
              <a:gd name="T50" fmla="*/ 2147483647 w 344"/>
              <a:gd name="T51" fmla="*/ 0 h 262"/>
              <a:gd name="T52" fmla="*/ 2147483647 w 344"/>
              <a:gd name="T53" fmla="*/ 2147483647 h 262"/>
              <a:gd name="T54" fmla="*/ 2147483647 w 344"/>
              <a:gd name="T55" fmla="*/ 2147483647 h 262"/>
              <a:gd name="T56" fmla="*/ 2147483647 w 344"/>
              <a:gd name="T57" fmla="*/ 2147483647 h 262"/>
              <a:gd name="T58" fmla="*/ 2147483647 w 344"/>
              <a:gd name="T59" fmla="*/ 2147483647 h 262"/>
              <a:gd name="T60" fmla="*/ 2147483647 w 344"/>
              <a:gd name="T61" fmla="*/ 2147483647 h 262"/>
              <a:gd name="T62" fmla="*/ 2147483647 w 344"/>
              <a:gd name="T63" fmla="*/ 2147483647 h 262"/>
              <a:gd name="T64" fmla="*/ 2147483647 w 344"/>
              <a:gd name="T65" fmla="*/ 2147483647 h 262"/>
              <a:gd name="T66" fmla="*/ 2147483647 w 344"/>
              <a:gd name="T67" fmla="*/ 2147483647 h 262"/>
              <a:gd name="T68" fmla="*/ 2147483647 w 344"/>
              <a:gd name="T69" fmla="*/ 2147483647 h 262"/>
              <a:gd name="T70" fmla="*/ 2147483647 w 344"/>
              <a:gd name="T71" fmla="*/ 2147483647 h 262"/>
              <a:gd name="T72" fmla="*/ 2147483647 w 344"/>
              <a:gd name="T73" fmla="*/ 2147483647 h 262"/>
              <a:gd name="T74" fmla="*/ 2147483647 w 344"/>
              <a:gd name="T75" fmla="*/ 2147483647 h 262"/>
              <a:gd name="T76" fmla="*/ 2147483647 w 344"/>
              <a:gd name="T77" fmla="*/ 2147483647 h 262"/>
              <a:gd name="T78" fmla="*/ 2147483647 w 344"/>
              <a:gd name="T79" fmla="*/ 2147483647 h 262"/>
              <a:gd name="T80" fmla="*/ 2147483647 w 344"/>
              <a:gd name="T81" fmla="*/ 2147483647 h 262"/>
              <a:gd name="T82" fmla="*/ 2147483647 w 344"/>
              <a:gd name="T83" fmla="*/ 2147483647 h 262"/>
              <a:gd name="T84" fmla="*/ 2147483647 w 344"/>
              <a:gd name="T85" fmla="*/ 2147483647 h 262"/>
              <a:gd name="T86" fmla="*/ 2147483647 w 344"/>
              <a:gd name="T87" fmla="*/ 2147483647 h 262"/>
              <a:gd name="T88" fmla="*/ 2147483647 w 344"/>
              <a:gd name="T89" fmla="*/ 2147483647 h 262"/>
              <a:gd name="T90" fmla="*/ 2147483647 w 344"/>
              <a:gd name="T91" fmla="*/ 2147483647 h 262"/>
              <a:gd name="T92" fmla="*/ 2147483647 w 344"/>
              <a:gd name="T93" fmla="*/ 2147483647 h 262"/>
              <a:gd name="T94" fmla="*/ 2147483647 w 344"/>
              <a:gd name="T95" fmla="*/ 2147483647 h 262"/>
              <a:gd name="T96" fmla="*/ 2147483647 w 344"/>
              <a:gd name="T97" fmla="*/ 2147483647 h 262"/>
              <a:gd name="T98" fmla="*/ 2147483647 w 344"/>
              <a:gd name="T99" fmla="*/ 2147483647 h 262"/>
              <a:gd name="T100" fmla="*/ 2147483647 w 344"/>
              <a:gd name="T101" fmla="*/ 2147483647 h 262"/>
              <a:gd name="T102" fmla="*/ 2147483647 w 344"/>
              <a:gd name="T103" fmla="*/ 2147483647 h 262"/>
              <a:gd name="T104" fmla="*/ 2147483647 w 344"/>
              <a:gd name="T105" fmla="*/ 2147483647 h 262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w 344"/>
              <a:gd name="T160" fmla="*/ 0 h 262"/>
              <a:gd name="T161" fmla="*/ 344 w 344"/>
              <a:gd name="T162" fmla="*/ 262 h 262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T159" t="T160" r="T161" b="T162"/>
            <a:pathLst>
              <a:path w="344" h="262">
                <a:moveTo>
                  <a:pt x="130" y="174"/>
                </a:moveTo>
                <a:lnTo>
                  <a:pt x="128" y="174"/>
                </a:lnTo>
                <a:lnTo>
                  <a:pt x="126" y="174"/>
                </a:lnTo>
                <a:lnTo>
                  <a:pt x="126" y="172"/>
                </a:lnTo>
                <a:lnTo>
                  <a:pt x="124" y="172"/>
                </a:lnTo>
                <a:lnTo>
                  <a:pt x="124" y="170"/>
                </a:lnTo>
                <a:lnTo>
                  <a:pt x="122" y="168"/>
                </a:lnTo>
                <a:lnTo>
                  <a:pt x="124" y="166"/>
                </a:lnTo>
                <a:lnTo>
                  <a:pt x="122" y="166"/>
                </a:lnTo>
                <a:lnTo>
                  <a:pt x="122" y="168"/>
                </a:lnTo>
                <a:lnTo>
                  <a:pt x="120" y="166"/>
                </a:lnTo>
                <a:lnTo>
                  <a:pt x="116" y="166"/>
                </a:lnTo>
                <a:lnTo>
                  <a:pt x="116" y="164"/>
                </a:lnTo>
                <a:lnTo>
                  <a:pt x="114" y="164"/>
                </a:lnTo>
                <a:lnTo>
                  <a:pt x="114" y="160"/>
                </a:lnTo>
                <a:lnTo>
                  <a:pt x="116" y="160"/>
                </a:lnTo>
                <a:lnTo>
                  <a:pt x="114" y="158"/>
                </a:lnTo>
                <a:lnTo>
                  <a:pt x="116" y="158"/>
                </a:lnTo>
                <a:lnTo>
                  <a:pt x="114" y="156"/>
                </a:lnTo>
                <a:lnTo>
                  <a:pt x="114" y="154"/>
                </a:lnTo>
                <a:lnTo>
                  <a:pt x="110" y="152"/>
                </a:lnTo>
                <a:lnTo>
                  <a:pt x="110" y="150"/>
                </a:lnTo>
                <a:lnTo>
                  <a:pt x="108" y="150"/>
                </a:lnTo>
                <a:lnTo>
                  <a:pt x="106" y="146"/>
                </a:lnTo>
                <a:lnTo>
                  <a:pt x="102" y="146"/>
                </a:lnTo>
                <a:lnTo>
                  <a:pt x="98" y="144"/>
                </a:lnTo>
                <a:lnTo>
                  <a:pt x="96" y="144"/>
                </a:lnTo>
                <a:lnTo>
                  <a:pt x="94" y="142"/>
                </a:lnTo>
                <a:lnTo>
                  <a:pt x="92" y="138"/>
                </a:lnTo>
                <a:lnTo>
                  <a:pt x="90" y="138"/>
                </a:lnTo>
                <a:lnTo>
                  <a:pt x="86" y="134"/>
                </a:lnTo>
                <a:lnTo>
                  <a:pt x="84" y="130"/>
                </a:lnTo>
                <a:lnTo>
                  <a:pt x="82" y="128"/>
                </a:lnTo>
                <a:lnTo>
                  <a:pt x="80" y="126"/>
                </a:lnTo>
                <a:lnTo>
                  <a:pt x="78" y="126"/>
                </a:lnTo>
                <a:lnTo>
                  <a:pt x="76" y="126"/>
                </a:lnTo>
                <a:lnTo>
                  <a:pt x="70" y="124"/>
                </a:lnTo>
                <a:lnTo>
                  <a:pt x="66" y="120"/>
                </a:lnTo>
                <a:lnTo>
                  <a:pt x="62" y="120"/>
                </a:lnTo>
                <a:lnTo>
                  <a:pt x="62" y="116"/>
                </a:lnTo>
                <a:lnTo>
                  <a:pt x="60" y="114"/>
                </a:lnTo>
                <a:lnTo>
                  <a:pt x="60" y="112"/>
                </a:lnTo>
                <a:lnTo>
                  <a:pt x="54" y="106"/>
                </a:lnTo>
                <a:lnTo>
                  <a:pt x="48" y="100"/>
                </a:lnTo>
                <a:lnTo>
                  <a:pt x="48" y="98"/>
                </a:lnTo>
                <a:lnTo>
                  <a:pt x="46" y="96"/>
                </a:lnTo>
                <a:lnTo>
                  <a:pt x="46" y="92"/>
                </a:lnTo>
                <a:lnTo>
                  <a:pt x="44" y="92"/>
                </a:lnTo>
                <a:lnTo>
                  <a:pt x="40" y="88"/>
                </a:lnTo>
                <a:lnTo>
                  <a:pt x="38" y="84"/>
                </a:lnTo>
                <a:lnTo>
                  <a:pt x="38" y="82"/>
                </a:lnTo>
                <a:lnTo>
                  <a:pt x="36" y="78"/>
                </a:lnTo>
                <a:lnTo>
                  <a:pt x="34" y="78"/>
                </a:lnTo>
                <a:lnTo>
                  <a:pt x="26" y="78"/>
                </a:lnTo>
                <a:lnTo>
                  <a:pt x="24" y="78"/>
                </a:lnTo>
                <a:lnTo>
                  <a:pt x="22" y="78"/>
                </a:lnTo>
                <a:lnTo>
                  <a:pt x="20" y="76"/>
                </a:lnTo>
                <a:lnTo>
                  <a:pt x="18" y="74"/>
                </a:lnTo>
                <a:lnTo>
                  <a:pt x="16" y="70"/>
                </a:lnTo>
                <a:lnTo>
                  <a:pt x="14" y="70"/>
                </a:lnTo>
                <a:lnTo>
                  <a:pt x="14" y="68"/>
                </a:lnTo>
                <a:lnTo>
                  <a:pt x="8" y="68"/>
                </a:lnTo>
                <a:lnTo>
                  <a:pt x="4" y="66"/>
                </a:lnTo>
                <a:lnTo>
                  <a:pt x="0" y="64"/>
                </a:lnTo>
                <a:lnTo>
                  <a:pt x="0" y="62"/>
                </a:lnTo>
                <a:lnTo>
                  <a:pt x="0" y="60"/>
                </a:lnTo>
                <a:lnTo>
                  <a:pt x="0" y="58"/>
                </a:lnTo>
                <a:lnTo>
                  <a:pt x="0" y="54"/>
                </a:lnTo>
                <a:lnTo>
                  <a:pt x="2" y="52"/>
                </a:lnTo>
                <a:lnTo>
                  <a:pt x="4" y="52"/>
                </a:lnTo>
                <a:lnTo>
                  <a:pt x="4" y="50"/>
                </a:lnTo>
                <a:lnTo>
                  <a:pt x="4" y="48"/>
                </a:lnTo>
                <a:lnTo>
                  <a:pt x="4" y="46"/>
                </a:lnTo>
                <a:lnTo>
                  <a:pt x="6" y="46"/>
                </a:lnTo>
                <a:lnTo>
                  <a:pt x="8" y="44"/>
                </a:lnTo>
                <a:lnTo>
                  <a:pt x="10" y="40"/>
                </a:lnTo>
                <a:lnTo>
                  <a:pt x="10" y="38"/>
                </a:lnTo>
                <a:lnTo>
                  <a:pt x="14" y="40"/>
                </a:lnTo>
                <a:lnTo>
                  <a:pt x="10" y="38"/>
                </a:lnTo>
                <a:lnTo>
                  <a:pt x="14" y="38"/>
                </a:lnTo>
                <a:lnTo>
                  <a:pt x="14" y="36"/>
                </a:lnTo>
                <a:lnTo>
                  <a:pt x="14" y="34"/>
                </a:lnTo>
                <a:lnTo>
                  <a:pt x="20" y="32"/>
                </a:lnTo>
                <a:lnTo>
                  <a:pt x="26" y="28"/>
                </a:lnTo>
                <a:lnTo>
                  <a:pt x="34" y="24"/>
                </a:lnTo>
                <a:lnTo>
                  <a:pt x="40" y="22"/>
                </a:lnTo>
                <a:lnTo>
                  <a:pt x="40" y="20"/>
                </a:lnTo>
                <a:lnTo>
                  <a:pt x="44" y="20"/>
                </a:lnTo>
                <a:lnTo>
                  <a:pt x="48" y="16"/>
                </a:lnTo>
                <a:lnTo>
                  <a:pt x="52" y="16"/>
                </a:lnTo>
                <a:lnTo>
                  <a:pt x="54" y="14"/>
                </a:lnTo>
                <a:lnTo>
                  <a:pt x="56" y="14"/>
                </a:lnTo>
                <a:lnTo>
                  <a:pt x="60" y="8"/>
                </a:lnTo>
                <a:lnTo>
                  <a:pt x="62" y="12"/>
                </a:lnTo>
                <a:lnTo>
                  <a:pt x="64" y="12"/>
                </a:lnTo>
                <a:lnTo>
                  <a:pt x="66" y="12"/>
                </a:lnTo>
                <a:lnTo>
                  <a:pt x="68" y="8"/>
                </a:lnTo>
                <a:lnTo>
                  <a:pt x="72" y="8"/>
                </a:lnTo>
                <a:lnTo>
                  <a:pt x="90" y="6"/>
                </a:lnTo>
                <a:lnTo>
                  <a:pt x="96" y="6"/>
                </a:lnTo>
                <a:lnTo>
                  <a:pt x="102" y="4"/>
                </a:lnTo>
                <a:lnTo>
                  <a:pt x="132" y="2"/>
                </a:lnTo>
                <a:lnTo>
                  <a:pt x="136" y="2"/>
                </a:lnTo>
                <a:lnTo>
                  <a:pt x="154" y="0"/>
                </a:lnTo>
                <a:lnTo>
                  <a:pt x="154" y="2"/>
                </a:lnTo>
                <a:lnTo>
                  <a:pt x="156" y="4"/>
                </a:lnTo>
                <a:lnTo>
                  <a:pt x="154" y="8"/>
                </a:lnTo>
                <a:lnTo>
                  <a:pt x="156" y="8"/>
                </a:lnTo>
                <a:lnTo>
                  <a:pt x="162" y="4"/>
                </a:lnTo>
                <a:lnTo>
                  <a:pt x="166" y="6"/>
                </a:lnTo>
                <a:lnTo>
                  <a:pt x="170" y="12"/>
                </a:lnTo>
                <a:lnTo>
                  <a:pt x="174" y="16"/>
                </a:lnTo>
                <a:lnTo>
                  <a:pt x="176" y="28"/>
                </a:lnTo>
                <a:lnTo>
                  <a:pt x="192" y="22"/>
                </a:lnTo>
                <a:lnTo>
                  <a:pt x="208" y="20"/>
                </a:lnTo>
                <a:lnTo>
                  <a:pt x="236" y="16"/>
                </a:lnTo>
                <a:lnTo>
                  <a:pt x="254" y="14"/>
                </a:lnTo>
                <a:lnTo>
                  <a:pt x="274" y="24"/>
                </a:lnTo>
                <a:lnTo>
                  <a:pt x="274" y="28"/>
                </a:lnTo>
                <a:lnTo>
                  <a:pt x="304" y="48"/>
                </a:lnTo>
                <a:lnTo>
                  <a:pt x="340" y="74"/>
                </a:lnTo>
                <a:lnTo>
                  <a:pt x="344" y="78"/>
                </a:lnTo>
                <a:lnTo>
                  <a:pt x="342" y="80"/>
                </a:lnTo>
                <a:lnTo>
                  <a:pt x="344" y="80"/>
                </a:lnTo>
                <a:lnTo>
                  <a:pt x="328" y="96"/>
                </a:lnTo>
                <a:lnTo>
                  <a:pt x="322" y="110"/>
                </a:lnTo>
                <a:lnTo>
                  <a:pt x="314" y="124"/>
                </a:lnTo>
                <a:lnTo>
                  <a:pt x="314" y="134"/>
                </a:lnTo>
                <a:lnTo>
                  <a:pt x="312" y="130"/>
                </a:lnTo>
                <a:lnTo>
                  <a:pt x="306" y="138"/>
                </a:lnTo>
                <a:lnTo>
                  <a:pt x="312" y="146"/>
                </a:lnTo>
                <a:lnTo>
                  <a:pt x="310" y="150"/>
                </a:lnTo>
                <a:lnTo>
                  <a:pt x="304" y="150"/>
                </a:lnTo>
                <a:lnTo>
                  <a:pt x="306" y="152"/>
                </a:lnTo>
                <a:lnTo>
                  <a:pt x="308" y="154"/>
                </a:lnTo>
                <a:lnTo>
                  <a:pt x="302" y="164"/>
                </a:lnTo>
                <a:lnTo>
                  <a:pt x="288" y="166"/>
                </a:lnTo>
                <a:lnTo>
                  <a:pt x="284" y="168"/>
                </a:lnTo>
                <a:lnTo>
                  <a:pt x="290" y="172"/>
                </a:lnTo>
                <a:lnTo>
                  <a:pt x="288" y="174"/>
                </a:lnTo>
                <a:lnTo>
                  <a:pt x="278" y="186"/>
                </a:lnTo>
                <a:lnTo>
                  <a:pt x="268" y="188"/>
                </a:lnTo>
                <a:lnTo>
                  <a:pt x="274" y="174"/>
                </a:lnTo>
                <a:lnTo>
                  <a:pt x="266" y="182"/>
                </a:lnTo>
                <a:lnTo>
                  <a:pt x="264" y="180"/>
                </a:lnTo>
                <a:lnTo>
                  <a:pt x="262" y="180"/>
                </a:lnTo>
                <a:lnTo>
                  <a:pt x="264" y="186"/>
                </a:lnTo>
                <a:lnTo>
                  <a:pt x="272" y="194"/>
                </a:lnTo>
                <a:lnTo>
                  <a:pt x="272" y="198"/>
                </a:lnTo>
                <a:lnTo>
                  <a:pt x="264" y="204"/>
                </a:lnTo>
                <a:lnTo>
                  <a:pt x="250" y="212"/>
                </a:lnTo>
                <a:lnTo>
                  <a:pt x="246" y="218"/>
                </a:lnTo>
                <a:lnTo>
                  <a:pt x="242" y="218"/>
                </a:lnTo>
                <a:lnTo>
                  <a:pt x="234" y="206"/>
                </a:lnTo>
                <a:lnTo>
                  <a:pt x="234" y="204"/>
                </a:lnTo>
                <a:lnTo>
                  <a:pt x="236" y="218"/>
                </a:lnTo>
                <a:lnTo>
                  <a:pt x="232" y="218"/>
                </a:lnTo>
                <a:lnTo>
                  <a:pt x="226" y="216"/>
                </a:lnTo>
                <a:lnTo>
                  <a:pt x="228" y="220"/>
                </a:lnTo>
                <a:lnTo>
                  <a:pt x="218" y="220"/>
                </a:lnTo>
                <a:lnTo>
                  <a:pt x="220" y="222"/>
                </a:lnTo>
                <a:lnTo>
                  <a:pt x="232" y="226"/>
                </a:lnTo>
                <a:lnTo>
                  <a:pt x="236" y="230"/>
                </a:lnTo>
                <a:lnTo>
                  <a:pt x="234" y="234"/>
                </a:lnTo>
                <a:lnTo>
                  <a:pt x="226" y="242"/>
                </a:lnTo>
                <a:lnTo>
                  <a:pt x="220" y="242"/>
                </a:lnTo>
                <a:lnTo>
                  <a:pt x="214" y="234"/>
                </a:lnTo>
                <a:lnTo>
                  <a:pt x="208" y="226"/>
                </a:lnTo>
                <a:lnTo>
                  <a:pt x="208" y="222"/>
                </a:lnTo>
                <a:lnTo>
                  <a:pt x="206" y="222"/>
                </a:lnTo>
                <a:lnTo>
                  <a:pt x="202" y="222"/>
                </a:lnTo>
                <a:lnTo>
                  <a:pt x="208" y="232"/>
                </a:lnTo>
                <a:lnTo>
                  <a:pt x="214" y="246"/>
                </a:lnTo>
                <a:lnTo>
                  <a:pt x="206" y="262"/>
                </a:lnTo>
                <a:lnTo>
                  <a:pt x="190" y="262"/>
                </a:lnTo>
                <a:lnTo>
                  <a:pt x="190" y="260"/>
                </a:lnTo>
                <a:lnTo>
                  <a:pt x="190" y="252"/>
                </a:lnTo>
                <a:lnTo>
                  <a:pt x="186" y="250"/>
                </a:lnTo>
                <a:lnTo>
                  <a:pt x="186" y="248"/>
                </a:lnTo>
                <a:lnTo>
                  <a:pt x="188" y="246"/>
                </a:lnTo>
                <a:lnTo>
                  <a:pt x="186" y="242"/>
                </a:lnTo>
                <a:lnTo>
                  <a:pt x="184" y="242"/>
                </a:lnTo>
                <a:lnTo>
                  <a:pt x="184" y="240"/>
                </a:lnTo>
                <a:lnTo>
                  <a:pt x="184" y="236"/>
                </a:lnTo>
                <a:lnTo>
                  <a:pt x="182" y="234"/>
                </a:lnTo>
                <a:lnTo>
                  <a:pt x="182" y="232"/>
                </a:lnTo>
                <a:lnTo>
                  <a:pt x="176" y="228"/>
                </a:lnTo>
                <a:lnTo>
                  <a:pt x="174" y="226"/>
                </a:lnTo>
                <a:lnTo>
                  <a:pt x="172" y="222"/>
                </a:lnTo>
                <a:lnTo>
                  <a:pt x="168" y="222"/>
                </a:lnTo>
                <a:lnTo>
                  <a:pt x="166" y="222"/>
                </a:lnTo>
                <a:lnTo>
                  <a:pt x="162" y="220"/>
                </a:lnTo>
                <a:lnTo>
                  <a:pt x="162" y="218"/>
                </a:lnTo>
                <a:lnTo>
                  <a:pt x="162" y="214"/>
                </a:lnTo>
                <a:lnTo>
                  <a:pt x="160" y="214"/>
                </a:lnTo>
                <a:lnTo>
                  <a:pt x="160" y="210"/>
                </a:lnTo>
                <a:lnTo>
                  <a:pt x="158" y="206"/>
                </a:lnTo>
                <a:lnTo>
                  <a:pt x="158" y="204"/>
                </a:lnTo>
                <a:lnTo>
                  <a:pt x="158" y="202"/>
                </a:lnTo>
                <a:lnTo>
                  <a:pt x="156" y="202"/>
                </a:lnTo>
                <a:lnTo>
                  <a:pt x="156" y="200"/>
                </a:lnTo>
                <a:lnTo>
                  <a:pt x="154" y="200"/>
                </a:lnTo>
                <a:lnTo>
                  <a:pt x="156" y="198"/>
                </a:lnTo>
                <a:lnTo>
                  <a:pt x="154" y="198"/>
                </a:lnTo>
                <a:lnTo>
                  <a:pt x="152" y="194"/>
                </a:lnTo>
                <a:lnTo>
                  <a:pt x="152" y="188"/>
                </a:lnTo>
                <a:lnTo>
                  <a:pt x="150" y="186"/>
                </a:lnTo>
                <a:lnTo>
                  <a:pt x="146" y="186"/>
                </a:lnTo>
                <a:lnTo>
                  <a:pt x="146" y="184"/>
                </a:lnTo>
                <a:lnTo>
                  <a:pt x="144" y="184"/>
                </a:lnTo>
                <a:lnTo>
                  <a:pt x="142" y="184"/>
                </a:lnTo>
                <a:lnTo>
                  <a:pt x="136" y="182"/>
                </a:lnTo>
                <a:lnTo>
                  <a:pt x="132" y="180"/>
                </a:lnTo>
                <a:lnTo>
                  <a:pt x="130" y="176"/>
                </a:lnTo>
                <a:lnTo>
                  <a:pt x="130" y="174"/>
                </a:lnTo>
              </a:path>
            </a:pathLst>
          </a:custGeom>
          <a:solidFill>
            <a:srgbClr val="FF0000"/>
          </a:solidFill>
          <a:ln w="6350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9" name="Freeform 111"/>
          <p:cNvSpPr>
            <a:spLocks/>
          </p:cNvSpPr>
          <p:nvPr/>
        </p:nvSpPr>
        <p:spPr bwMode="auto">
          <a:xfrm>
            <a:off x="6734175" y="4311650"/>
            <a:ext cx="15875" cy="25400"/>
          </a:xfrm>
          <a:custGeom>
            <a:avLst/>
            <a:gdLst>
              <a:gd name="T0" fmla="*/ 2147483647 w 10"/>
              <a:gd name="T1" fmla="*/ 2147483647 h 16"/>
              <a:gd name="T2" fmla="*/ 2147483647 w 10"/>
              <a:gd name="T3" fmla="*/ 0 h 16"/>
              <a:gd name="T4" fmla="*/ 2147483647 w 10"/>
              <a:gd name="T5" fmla="*/ 2147483647 h 16"/>
              <a:gd name="T6" fmla="*/ 0 w 10"/>
              <a:gd name="T7" fmla="*/ 2147483647 h 16"/>
              <a:gd name="T8" fmla="*/ 2147483647 w 10"/>
              <a:gd name="T9" fmla="*/ 2147483647 h 1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"/>
              <a:gd name="T16" fmla="*/ 0 h 16"/>
              <a:gd name="T17" fmla="*/ 10 w 10"/>
              <a:gd name="T18" fmla="*/ 16 h 1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" h="16">
                <a:moveTo>
                  <a:pt x="2" y="2"/>
                </a:moveTo>
                <a:lnTo>
                  <a:pt x="6" y="0"/>
                </a:lnTo>
                <a:lnTo>
                  <a:pt x="10" y="4"/>
                </a:lnTo>
                <a:lnTo>
                  <a:pt x="0" y="16"/>
                </a:lnTo>
                <a:lnTo>
                  <a:pt x="2" y="2"/>
                </a:lnTo>
              </a:path>
            </a:pathLst>
          </a:custGeom>
          <a:noFill/>
          <a:ln w="6350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60" name="Freeform 112"/>
          <p:cNvSpPr>
            <a:spLocks/>
          </p:cNvSpPr>
          <p:nvPr/>
        </p:nvSpPr>
        <p:spPr bwMode="auto">
          <a:xfrm>
            <a:off x="5127625" y="3857625"/>
            <a:ext cx="552450" cy="492125"/>
          </a:xfrm>
          <a:custGeom>
            <a:avLst/>
            <a:gdLst>
              <a:gd name="T0" fmla="*/ 2147483647 w 348"/>
              <a:gd name="T1" fmla="*/ 2147483647 h 310"/>
              <a:gd name="T2" fmla="*/ 2147483647 w 348"/>
              <a:gd name="T3" fmla="*/ 2147483647 h 310"/>
              <a:gd name="T4" fmla="*/ 2147483647 w 348"/>
              <a:gd name="T5" fmla="*/ 2147483647 h 310"/>
              <a:gd name="T6" fmla="*/ 2147483647 w 348"/>
              <a:gd name="T7" fmla="*/ 2147483647 h 310"/>
              <a:gd name="T8" fmla="*/ 2147483647 w 348"/>
              <a:gd name="T9" fmla="*/ 2147483647 h 310"/>
              <a:gd name="T10" fmla="*/ 2147483647 w 348"/>
              <a:gd name="T11" fmla="*/ 2147483647 h 310"/>
              <a:gd name="T12" fmla="*/ 2147483647 w 348"/>
              <a:gd name="T13" fmla="*/ 2147483647 h 310"/>
              <a:gd name="T14" fmla="*/ 2147483647 w 348"/>
              <a:gd name="T15" fmla="*/ 2147483647 h 310"/>
              <a:gd name="T16" fmla="*/ 2147483647 w 348"/>
              <a:gd name="T17" fmla="*/ 2147483647 h 310"/>
              <a:gd name="T18" fmla="*/ 2147483647 w 348"/>
              <a:gd name="T19" fmla="*/ 2147483647 h 310"/>
              <a:gd name="T20" fmla="*/ 2147483647 w 348"/>
              <a:gd name="T21" fmla="*/ 2147483647 h 310"/>
              <a:gd name="T22" fmla="*/ 2147483647 w 348"/>
              <a:gd name="T23" fmla="*/ 2147483647 h 310"/>
              <a:gd name="T24" fmla="*/ 2147483647 w 348"/>
              <a:gd name="T25" fmla="*/ 2147483647 h 310"/>
              <a:gd name="T26" fmla="*/ 2147483647 w 348"/>
              <a:gd name="T27" fmla="*/ 2147483647 h 310"/>
              <a:gd name="T28" fmla="*/ 2147483647 w 348"/>
              <a:gd name="T29" fmla="*/ 2147483647 h 310"/>
              <a:gd name="T30" fmla="*/ 2147483647 w 348"/>
              <a:gd name="T31" fmla="*/ 2147483647 h 310"/>
              <a:gd name="T32" fmla="*/ 2147483647 w 348"/>
              <a:gd name="T33" fmla="*/ 2147483647 h 310"/>
              <a:gd name="T34" fmla="*/ 2147483647 w 348"/>
              <a:gd name="T35" fmla="*/ 2147483647 h 310"/>
              <a:gd name="T36" fmla="*/ 2147483647 w 348"/>
              <a:gd name="T37" fmla="*/ 2147483647 h 310"/>
              <a:gd name="T38" fmla="*/ 2147483647 w 348"/>
              <a:gd name="T39" fmla="*/ 2147483647 h 310"/>
              <a:gd name="T40" fmla="*/ 2147483647 w 348"/>
              <a:gd name="T41" fmla="*/ 2147483647 h 310"/>
              <a:gd name="T42" fmla="*/ 2147483647 w 348"/>
              <a:gd name="T43" fmla="*/ 2147483647 h 310"/>
              <a:gd name="T44" fmla="*/ 2147483647 w 348"/>
              <a:gd name="T45" fmla="*/ 2147483647 h 310"/>
              <a:gd name="T46" fmla="*/ 2147483647 w 348"/>
              <a:gd name="T47" fmla="*/ 2147483647 h 310"/>
              <a:gd name="T48" fmla="*/ 2147483647 w 348"/>
              <a:gd name="T49" fmla="*/ 2147483647 h 310"/>
              <a:gd name="T50" fmla="*/ 2147483647 w 348"/>
              <a:gd name="T51" fmla="*/ 2147483647 h 310"/>
              <a:gd name="T52" fmla="*/ 2147483647 w 348"/>
              <a:gd name="T53" fmla="*/ 2147483647 h 310"/>
              <a:gd name="T54" fmla="*/ 2147483647 w 348"/>
              <a:gd name="T55" fmla="*/ 2147483647 h 310"/>
              <a:gd name="T56" fmla="*/ 2147483647 w 348"/>
              <a:gd name="T57" fmla="*/ 2147483647 h 310"/>
              <a:gd name="T58" fmla="*/ 2147483647 w 348"/>
              <a:gd name="T59" fmla="*/ 2147483647 h 310"/>
              <a:gd name="T60" fmla="*/ 2147483647 w 348"/>
              <a:gd name="T61" fmla="*/ 2147483647 h 310"/>
              <a:gd name="T62" fmla="*/ 2147483647 w 348"/>
              <a:gd name="T63" fmla="*/ 2147483647 h 310"/>
              <a:gd name="T64" fmla="*/ 2147483647 w 348"/>
              <a:gd name="T65" fmla="*/ 2147483647 h 310"/>
              <a:gd name="T66" fmla="*/ 2147483647 w 348"/>
              <a:gd name="T67" fmla="*/ 2147483647 h 310"/>
              <a:gd name="T68" fmla="*/ 2147483647 w 348"/>
              <a:gd name="T69" fmla="*/ 2147483647 h 310"/>
              <a:gd name="T70" fmla="*/ 2147483647 w 348"/>
              <a:gd name="T71" fmla="*/ 2147483647 h 310"/>
              <a:gd name="T72" fmla="*/ 2147483647 w 348"/>
              <a:gd name="T73" fmla="*/ 2147483647 h 310"/>
              <a:gd name="T74" fmla="*/ 2147483647 w 348"/>
              <a:gd name="T75" fmla="*/ 2147483647 h 310"/>
              <a:gd name="T76" fmla="*/ 2147483647 w 348"/>
              <a:gd name="T77" fmla="*/ 2147483647 h 310"/>
              <a:gd name="T78" fmla="*/ 2147483647 w 348"/>
              <a:gd name="T79" fmla="*/ 2147483647 h 310"/>
              <a:gd name="T80" fmla="*/ 2147483647 w 348"/>
              <a:gd name="T81" fmla="*/ 2147483647 h 310"/>
              <a:gd name="T82" fmla="*/ 2147483647 w 348"/>
              <a:gd name="T83" fmla="*/ 2147483647 h 310"/>
              <a:gd name="T84" fmla="*/ 2147483647 w 348"/>
              <a:gd name="T85" fmla="*/ 2147483647 h 310"/>
              <a:gd name="T86" fmla="*/ 2147483647 w 348"/>
              <a:gd name="T87" fmla="*/ 2147483647 h 310"/>
              <a:gd name="T88" fmla="*/ 2147483647 w 348"/>
              <a:gd name="T89" fmla="*/ 2147483647 h 310"/>
              <a:gd name="T90" fmla="*/ 2147483647 w 348"/>
              <a:gd name="T91" fmla="*/ 2147483647 h 310"/>
              <a:gd name="T92" fmla="*/ 2147483647 w 348"/>
              <a:gd name="T93" fmla="*/ 2147483647 h 310"/>
              <a:gd name="T94" fmla="*/ 2147483647 w 348"/>
              <a:gd name="T95" fmla="*/ 2147483647 h 310"/>
              <a:gd name="T96" fmla="*/ 2147483647 w 348"/>
              <a:gd name="T97" fmla="*/ 2147483647 h 310"/>
              <a:gd name="T98" fmla="*/ 2147483647 w 348"/>
              <a:gd name="T99" fmla="*/ 2147483647 h 310"/>
              <a:gd name="T100" fmla="*/ 2147483647 w 348"/>
              <a:gd name="T101" fmla="*/ 2147483647 h 310"/>
              <a:gd name="T102" fmla="*/ 2147483647 w 348"/>
              <a:gd name="T103" fmla="*/ 2147483647 h 310"/>
              <a:gd name="T104" fmla="*/ 2147483647 w 348"/>
              <a:gd name="T105" fmla="*/ 2147483647 h 310"/>
              <a:gd name="T106" fmla="*/ 2147483647 w 348"/>
              <a:gd name="T107" fmla="*/ 2147483647 h 310"/>
              <a:gd name="T108" fmla="*/ 2147483647 w 348"/>
              <a:gd name="T109" fmla="*/ 2147483647 h 310"/>
              <a:gd name="T110" fmla="*/ 2147483647 w 348"/>
              <a:gd name="T111" fmla="*/ 2147483647 h 310"/>
              <a:gd name="T112" fmla="*/ 2147483647 w 348"/>
              <a:gd name="T113" fmla="*/ 2147483647 h 310"/>
              <a:gd name="T114" fmla="*/ 2147483647 w 348"/>
              <a:gd name="T115" fmla="*/ 2147483647 h 310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348"/>
              <a:gd name="T175" fmla="*/ 0 h 310"/>
              <a:gd name="T176" fmla="*/ 348 w 348"/>
              <a:gd name="T177" fmla="*/ 310 h 310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348" h="310">
                <a:moveTo>
                  <a:pt x="14" y="210"/>
                </a:moveTo>
                <a:lnTo>
                  <a:pt x="14" y="182"/>
                </a:lnTo>
                <a:lnTo>
                  <a:pt x="16" y="164"/>
                </a:lnTo>
                <a:lnTo>
                  <a:pt x="16" y="144"/>
                </a:lnTo>
                <a:lnTo>
                  <a:pt x="16" y="106"/>
                </a:lnTo>
                <a:lnTo>
                  <a:pt x="12" y="84"/>
                </a:lnTo>
                <a:lnTo>
                  <a:pt x="12" y="74"/>
                </a:lnTo>
                <a:lnTo>
                  <a:pt x="6" y="44"/>
                </a:lnTo>
                <a:lnTo>
                  <a:pt x="4" y="38"/>
                </a:lnTo>
                <a:lnTo>
                  <a:pt x="2" y="12"/>
                </a:lnTo>
                <a:lnTo>
                  <a:pt x="0" y="12"/>
                </a:lnTo>
                <a:lnTo>
                  <a:pt x="36" y="12"/>
                </a:lnTo>
                <a:lnTo>
                  <a:pt x="52" y="8"/>
                </a:lnTo>
                <a:lnTo>
                  <a:pt x="72" y="8"/>
                </a:lnTo>
                <a:lnTo>
                  <a:pt x="90" y="8"/>
                </a:lnTo>
                <a:lnTo>
                  <a:pt x="92" y="8"/>
                </a:lnTo>
                <a:lnTo>
                  <a:pt x="122" y="8"/>
                </a:lnTo>
                <a:lnTo>
                  <a:pt x="128" y="6"/>
                </a:lnTo>
                <a:lnTo>
                  <a:pt x="144" y="6"/>
                </a:lnTo>
                <a:lnTo>
                  <a:pt x="172" y="6"/>
                </a:lnTo>
                <a:lnTo>
                  <a:pt x="202" y="4"/>
                </a:lnTo>
                <a:lnTo>
                  <a:pt x="218" y="4"/>
                </a:lnTo>
                <a:lnTo>
                  <a:pt x="224" y="4"/>
                </a:lnTo>
                <a:lnTo>
                  <a:pt x="242" y="2"/>
                </a:lnTo>
                <a:lnTo>
                  <a:pt x="264" y="2"/>
                </a:lnTo>
                <a:lnTo>
                  <a:pt x="280" y="0"/>
                </a:lnTo>
                <a:lnTo>
                  <a:pt x="304" y="0"/>
                </a:lnTo>
                <a:lnTo>
                  <a:pt x="308" y="0"/>
                </a:lnTo>
                <a:lnTo>
                  <a:pt x="310" y="2"/>
                </a:lnTo>
                <a:lnTo>
                  <a:pt x="314" y="2"/>
                </a:lnTo>
                <a:lnTo>
                  <a:pt x="310" y="4"/>
                </a:lnTo>
                <a:lnTo>
                  <a:pt x="314" y="6"/>
                </a:lnTo>
                <a:lnTo>
                  <a:pt x="316" y="6"/>
                </a:lnTo>
                <a:lnTo>
                  <a:pt x="318" y="8"/>
                </a:lnTo>
                <a:lnTo>
                  <a:pt x="316" y="14"/>
                </a:lnTo>
                <a:lnTo>
                  <a:pt x="318" y="16"/>
                </a:lnTo>
                <a:lnTo>
                  <a:pt x="318" y="18"/>
                </a:lnTo>
                <a:lnTo>
                  <a:pt x="314" y="18"/>
                </a:lnTo>
                <a:lnTo>
                  <a:pt x="314" y="22"/>
                </a:lnTo>
                <a:lnTo>
                  <a:pt x="310" y="26"/>
                </a:lnTo>
                <a:lnTo>
                  <a:pt x="306" y="28"/>
                </a:lnTo>
                <a:lnTo>
                  <a:pt x="306" y="30"/>
                </a:lnTo>
                <a:lnTo>
                  <a:pt x="304" y="32"/>
                </a:lnTo>
                <a:lnTo>
                  <a:pt x="302" y="32"/>
                </a:lnTo>
                <a:lnTo>
                  <a:pt x="300" y="34"/>
                </a:lnTo>
                <a:lnTo>
                  <a:pt x="296" y="44"/>
                </a:lnTo>
                <a:lnTo>
                  <a:pt x="304" y="44"/>
                </a:lnTo>
                <a:lnTo>
                  <a:pt x="324" y="42"/>
                </a:lnTo>
                <a:lnTo>
                  <a:pt x="344" y="38"/>
                </a:lnTo>
                <a:lnTo>
                  <a:pt x="344" y="42"/>
                </a:lnTo>
                <a:lnTo>
                  <a:pt x="346" y="44"/>
                </a:lnTo>
                <a:lnTo>
                  <a:pt x="348" y="46"/>
                </a:lnTo>
                <a:lnTo>
                  <a:pt x="348" y="48"/>
                </a:lnTo>
                <a:lnTo>
                  <a:pt x="344" y="48"/>
                </a:lnTo>
                <a:lnTo>
                  <a:pt x="340" y="46"/>
                </a:lnTo>
                <a:lnTo>
                  <a:pt x="340" y="48"/>
                </a:lnTo>
                <a:lnTo>
                  <a:pt x="338" y="50"/>
                </a:lnTo>
                <a:lnTo>
                  <a:pt x="340" y="50"/>
                </a:lnTo>
                <a:lnTo>
                  <a:pt x="346" y="52"/>
                </a:lnTo>
                <a:lnTo>
                  <a:pt x="346" y="56"/>
                </a:lnTo>
                <a:lnTo>
                  <a:pt x="344" y="56"/>
                </a:lnTo>
                <a:lnTo>
                  <a:pt x="340" y="56"/>
                </a:lnTo>
                <a:lnTo>
                  <a:pt x="338" y="58"/>
                </a:lnTo>
                <a:lnTo>
                  <a:pt x="338" y="60"/>
                </a:lnTo>
                <a:lnTo>
                  <a:pt x="336" y="60"/>
                </a:lnTo>
                <a:lnTo>
                  <a:pt x="334" y="62"/>
                </a:lnTo>
                <a:lnTo>
                  <a:pt x="330" y="62"/>
                </a:lnTo>
                <a:lnTo>
                  <a:pt x="326" y="64"/>
                </a:lnTo>
                <a:lnTo>
                  <a:pt x="330" y="68"/>
                </a:lnTo>
                <a:lnTo>
                  <a:pt x="332" y="68"/>
                </a:lnTo>
                <a:lnTo>
                  <a:pt x="334" y="68"/>
                </a:lnTo>
                <a:lnTo>
                  <a:pt x="336" y="72"/>
                </a:lnTo>
                <a:lnTo>
                  <a:pt x="334" y="72"/>
                </a:lnTo>
                <a:lnTo>
                  <a:pt x="326" y="76"/>
                </a:lnTo>
                <a:lnTo>
                  <a:pt x="332" y="80"/>
                </a:lnTo>
                <a:lnTo>
                  <a:pt x="330" y="80"/>
                </a:lnTo>
                <a:lnTo>
                  <a:pt x="326" y="80"/>
                </a:lnTo>
                <a:lnTo>
                  <a:pt x="326" y="78"/>
                </a:lnTo>
                <a:lnTo>
                  <a:pt x="322" y="80"/>
                </a:lnTo>
                <a:lnTo>
                  <a:pt x="322" y="82"/>
                </a:lnTo>
                <a:lnTo>
                  <a:pt x="324" y="90"/>
                </a:lnTo>
                <a:lnTo>
                  <a:pt x="322" y="92"/>
                </a:lnTo>
                <a:lnTo>
                  <a:pt x="320" y="90"/>
                </a:lnTo>
                <a:lnTo>
                  <a:pt x="320" y="88"/>
                </a:lnTo>
                <a:lnTo>
                  <a:pt x="320" y="84"/>
                </a:lnTo>
                <a:lnTo>
                  <a:pt x="318" y="88"/>
                </a:lnTo>
                <a:lnTo>
                  <a:pt x="316" y="90"/>
                </a:lnTo>
                <a:lnTo>
                  <a:pt x="314" y="92"/>
                </a:lnTo>
                <a:lnTo>
                  <a:pt x="316" y="94"/>
                </a:lnTo>
                <a:lnTo>
                  <a:pt x="318" y="92"/>
                </a:lnTo>
                <a:lnTo>
                  <a:pt x="320" y="92"/>
                </a:lnTo>
                <a:lnTo>
                  <a:pt x="320" y="94"/>
                </a:lnTo>
                <a:lnTo>
                  <a:pt x="318" y="96"/>
                </a:lnTo>
                <a:lnTo>
                  <a:pt x="320" y="96"/>
                </a:lnTo>
                <a:lnTo>
                  <a:pt x="320" y="102"/>
                </a:lnTo>
                <a:lnTo>
                  <a:pt x="316" y="102"/>
                </a:lnTo>
                <a:lnTo>
                  <a:pt x="316" y="104"/>
                </a:lnTo>
                <a:lnTo>
                  <a:pt x="316" y="106"/>
                </a:lnTo>
                <a:lnTo>
                  <a:pt x="320" y="106"/>
                </a:lnTo>
                <a:lnTo>
                  <a:pt x="322" y="108"/>
                </a:lnTo>
                <a:lnTo>
                  <a:pt x="322" y="110"/>
                </a:lnTo>
                <a:lnTo>
                  <a:pt x="322" y="112"/>
                </a:lnTo>
                <a:lnTo>
                  <a:pt x="322" y="114"/>
                </a:lnTo>
                <a:lnTo>
                  <a:pt x="322" y="118"/>
                </a:lnTo>
                <a:lnTo>
                  <a:pt x="318" y="114"/>
                </a:lnTo>
                <a:lnTo>
                  <a:pt x="316" y="118"/>
                </a:lnTo>
                <a:lnTo>
                  <a:pt x="316" y="120"/>
                </a:lnTo>
                <a:lnTo>
                  <a:pt x="316" y="122"/>
                </a:lnTo>
                <a:lnTo>
                  <a:pt x="314" y="124"/>
                </a:lnTo>
                <a:lnTo>
                  <a:pt x="306" y="124"/>
                </a:lnTo>
                <a:lnTo>
                  <a:pt x="306" y="128"/>
                </a:lnTo>
                <a:lnTo>
                  <a:pt x="306" y="132"/>
                </a:lnTo>
                <a:lnTo>
                  <a:pt x="310" y="134"/>
                </a:lnTo>
                <a:lnTo>
                  <a:pt x="310" y="136"/>
                </a:lnTo>
                <a:lnTo>
                  <a:pt x="310" y="138"/>
                </a:lnTo>
                <a:lnTo>
                  <a:pt x="308" y="138"/>
                </a:lnTo>
                <a:lnTo>
                  <a:pt x="308" y="140"/>
                </a:lnTo>
                <a:lnTo>
                  <a:pt x="306" y="140"/>
                </a:lnTo>
                <a:lnTo>
                  <a:pt x="304" y="140"/>
                </a:lnTo>
                <a:lnTo>
                  <a:pt x="302" y="142"/>
                </a:lnTo>
                <a:lnTo>
                  <a:pt x="300" y="142"/>
                </a:lnTo>
                <a:lnTo>
                  <a:pt x="300" y="140"/>
                </a:lnTo>
                <a:lnTo>
                  <a:pt x="296" y="138"/>
                </a:lnTo>
                <a:lnTo>
                  <a:pt x="294" y="140"/>
                </a:lnTo>
                <a:lnTo>
                  <a:pt x="296" y="144"/>
                </a:lnTo>
                <a:lnTo>
                  <a:pt x="296" y="148"/>
                </a:lnTo>
                <a:lnTo>
                  <a:pt x="296" y="150"/>
                </a:lnTo>
                <a:lnTo>
                  <a:pt x="296" y="152"/>
                </a:lnTo>
                <a:lnTo>
                  <a:pt x="294" y="152"/>
                </a:lnTo>
                <a:lnTo>
                  <a:pt x="292" y="152"/>
                </a:lnTo>
                <a:lnTo>
                  <a:pt x="294" y="150"/>
                </a:lnTo>
                <a:lnTo>
                  <a:pt x="294" y="148"/>
                </a:lnTo>
                <a:lnTo>
                  <a:pt x="292" y="148"/>
                </a:lnTo>
                <a:lnTo>
                  <a:pt x="292" y="144"/>
                </a:lnTo>
                <a:lnTo>
                  <a:pt x="290" y="148"/>
                </a:lnTo>
                <a:lnTo>
                  <a:pt x="292" y="154"/>
                </a:lnTo>
                <a:lnTo>
                  <a:pt x="296" y="154"/>
                </a:lnTo>
                <a:lnTo>
                  <a:pt x="296" y="156"/>
                </a:lnTo>
                <a:lnTo>
                  <a:pt x="294" y="160"/>
                </a:lnTo>
                <a:lnTo>
                  <a:pt x="292" y="160"/>
                </a:lnTo>
                <a:lnTo>
                  <a:pt x="292" y="158"/>
                </a:lnTo>
                <a:lnTo>
                  <a:pt x="292" y="156"/>
                </a:lnTo>
                <a:lnTo>
                  <a:pt x="290" y="156"/>
                </a:lnTo>
                <a:lnTo>
                  <a:pt x="290" y="160"/>
                </a:lnTo>
                <a:lnTo>
                  <a:pt x="288" y="160"/>
                </a:lnTo>
                <a:lnTo>
                  <a:pt x="290" y="164"/>
                </a:lnTo>
                <a:lnTo>
                  <a:pt x="292" y="168"/>
                </a:lnTo>
                <a:lnTo>
                  <a:pt x="290" y="170"/>
                </a:lnTo>
                <a:lnTo>
                  <a:pt x="290" y="172"/>
                </a:lnTo>
                <a:lnTo>
                  <a:pt x="290" y="178"/>
                </a:lnTo>
                <a:lnTo>
                  <a:pt x="290" y="180"/>
                </a:lnTo>
                <a:lnTo>
                  <a:pt x="288" y="182"/>
                </a:lnTo>
                <a:lnTo>
                  <a:pt x="286" y="184"/>
                </a:lnTo>
                <a:lnTo>
                  <a:pt x="286" y="188"/>
                </a:lnTo>
                <a:lnTo>
                  <a:pt x="284" y="188"/>
                </a:lnTo>
                <a:lnTo>
                  <a:pt x="284" y="184"/>
                </a:lnTo>
                <a:lnTo>
                  <a:pt x="278" y="184"/>
                </a:lnTo>
                <a:lnTo>
                  <a:pt x="278" y="186"/>
                </a:lnTo>
                <a:lnTo>
                  <a:pt x="278" y="188"/>
                </a:lnTo>
                <a:lnTo>
                  <a:pt x="278" y="194"/>
                </a:lnTo>
                <a:lnTo>
                  <a:pt x="276" y="190"/>
                </a:lnTo>
                <a:lnTo>
                  <a:pt x="274" y="190"/>
                </a:lnTo>
                <a:lnTo>
                  <a:pt x="274" y="194"/>
                </a:lnTo>
                <a:lnTo>
                  <a:pt x="274" y="198"/>
                </a:lnTo>
                <a:lnTo>
                  <a:pt x="272" y="198"/>
                </a:lnTo>
                <a:lnTo>
                  <a:pt x="268" y="196"/>
                </a:lnTo>
                <a:lnTo>
                  <a:pt x="264" y="198"/>
                </a:lnTo>
                <a:lnTo>
                  <a:pt x="268" y="200"/>
                </a:lnTo>
                <a:lnTo>
                  <a:pt x="274" y="200"/>
                </a:lnTo>
                <a:lnTo>
                  <a:pt x="276" y="202"/>
                </a:lnTo>
                <a:lnTo>
                  <a:pt x="274" y="204"/>
                </a:lnTo>
                <a:lnTo>
                  <a:pt x="272" y="204"/>
                </a:lnTo>
                <a:lnTo>
                  <a:pt x="268" y="200"/>
                </a:lnTo>
                <a:lnTo>
                  <a:pt x="264" y="204"/>
                </a:lnTo>
                <a:lnTo>
                  <a:pt x="264" y="208"/>
                </a:lnTo>
                <a:lnTo>
                  <a:pt x="270" y="210"/>
                </a:lnTo>
                <a:lnTo>
                  <a:pt x="272" y="210"/>
                </a:lnTo>
                <a:lnTo>
                  <a:pt x="270" y="214"/>
                </a:lnTo>
                <a:lnTo>
                  <a:pt x="264" y="214"/>
                </a:lnTo>
                <a:lnTo>
                  <a:pt x="264" y="216"/>
                </a:lnTo>
                <a:lnTo>
                  <a:pt x="264" y="218"/>
                </a:lnTo>
                <a:lnTo>
                  <a:pt x="264" y="220"/>
                </a:lnTo>
                <a:lnTo>
                  <a:pt x="262" y="220"/>
                </a:lnTo>
                <a:lnTo>
                  <a:pt x="262" y="218"/>
                </a:lnTo>
                <a:lnTo>
                  <a:pt x="260" y="218"/>
                </a:lnTo>
                <a:lnTo>
                  <a:pt x="258" y="216"/>
                </a:lnTo>
                <a:lnTo>
                  <a:pt x="256" y="218"/>
                </a:lnTo>
                <a:lnTo>
                  <a:pt x="258" y="220"/>
                </a:lnTo>
                <a:lnTo>
                  <a:pt x="260" y="224"/>
                </a:lnTo>
                <a:lnTo>
                  <a:pt x="258" y="230"/>
                </a:lnTo>
                <a:lnTo>
                  <a:pt x="260" y="232"/>
                </a:lnTo>
                <a:lnTo>
                  <a:pt x="264" y="234"/>
                </a:lnTo>
                <a:lnTo>
                  <a:pt x="264" y="238"/>
                </a:lnTo>
                <a:lnTo>
                  <a:pt x="262" y="238"/>
                </a:lnTo>
                <a:lnTo>
                  <a:pt x="260" y="238"/>
                </a:lnTo>
                <a:lnTo>
                  <a:pt x="258" y="238"/>
                </a:lnTo>
                <a:lnTo>
                  <a:pt x="256" y="238"/>
                </a:lnTo>
                <a:lnTo>
                  <a:pt x="254" y="238"/>
                </a:lnTo>
                <a:lnTo>
                  <a:pt x="254" y="242"/>
                </a:lnTo>
                <a:lnTo>
                  <a:pt x="254" y="244"/>
                </a:lnTo>
                <a:lnTo>
                  <a:pt x="256" y="244"/>
                </a:lnTo>
                <a:lnTo>
                  <a:pt x="260" y="242"/>
                </a:lnTo>
                <a:lnTo>
                  <a:pt x="260" y="244"/>
                </a:lnTo>
                <a:lnTo>
                  <a:pt x="260" y="246"/>
                </a:lnTo>
                <a:lnTo>
                  <a:pt x="258" y="246"/>
                </a:lnTo>
                <a:lnTo>
                  <a:pt x="256" y="246"/>
                </a:lnTo>
                <a:lnTo>
                  <a:pt x="250" y="242"/>
                </a:lnTo>
                <a:lnTo>
                  <a:pt x="248" y="244"/>
                </a:lnTo>
                <a:lnTo>
                  <a:pt x="248" y="246"/>
                </a:lnTo>
                <a:lnTo>
                  <a:pt x="254" y="248"/>
                </a:lnTo>
                <a:lnTo>
                  <a:pt x="254" y="250"/>
                </a:lnTo>
                <a:lnTo>
                  <a:pt x="254" y="256"/>
                </a:lnTo>
                <a:lnTo>
                  <a:pt x="250" y="256"/>
                </a:lnTo>
                <a:lnTo>
                  <a:pt x="248" y="254"/>
                </a:lnTo>
                <a:lnTo>
                  <a:pt x="248" y="258"/>
                </a:lnTo>
                <a:lnTo>
                  <a:pt x="250" y="260"/>
                </a:lnTo>
                <a:lnTo>
                  <a:pt x="248" y="264"/>
                </a:lnTo>
                <a:lnTo>
                  <a:pt x="248" y="266"/>
                </a:lnTo>
                <a:lnTo>
                  <a:pt x="250" y="266"/>
                </a:lnTo>
                <a:lnTo>
                  <a:pt x="254" y="264"/>
                </a:lnTo>
                <a:lnTo>
                  <a:pt x="250" y="260"/>
                </a:lnTo>
                <a:lnTo>
                  <a:pt x="254" y="260"/>
                </a:lnTo>
                <a:lnTo>
                  <a:pt x="256" y="262"/>
                </a:lnTo>
                <a:lnTo>
                  <a:pt x="256" y="264"/>
                </a:lnTo>
                <a:lnTo>
                  <a:pt x="256" y="266"/>
                </a:lnTo>
                <a:lnTo>
                  <a:pt x="250" y="270"/>
                </a:lnTo>
                <a:lnTo>
                  <a:pt x="250" y="272"/>
                </a:lnTo>
                <a:lnTo>
                  <a:pt x="256" y="272"/>
                </a:lnTo>
                <a:lnTo>
                  <a:pt x="258" y="270"/>
                </a:lnTo>
                <a:lnTo>
                  <a:pt x="258" y="264"/>
                </a:lnTo>
                <a:lnTo>
                  <a:pt x="260" y="264"/>
                </a:lnTo>
                <a:lnTo>
                  <a:pt x="260" y="266"/>
                </a:lnTo>
                <a:lnTo>
                  <a:pt x="260" y="270"/>
                </a:lnTo>
                <a:lnTo>
                  <a:pt x="258" y="270"/>
                </a:lnTo>
                <a:lnTo>
                  <a:pt x="256" y="274"/>
                </a:lnTo>
                <a:lnTo>
                  <a:pt x="256" y="276"/>
                </a:lnTo>
                <a:lnTo>
                  <a:pt x="258" y="280"/>
                </a:lnTo>
                <a:lnTo>
                  <a:pt x="258" y="284"/>
                </a:lnTo>
                <a:lnTo>
                  <a:pt x="260" y="278"/>
                </a:lnTo>
                <a:lnTo>
                  <a:pt x="262" y="278"/>
                </a:lnTo>
                <a:lnTo>
                  <a:pt x="262" y="280"/>
                </a:lnTo>
                <a:lnTo>
                  <a:pt x="262" y="284"/>
                </a:lnTo>
                <a:lnTo>
                  <a:pt x="260" y="286"/>
                </a:lnTo>
                <a:lnTo>
                  <a:pt x="260" y="290"/>
                </a:lnTo>
                <a:lnTo>
                  <a:pt x="260" y="292"/>
                </a:lnTo>
                <a:lnTo>
                  <a:pt x="258" y="292"/>
                </a:lnTo>
                <a:lnTo>
                  <a:pt x="254" y="292"/>
                </a:lnTo>
                <a:lnTo>
                  <a:pt x="250" y="292"/>
                </a:lnTo>
                <a:lnTo>
                  <a:pt x="254" y="294"/>
                </a:lnTo>
                <a:lnTo>
                  <a:pt x="256" y="296"/>
                </a:lnTo>
                <a:lnTo>
                  <a:pt x="258" y="300"/>
                </a:lnTo>
                <a:lnTo>
                  <a:pt x="258" y="302"/>
                </a:lnTo>
                <a:lnTo>
                  <a:pt x="256" y="302"/>
                </a:lnTo>
                <a:lnTo>
                  <a:pt x="256" y="304"/>
                </a:lnTo>
                <a:lnTo>
                  <a:pt x="248" y="304"/>
                </a:lnTo>
                <a:lnTo>
                  <a:pt x="234" y="304"/>
                </a:lnTo>
                <a:lnTo>
                  <a:pt x="188" y="306"/>
                </a:lnTo>
                <a:lnTo>
                  <a:pt x="142" y="308"/>
                </a:lnTo>
                <a:lnTo>
                  <a:pt x="124" y="308"/>
                </a:lnTo>
                <a:lnTo>
                  <a:pt x="106" y="308"/>
                </a:lnTo>
                <a:lnTo>
                  <a:pt x="88" y="308"/>
                </a:lnTo>
                <a:lnTo>
                  <a:pt x="86" y="308"/>
                </a:lnTo>
                <a:lnTo>
                  <a:pt x="64" y="310"/>
                </a:lnTo>
                <a:lnTo>
                  <a:pt x="46" y="310"/>
                </a:lnTo>
                <a:lnTo>
                  <a:pt x="46" y="288"/>
                </a:lnTo>
                <a:lnTo>
                  <a:pt x="46" y="264"/>
                </a:lnTo>
                <a:lnTo>
                  <a:pt x="44" y="262"/>
                </a:lnTo>
                <a:lnTo>
                  <a:pt x="42" y="262"/>
                </a:lnTo>
                <a:lnTo>
                  <a:pt x="36" y="262"/>
                </a:lnTo>
                <a:lnTo>
                  <a:pt x="36" y="260"/>
                </a:lnTo>
                <a:lnTo>
                  <a:pt x="34" y="262"/>
                </a:lnTo>
                <a:lnTo>
                  <a:pt x="34" y="264"/>
                </a:lnTo>
                <a:lnTo>
                  <a:pt x="32" y="264"/>
                </a:lnTo>
                <a:lnTo>
                  <a:pt x="32" y="262"/>
                </a:lnTo>
                <a:lnTo>
                  <a:pt x="32" y="260"/>
                </a:lnTo>
                <a:lnTo>
                  <a:pt x="30" y="264"/>
                </a:lnTo>
                <a:lnTo>
                  <a:pt x="30" y="262"/>
                </a:lnTo>
                <a:lnTo>
                  <a:pt x="28" y="262"/>
                </a:lnTo>
                <a:lnTo>
                  <a:pt x="28" y="264"/>
                </a:lnTo>
                <a:lnTo>
                  <a:pt x="26" y="262"/>
                </a:lnTo>
                <a:lnTo>
                  <a:pt x="22" y="264"/>
                </a:lnTo>
                <a:lnTo>
                  <a:pt x="20" y="264"/>
                </a:lnTo>
                <a:lnTo>
                  <a:pt x="22" y="262"/>
                </a:lnTo>
                <a:lnTo>
                  <a:pt x="20" y="262"/>
                </a:lnTo>
                <a:lnTo>
                  <a:pt x="18" y="262"/>
                </a:lnTo>
                <a:lnTo>
                  <a:pt x="18" y="260"/>
                </a:lnTo>
                <a:lnTo>
                  <a:pt x="16" y="260"/>
                </a:lnTo>
                <a:lnTo>
                  <a:pt x="18" y="260"/>
                </a:lnTo>
                <a:lnTo>
                  <a:pt x="18" y="258"/>
                </a:lnTo>
                <a:lnTo>
                  <a:pt x="14" y="258"/>
                </a:lnTo>
                <a:lnTo>
                  <a:pt x="14" y="232"/>
                </a:lnTo>
                <a:lnTo>
                  <a:pt x="14" y="210"/>
                </a:lnTo>
                <a:close/>
              </a:path>
            </a:pathLst>
          </a:custGeom>
          <a:solidFill>
            <a:srgbClr val="FFFF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61" name="Freeform 113"/>
          <p:cNvSpPr>
            <a:spLocks/>
          </p:cNvSpPr>
          <p:nvPr/>
        </p:nvSpPr>
        <p:spPr bwMode="auto">
          <a:xfrm>
            <a:off x="5127625" y="3857625"/>
            <a:ext cx="552450" cy="492125"/>
          </a:xfrm>
          <a:custGeom>
            <a:avLst/>
            <a:gdLst>
              <a:gd name="T0" fmla="*/ 2147483647 w 348"/>
              <a:gd name="T1" fmla="*/ 2147483647 h 310"/>
              <a:gd name="T2" fmla="*/ 2147483647 w 348"/>
              <a:gd name="T3" fmla="*/ 2147483647 h 310"/>
              <a:gd name="T4" fmla="*/ 2147483647 w 348"/>
              <a:gd name="T5" fmla="*/ 2147483647 h 310"/>
              <a:gd name="T6" fmla="*/ 2147483647 w 348"/>
              <a:gd name="T7" fmla="*/ 2147483647 h 310"/>
              <a:gd name="T8" fmla="*/ 2147483647 w 348"/>
              <a:gd name="T9" fmla="*/ 2147483647 h 310"/>
              <a:gd name="T10" fmla="*/ 2147483647 w 348"/>
              <a:gd name="T11" fmla="*/ 2147483647 h 310"/>
              <a:gd name="T12" fmla="*/ 2147483647 w 348"/>
              <a:gd name="T13" fmla="*/ 2147483647 h 310"/>
              <a:gd name="T14" fmla="*/ 2147483647 w 348"/>
              <a:gd name="T15" fmla="*/ 2147483647 h 310"/>
              <a:gd name="T16" fmla="*/ 2147483647 w 348"/>
              <a:gd name="T17" fmla="*/ 2147483647 h 310"/>
              <a:gd name="T18" fmla="*/ 2147483647 w 348"/>
              <a:gd name="T19" fmla="*/ 2147483647 h 310"/>
              <a:gd name="T20" fmla="*/ 2147483647 w 348"/>
              <a:gd name="T21" fmla="*/ 2147483647 h 310"/>
              <a:gd name="T22" fmla="*/ 2147483647 w 348"/>
              <a:gd name="T23" fmla="*/ 2147483647 h 310"/>
              <a:gd name="T24" fmla="*/ 2147483647 w 348"/>
              <a:gd name="T25" fmla="*/ 2147483647 h 310"/>
              <a:gd name="T26" fmla="*/ 2147483647 w 348"/>
              <a:gd name="T27" fmla="*/ 2147483647 h 310"/>
              <a:gd name="T28" fmla="*/ 2147483647 w 348"/>
              <a:gd name="T29" fmla="*/ 2147483647 h 310"/>
              <a:gd name="T30" fmla="*/ 2147483647 w 348"/>
              <a:gd name="T31" fmla="*/ 2147483647 h 310"/>
              <a:gd name="T32" fmla="*/ 2147483647 w 348"/>
              <a:gd name="T33" fmla="*/ 2147483647 h 310"/>
              <a:gd name="T34" fmla="*/ 2147483647 w 348"/>
              <a:gd name="T35" fmla="*/ 2147483647 h 310"/>
              <a:gd name="T36" fmla="*/ 2147483647 w 348"/>
              <a:gd name="T37" fmla="*/ 2147483647 h 310"/>
              <a:gd name="T38" fmla="*/ 2147483647 w 348"/>
              <a:gd name="T39" fmla="*/ 2147483647 h 310"/>
              <a:gd name="T40" fmla="*/ 2147483647 w 348"/>
              <a:gd name="T41" fmla="*/ 2147483647 h 310"/>
              <a:gd name="T42" fmla="*/ 2147483647 w 348"/>
              <a:gd name="T43" fmla="*/ 2147483647 h 310"/>
              <a:gd name="T44" fmla="*/ 2147483647 w 348"/>
              <a:gd name="T45" fmla="*/ 2147483647 h 310"/>
              <a:gd name="T46" fmla="*/ 2147483647 w 348"/>
              <a:gd name="T47" fmla="*/ 2147483647 h 310"/>
              <a:gd name="T48" fmla="*/ 2147483647 w 348"/>
              <a:gd name="T49" fmla="*/ 2147483647 h 310"/>
              <a:gd name="T50" fmla="*/ 2147483647 w 348"/>
              <a:gd name="T51" fmla="*/ 2147483647 h 310"/>
              <a:gd name="T52" fmla="*/ 2147483647 w 348"/>
              <a:gd name="T53" fmla="*/ 2147483647 h 310"/>
              <a:gd name="T54" fmla="*/ 2147483647 w 348"/>
              <a:gd name="T55" fmla="*/ 2147483647 h 310"/>
              <a:gd name="T56" fmla="*/ 2147483647 w 348"/>
              <a:gd name="T57" fmla="*/ 2147483647 h 310"/>
              <a:gd name="T58" fmla="*/ 2147483647 w 348"/>
              <a:gd name="T59" fmla="*/ 2147483647 h 310"/>
              <a:gd name="T60" fmla="*/ 2147483647 w 348"/>
              <a:gd name="T61" fmla="*/ 2147483647 h 310"/>
              <a:gd name="T62" fmla="*/ 2147483647 w 348"/>
              <a:gd name="T63" fmla="*/ 2147483647 h 310"/>
              <a:gd name="T64" fmla="*/ 2147483647 w 348"/>
              <a:gd name="T65" fmla="*/ 2147483647 h 310"/>
              <a:gd name="T66" fmla="*/ 2147483647 w 348"/>
              <a:gd name="T67" fmla="*/ 2147483647 h 310"/>
              <a:gd name="T68" fmla="*/ 2147483647 w 348"/>
              <a:gd name="T69" fmla="*/ 2147483647 h 310"/>
              <a:gd name="T70" fmla="*/ 2147483647 w 348"/>
              <a:gd name="T71" fmla="*/ 2147483647 h 310"/>
              <a:gd name="T72" fmla="*/ 2147483647 w 348"/>
              <a:gd name="T73" fmla="*/ 2147483647 h 310"/>
              <a:gd name="T74" fmla="*/ 2147483647 w 348"/>
              <a:gd name="T75" fmla="*/ 2147483647 h 310"/>
              <a:gd name="T76" fmla="*/ 2147483647 w 348"/>
              <a:gd name="T77" fmla="*/ 2147483647 h 310"/>
              <a:gd name="T78" fmla="*/ 2147483647 w 348"/>
              <a:gd name="T79" fmla="*/ 2147483647 h 310"/>
              <a:gd name="T80" fmla="*/ 2147483647 w 348"/>
              <a:gd name="T81" fmla="*/ 2147483647 h 310"/>
              <a:gd name="T82" fmla="*/ 2147483647 w 348"/>
              <a:gd name="T83" fmla="*/ 2147483647 h 310"/>
              <a:gd name="T84" fmla="*/ 2147483647 w 348"/>
              <a:gd name="T85" fmla="*/ 2147483647 h 310"/>
              <a:gd name="T86" fmla="*/ 2147483647 w 348"/>
              <a:gd name="T87" fmla="*/ 2147483647 h 310"/>
              <a:gd name="T88" fmla="*/ 2147483647 w 348"/>
              <a:gd name="T89" fmla="*/ 2147483647 h 310"/>
              <a:gd name="T90" fmla="*/ 2147483647 w 348"/>
              <a:gd name="T91" fmla="*/ 2147483647 h 310"/>
              <a:gd name="T92" fmla="*/ 2147483647 w 348"/>
              <a:gd name="T93" fmla="*/ 2147483647 h 310"/>
              <a:gd name="T94" fmla="*/ 2147483647 w 348"/>
              <a:gd name="T95" fmla="*/ 2147483647 h 310"/>
              <a:gd name="T96" fmla="*/ 2147483647 w 348"/>
              <a:gd name="T97" fmla="*/ 2147483647 h 310"/>
              <a:gd name="T98" fmla="*/ 2147483647 w 348"/>
              <a:gd name="T99" fmla="*/ 2147483647 h 310"/>
              <a:gd name="T100" fmla="*/ 2147483647 w 348"/>
              <a:gd name="T101" fmla="*/ 2147483647 h 310"/>
              <a:gd name="T102" fmla="*/ 2147483647 w 348"/>
              <a:gd name="T103" fmla="*/ 2147483647 h 310"/>
              <a:gd name="T104" fmla="*/ 2147483647 w 348"/>
              <a:gd name="T105" fmla="*/ 2147483647 h 310"/>
              <a:gd name="T106" fmla="*/ 2147483647 w 348"/>
              <a:gd name="T107" fmla="*/ 2147483647 h 310"/>
              <a:gd name="T108" fmla="*/ 2147483647 w 348"/>
              <a:gd name="T109" fmla="*/ 2147483647 h 310"/>
              <a:gd name="T110" fmla="*/ 2147483647 w 348"/>
              <a:gd name="T111" fmla="*/ 2147483647 h 310"/>
              <a:gd name="T112" fmla="*/ 2147483647 w 348"/>
              <a:gd name="T113" fmla="*/ 2147483647 h 310"/>
              <a:gd name="T114" fmla="*/ 2147483647 w 348"/>
              <a:gd name="T115" fmla="*/ 2147483647 h 310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348"/>
              <a:gd name="T175" fmla="*/ 0 h 310"/>
              <a:gd name="T176" fmla="*/ 348 w 348"/>
              <a:gd name="T177" fmla="*/ 310 h 310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348" h="310">
                <a:moveTo>
                  <a:pt x="14" y="210"/>
                </a:moveTo>
                <a:lnTo>
                  <a:pt x="14" y="182"/>
                </a:lnTo>
                <a:lnTo>
                  <a:pt x="16" y="164"/>
                </a:lnTo>
                <a:lnTo>
                  <a:pt x="16" y="144"/>
                </a:lnTo>
                <a:lnTo>
                  <a:pt x="16" y="106"/>
                </a:lnTo>
                <a:lnTo>
                  <a:pt x="12" y="84"/>
                </a:lnTo>
                <a:lnTo>
                  <a:pt x="12" y="74"/>
                </a:lnTo>
                <a:lnTo>
                  <a:pt x="6" y="44"/>
                </a:lnTo>
                <a:lnTo>
                  <a:pt x="4" y="38"/>
                </a:lnTo>
                <a:lnTo>
                  <a:pt x="2" y="12"/>
                </a:lnTo>
                <a:lnTo>
                  <a:pt x="0" y="12"/>
                </a:lnTo>
                <a:lnTo>
                  <a:pt x="36" y="12"/>
                </a:lnTo>
                <a:lnTo>
                  <a:pt x="52" y="8"/>
                </a:lnTo>
                <a:lnTo>
                  <a:pt x="72" y="8"/>
                </a:lnTo>
                <a:lnTo>
                  <a:pt x="90" y="8"/>
                </a:lnTo>
                <a:lnTo>
                  <a:pt x="92" y="8"/>
                </a:lnTo>
                <a:lnTo>
                  <a:pt x="122" y="8"/>
                </a:lnTo>
                <a:lnTo>
                  <a:pt x="128" y="6"/>
                </a:lnTo>
                <a:lnTo>
                  <a:pt x="144" y="6"/>
                </a:lnTo>
                <a:lnTo>
                  <a:pt x="172" y="6"/>
                </a:lnTo>
                <a:lnTo>
                  <a:pt x="202" y="4"/>
                </a:lnTo>
                <a:lnTo>
                  <a:pt x="218" y="4"/>
                </a:lnTo>
                <a:lnTo>
                  <a:pt x="224" y="4"/>
                </a:lnTo>
                <a:lnTo>
                  <a:pt x="242" y="2"/>
                </a:lnTo>
                <a:lnTo>
                  <a:pt x="264" y="2"/>
                </a:lnTo>
                <a:lnTo>
                  <a:pt x="280" y="0"/>
                </a:lnTo>
                <a:lnTo>
                  <a:pt x="304" y="0"/>
                </a:lnTo>
                <a:lnTo>
                  <a:pt x="308" y="0"/>
                </a:lnTo>
                <a:lnTo>
                  <a:pt x="310" y="2"/>
                </a:lnTo>
                <a:lnTo>
                  <a:pt x="314" y="2"/>
                </a:lnTo>
                <a:lnTo>
                  <a:pt x="310" y="4"/>
                </a:lnTo>
                <a:lnTo>
                  <a:pt x="314" y="6"/>
                </a:lnTo>
                <a:lnTo>
                  <a:pt x="316" y="6"/>
                </a:lnTo>
                <a:lnTo>
                  <a:pt x="318" y="8"/>
                </a:lnTo>
                <a:lnTo>
                  <a:pt x="316" y="14"/>
                </a:lnTo>
                <a:lnTo>
                  <a:pt x="318" y="16"/>
                </a:lnTo>
                <a:lnTo>
                  <a:pt x="318" y="18"/>
                </a:lnTo>
                <a:lnTo>
                  <a:pt x="314" y="18"/>
                </a:lnTo>
                <a:lnTo>
                  <a:pt x="314" y="22"/>
                </a:lnTo>
                <a:lnTo>
                  <a:pt x="310" y="26"/>
                </a:lnTo>
                <a:lnTo>
                  <a:pt x="306" y="28"/>
                </a:lnTo>
                <a:lnTo>
                  <a:pt x="306" y="30"/>
                </a:lnTo>
                <a:lnTo>
                  <a:pt x="304" y="32"/>
                </a:lnTo>
                <a:lnTo>
                  <a:pt x="302" y="32"/>
                </a:lnTo>
                <a:lnTo>
                  <a:pt x="300" y="34"/>
                </a:lnTo>
                <a:lnTo>
                  <a:pt x="296" y="44"/>
                </a:lnTo>
                <a:lnTo>
                  <a:pt x="304" y="44"/>
                </a:lnTo>
                <a:lnTo>
                  <a:pt x="324" y="42"/>
                </a:lnTo>
                <a:lnTo>
                  <a:pt x="344" y="38"/>
                </a:lnTo>
                <a:lnTo>
                  <a:pt x="344" y="42"/>
                </a:lnTo>
                <a:lnTo>
                  <a:pt x="346" y="44"/>
                </a:lnTo>
                <a:lnTo>
                  <a:pt x="348" y="46"/>
                </a:lnTo>
                <a:lnTo>
                  <a:pt x="348" y="48"/>
                </a:lnTo>
                <a:lnTo>
                  <a:pt x="344" y="48"/>
                </a:lnTo>
                <a:lnTo>
                  <a:pt x="340" y="46"/>
                </a:lnTo>
                <a:lnTo>
                  <a:pt x="340" y="48"/>
                </a:lnTo>
                <a:lnTo>
                  <a:pt x="338" y="50"/>
                </a:lnTo>
                <a:lnTo>
                  <a:pt x="340" y="50"/>
                </a:lnTo>
                <a:lnTo>
                  <a:pt x="346" y="52"/>
                </a:lnTo>
                <a:lnTo>
                  <a:pt x="346" y="56"/>
                </a:lnTo>
                <a:lnTo>
                  <a:pt x="344" y="56"/>
                </a:lnTo>
                <a:lnTo>
                  <a:pt x="340" y="56"/>
                </a:lnTo>
                <a:lnTo>
                  <a:pt x="338" y="58"/>
                </a:lnTo>
                <a:lnTo>
                  <a:pt x="338" y="60"/>
                </a:lnTo>
                <a:lnTo>
                  <a:pt x="336" y="60"/>
                </a:lnTo>
                <a:lnTo>
                  <a:pt x="334" y="62"/>
                </a:lnTo>
                <a:lnTo>
                  <a:pt x="330" y="62"/>
                </a:lnTo>
                <a:lnTo>
                  <a:pt x="326" y="64"/>
                </a:lnTo>
                <a:lnTo>
                  <a:pt x="330" y="68"/>
                </a:lnTo>
                <a:lnTo>
                  <a:pt x="332" y="68"/>
                </a:lnTo>
                <a:lnTo>
                  <a:pt x="334" y="68"/>
                </a:lnTo>
                <a:lnTo>
                  <a:pt x="336" y="72"/>
                </a:lnTo>
                <a:lnTo>
                  <a:pt x="334" y="72"/>
                </a:lnTo>
                <a:lnTo>
                  <a:pt x="326" y="76"/>
                </a:lnTo>
                <a:lnTo>
                  <a:pt x="332" y="80"/>
                </a:lnTo>
                <a:lnTo>
                  <a:pt x="330" y="80"/>
                </a:lnTo>
                <a:lnTo>
                  <a:pt x="326" y="80"/>
                </a:lnTo>
                <a:lnTo>
                  <a:pt x="326" y="78"/>
                </a:lnTo>
                <a:lnTo>
                  <a:pt x="322" y="80"/>
                </a:lnTo>
                <a:lnTo>
                  <a:pt x="322" y="82"/>
                </a:lnTo>
                <a:lnTo>
                  <a:pt x="324" y="90"/>
                </a:lnTo>
                <a:lnTo>
                  <a:pt x="322" y="92"/>
                </a:lnTo>
                <a:lnTo>
                  <a:pt x="320" y="90"/>
                </a:lnTo>
                <a:lnTo>
                  <a:pt x="320" y="88"/>
                </a:lnTo>
                <a:lnTo>
                  <a:pt x="320" y="84"/>
                </a:lnTo>
                <a:lnTo>
                  <a:pt x="318" y="88"/>
                </a:lnTo>
                <a:lnTo>
                  <a:pt x="316" y="90"/>
                </a:lnTo>
                <a:lnTo>
                  <a:pt x="314" y="92"/>
                </a:lnTo>
                <a:lnTo>
                  <a:pt x="316" y="94"/>
                </a:lnTo>
                <a:lnTo>
                  <a:pt x="318" y="92"/>
                </a:lnTo>
                <a:lnTo>
                  <a:pt x="320" y="92"/>
                </a:lnTo>
                <a:lnTo>
                  <a:pt x="320" y="94"/>
                </a:lnTo>
                <a:lnTo>
                  <a:pt x="318" y="96"/>
                </a:lnTo>
                <a:lnTo>
                  <a:pt x="320" y="96"/>
                </a:lnTo>
                <a:lnTo>
                  <a:pt x="320" y="102"/>
                </a:lnTo>
                <a:lnTo>
                  <a:pt x="316" y="102"/>
                </a:lnTo>
                <a:lnTo>
                  <a:pt x="316" y="104"/>
                </a:lnTo>
                <a:lnTo>
                  <a:pt x="316" y="106"/>
                </a:lnTo>
                <a:lnTo>
                  <a:pt x="320" y="106"/>
                </a:lnTo>
                <a:lnTo>
                  <a:pt x="322" y="108"/>
                </a:lnTo>
                <a:lnTo>
                  <a:pt x="322" y="110"/>
                </a:lnTo>
                <a:lnTo>
                  <a:pt x="322" y="112"/>
                </a:lnTo>
                <a:lnTo>
                  <a:pt x="322" y="114"/>
                </a:lnTo>
                <a:lnTo>
                  <a:pt x="322" y="118"/>
                </a:lnTo>
                <a:lnTo>
                  <a:pt x="318" y="114"/>
                </a:lnTo>
                <a:lnTo>
                  <a:pt x="316" y="118"/>
                </a:lnTo>
                <a:lnTo>
                  <a:pt x="316" y="120"/>
                </a:lnTo>
                <a:lnTo>
                  <a:pt x="316" y="122"/>
                </a:lnTo>
                <a:lnTo>
                  <a:pt x="314" y="124"/>
                </a:lnTo>
                <a:lnTo>
                  <a:pt x="306" y="124"/>
                </a:lnTo>
                <a:lnTo>
                  <a:pt x="306" y="128"/>
                </a:lnTo>
                <a:lnTo>
                  <a:pt x="306" y="132"/>
                </a:lnTo>
                <a:lnTo>
                  <a:pt x="310" y="134"/>
                </a:lnTo>
                <a:lnTo>
                  <a:pt x="310" y="136"/>
                </a:lnTo>
                <a:lnTo>
                  <a:pt x="310" y="138"/>
                </a:lnTo>
                <a:lnTo>
                  <a:pt x="308" y="138"/>
                </a:lnTo>
                <a:lnTo>
                  <a:pt x="308" y="140"/>
                </a:lnTo>
                <a:lnTo>
                  <a:pt x="306" y="140"/>
                </a:lnTo>
                <a:lnTo>
                  <a:pt x="304" y="140"/>
                </a:lnTo>
                <a:lnTo>
                  <a:pt x="302" y="142"/>
                </a:lnTo>
                <a:lnTo>
                  <a:pt x="300" y="142"/>
                </a:lnTo>
                <a:lnTo>
                  <a:pt x="300" y="140"/>
                </a:lnTo>
                <a:lnTo>
                  <a:pt x="296" y="138"/>
                </a:lnTo>
                <a:lnTo>
                  <a:pt x="294" y="140"/>
                </a:lnTo>
                <a:lnTo>
                  <a:pt x="296" y="144"/>
                </a:lnTo>
                <a:lnTo>
                  <a:pt x="296" y="148"/>
                </a:lnTo>
                <a:lnTo>
                  <a:pt x="296" y="150"/>
                </a:lnTo>
                <a:lnTo>
                  <a:pt x="296" y="152"/>
                </a:lnTo>
                <a:lnTo>
                  <a:pt x="294" y="152"/>
                </a:lnTo>
                <a:lnTo>
                  <a:pt x="292" y="152"/>
                </a:lnTo>
                <a:lnTo>
                  <a:pt x="294" y="150"/>
                </a:lnTo>
                <a:lnTo>
                  <a:pt x="294" y="148"/>
                </a:lnTo>
                <a:lnTo>
                  <a:pt x="292" y="148"/>
                </a:lnTo>
                <a:lnTo>
                  <a:pt x="292" y="144"/>
                </a:lnTo>
                <a:lnTo>
                  <a:pt x="290" y="148"/>
                </a:lnTo>
                <a:lnTo>
                  <a:pt x="292" y="154"/>
                </a:lnTo>
                <a:lnTo>
                  <a:pt x="296" y="154"/>
                </a:lnTo>
                <a:lnTo>
                  <a:pt x="296" y="156"/>
                </a:lnTo>
                <a:lnTo>
                  <a:pt x="294" y="160"/>
                </a:lnTo>
                <a:lnTo>
                  <a:pt x="292" y="160"/>
                </a:lnTo>
                <a:lnTo>
                  <a:pt x="292" y="158"/>
                </a:lnTo>
                <a:lnTo>
                  <a:pt x="292" y="156"/>
                </a:lnTo>
                <a:lnTo>
                  <a:pt x="290" y="156"/>
                </a:lnTo>
                <a:lnTo>
                  <a:pt x="290" y="160"/>
                </a:lnTo>
                <a:lnTo>
                  <a:pt x="288" y="160"/>
                </a:lnTo>
                <a:lnTo>
                  <a:pt x="290" y="164"/>
                </a:lnTo>
                <a:lnTo>
                  <a:pt x="292" y="168"/>
                </a:lnTo>
                <a:lnTo>
                  <a:pt x="290" y="170"/>
                </a:lnTo>
                <a:lnTo>
                  <a:pt x="290" y="172"/>
                </a:lnTo>
                <a:lnTo>
                  <a:pt x="290" y="178"/>
                </a:lnTo>
                <a:lnTo>
                  <a:pt x="290" y="180"/>
                </a:lnTo>
                <a:lnTo>
                  <a:pt x="288" y="182"/>
                </a:lnTo>
                <a:lnTo>
                  <a:pt x="286" y="184"/>
                </a:lnTo>
                <a:lnTo>
                  <a:pt x="286" y="188"/>
                </a:lnTo>
                <a:lnTo>
                  <a:pt x="284" y="188"/>
                </a:lnTo>
                <a:lnTo>
                  <a:pt x="284" y="184"/>
                </a:lnTo>
                <a:lnTo>
                  <a:pt x="278" y="184"/>
                </a:lnTo>
                <a:lnTo>
                  <a:pt x="278" y="186"/>
                </a:lnTo>
                <a:lnTo>
                  <a:pt x="278" y="188"/>
                </a:lnTo>
                <a:lnTo>
                  <a:pt x="278" y="194"/>
                </a:lnTo>
                <a:lnTo>
                  <a:pt x="276" y="190"/>
                </a:lnTo>
                <a:lnTo>
                  <a:pt x="274" y="190"/>
                </a:lnTo>
                <a:lnTo>
                  <a:pt x="274" y="194"/>
                </a:lnTo>
                <a:lnTo>
                  <a:pt x="274" y="198"/>
                </a:lnTo>
                <a:lnTo>
                  <a:pt x="272" y="198"/>
                </a:lnTo>
                <a:lnTo>
                  <a:pt x="268" y="196"/>
                </a:lnTo>
                <a:lnTo>
                  <a:pt x="264" y="198"/>
                </a:lnTo>
                <a:lnTo>
                  <a:pt x="268" y="200"/>
                </a:lnTo>
                <a:lnTo>
                  <a:pt x="274" y="200"/>
                </a:lnTo>
                <a:lnTo>
                  <a:pt x="276" y="202"/>
                </a:lnTo>
                <a:lnTo>
                  <a:pt x="274" y="204"/>
                </a:lnTo>
                <a:lnTo>
                  <a:pt x="272" y="204"/>
                </a:lnTo>
                <a:lnTo>
                  <a:pt x="268" y="200"/>
                </a:lnTo>
                <a:lnTo>
                  <a:pt x="264" y="204"/>
                </a:lnTo>
                <a:lnTo>
                  <a:pt x="264" y="208"/>
                </a:lnTo>
                <a:lnTo>
                  <a:pt x="270" y="210"/>
                </a:lnTo>
                <a:lnTo>
                  <a:pt x="272" y="210"/>
                </a:lnTo>
                <a:lnTo>
                  <a:pt x="270" y="214"/>
                </a:lnTo>
                <a:lnTo>
                  <a:pt x="264" y="214"/>
                </a:lnTo>
                <a:lnTo>
                  <a:pt x="264" y="216"/>
                </a:lnTo>
                <a:lnTo>
                  <a:pt x="264" y="218"/>
                </a:lnTo>
                <a:lnTo>
                  <a:pt x="264" y="220"/>
                </a:lnTo>
                <a:lnTo>
                  <a:pt x="262" y="220"/>
                </a:lnTo>
                <a:lnTo>
                  <a:pt x="262" y="218"/>
                </a:lnTo>
                <a:lnTo>
                  <a:pt x="260" y="218"/>
                </a:lnTo>
                <a:lnTo>
                  <a:pt x="258" y="216"/>
                </a:lnTo>
                <a:lnTo>
                  <a:pt x="256" y="218"/>
                </a:lnTo>
                <a:lnTo>
                  <a:pt x="258" y="220"/>
                </a:lnTo>
                <a:lnTo>
                  <a:pt x="260" y="224"/>
                </a:lnTo>
                <a:lnTo>
                  <a:pt x="258" y="230"/>
                </a:lnTo>
                <a:lnTo>
                  <a:pt x="260" y="232"/>
                </a:lnTo>
                <a:lnTo>
                  <a:pt x="264" y="234"/>
                </a:lnTo>
                <a:lnTo>
                  <a:pt x="264" y="238"/>
                </a:lnTo>
                <a:lnTo>
                  <a:pt x="262" y="238"/>
                </a:lnTo>
                <a:lnTo>
                  <a:pt x="260" y="238"/>
                </a:lnTo>
                <a:lnTo>
                  <a:pt x="258" y="238"/>
                </a:lnTo>
                <a:lnTo>
                  <a:pt x="256" y="238"/>
                </a:lnTo>
                <a:lnTo>
                  <a:pt x="254" y="238"/>
                </a:lnTo>
                <a:lnTo>
                  <a:pt x="254" y="242"/>
                </a:lnTo>
                <a:lnTo>
                  <a:pt x="254" y="244"/>
                </a:lnTo>
                <a:lnTo>
                  <a:pt x="256" y="244"/>
                </a:lnTo>
                <a:lnTo>
                  <a:pt x="260" y="242"/>
                </a:lnTo>
                <a:lnTo>
                  <a:pt x="260" y="244"/>
                </a:lnTo>
                <a:lnTo>
                  <a:pt x="260" y="246"/>
                </a:lnTo>
                <a:lnTo>
                  <a:pt x="258" y="246"/>
                </a:lnTo>
                <a:lnTo>
                  <a:pt x="256" y="246"/>
                </a:lnTo>
                <a:lnTo>
                  <a:pt x="250" y="242"/>
                </a:lnTo>
                <a:lnTo>
                  <a:pt x="248" y="244"/>
                </a:lnTo>
                <a:lnTo>
                  <a:pt x="248" y="246"/>
                </a:lnTo>
                <a:lnTo>
                  <a:pt x="254" y="248"/>
                </a:lnTo>
                <a:lnTo>
                  <a:pt x="254" y="250"/>
                </a:lnTo>
                <a:lnTo>
                  <a:pt x="254" y="256"/>
                </a:lnTo>
                <a:lnTo>
                  <a:pt x="250" y="256"/>
                </a:lnTo>
                <a:lnTo>
                  <a:pt x="248" y="254"/>
                </a:lnTo>
                <a:lnTo>
                  <a:pt x="248" y="258"/>
                </a:lnTo>
                <a:lnTo>
                  <a:pt x="250" y="260"/>
                </a:lnTo>
                <a:lnTo>
                  <a:pt x="248" y="264"/>
                </a:lnTo>
                <a:lnTo>
                  <a:pt x="248" y="266"/>
                </a:lnTo>
                <a:lnTo>
                  <a:pt x="250" y="266"/>
                </a:lnTo>
                <a:lnTo>
                  <a:pt x="254" y="264"/>
                </a:lnTo>
                <a:lnTo>
                  <a:pt x="250" y="260"/>
                </a:lnTo>
                <a:lnTo>
                  <a:pt x="254" y="260"/>
                </a:lnTo>
                <a:lnTo>
                  <a:pt x="256" y="262"/>
                </a:lnTo>
                <a:lnTo>
                  <a:pt x="256" y="264"/>
                </a:lnTo>
                <a:lnTo>
                  <a:pt x="256" y="266"/>
                </a:lnTo>
                <a:lnTo>
                  <a:pt x="250" y="270"/>
                </a:lnTo>
                <a:lnTo>
                  <a:pt x="250" y="272"/>
                </a:lnTo>
                <a:lnTo>
                  <a:pt x="256" y="272"/>
                </a:lnTo>
                <a:lnTo>
                  <a:pt x="258" y="270"/>
                </a:lnTo>
                <a:lnTo>
                  <a:pt x="258" y="264"/>
                </a:lnTo>
                <a:lnTo>
                  <a:pt x="260" y="264"/>
                </a:lnTo>
                <a:lnTo>
                  <a:pt x="260" y="266"/>
                </a:lnTo>
                <a:lnTo>
                  <a:pt x="260" y="270"/>
                </a:lnTo>
                <a:lnTo>
                  <a:pt x="258" y="270"/>
                </a:lnTo>
                <a:lnTo>
                  <a:pt x="256" y="274"/>
                </a:lnTo>
                <a:lnTo>
                  <a:pt x="256" y="276"/>
                </a:lnTo>
                <a:lnTo>
                  <a:pt x="258" y="280"/>
                </a:lnTo>
                <a:lnTo>
                  <a:pt x="258" y="284"/>
                </a:lnTo>
                <a:lnTo>
                  <a:pt x="260" y="278"/>
                </a:lnTo>
                <a:lnTo>
                  <a:pt x="262" y="278"/>
                </a:lnTo>
                <a:lnTo>
                  <a:pt x="262" y="280"/>
                </a:lnTo>
                <a:lnTo>
                  <a:pt x="262" y="284"/>
                </a:lnTo>
                <a:lnTo>
                  <a:pt x="260" y="286"/>
                </a:lnTo>
                <a:lnTo>
                  <a:pt x="260" y="290"/>
                </a:lnTo>
                <a:lnTo>
                  <a:pt x="260" y="292"/>
                </a:lnTo>
                <a:lnTo>
                  <a:pt x="258" y="292"/>
                </a:lnTo>
                <a:lnTo>
                  <a:pt x="254" y="292"/>
                </a:lnTo>
                <a:lnTo>
                  <a:pt x="250" y="292"/>
                </a:lnTo>
                <a:lnTo>
                  <a:pt x="254" y="294"/>
                </a:lnTo>
                <a:lnTo>
                  <a:pt x="256" y="296"/>
                </a:lnTo>
                <a:lnTo>
                  <a:pt x="258" y="300"/>
                </a:lnTo>
                <a:lnTo>
                  <a:pt x="258" y="302"/>
                </a:lnTo>
                <a:lnTo>
                  <a:pt x="256" y="302"/>
                </a:lnTo>
                <a:lnTo>
                  <a:pt x="256" y="304"/>
                </a:lnTo>
                <a:lnTo>
                  <a:pt x="248" y="304"/>
                </a:lnTo>
                <a:lnTo>
                  <a:pt x="234" y="304"/>
                </a:lnTo>
                <a:lnTo>
                  <a:pt x="188" y="306"/>
                </a:lnTo>
                <a:lnTo>
                  <a:pt x="142" y="308"/>
                </a:lnTo>
                <a:lnTo>
                  <a:pt x="124" y="308"/>
                </a:lnTo>
                <a:lnTo>
                  <a:pt x="106" y="308"/>
                </a:lnTo>
                <a:lnTo>
                  <a:pt x="88" y="308"/>
                </a:lnTo>
                <a:lnTo>
                  <a:pt x="86" y="308"/>
                </a:lnTo>
                <a:lnTo>
                  <a:pt x="64" y="310"/>
                </a:lnTo>
                <a:lnTo>
                  <a:pt x="46" y="310"/>
                </a:lnTo>
                <a:lnTo>
                  <a:pt x="46" y="288"/>
                </a:lnTo>
                <a:lnTo>
                  <a:pt x="46" y="264"/>
                </a:lnTo>
                <a:lnTo>
                  <a:pt x="44" y="262"/>
                </a:lnTo>
                <a:lnTo>
                  <a:pt x="42" y="262"/>
                </a:lnTo>
                <a:lnTo>
                  <a:pt x="36" y="262"/>
                </a:lnTo>
                <a:lnTo>
                  <a:pt x="36" y="260"/>
                </a:lnTo>
                <a:lnTo>
                  <a:pt x="34" y="262"/>
                </a:lnTo>
                <a:lnTo>
                  <a:pt x="34" y="264"/>
                </a:lnTo>
                <a:lnTo>
                  <a:pt x="32" y="264"/>
                </a:lnTo>
                <a:lnTo>
                  <a:pt x="32" y="262"/>
                </a:lnTo>
                <a:lnTo>
                  <a:pt x="32" y="260"/>
                </a:lnTo>
                <a:lnTo>
                  <a:pt x="30" y="264"/>
                </a:lnTo>
                <a:lnTo>
                  <a:pt x="30" y="262"/>
                </a:lnTo>
                <a:lnTo>
                  <a:pt x="28" y="262"/>
                </a:lnTo>
                <a:lnTo>
                  <a:pt x="28" y="264"/>
                </a:lnTo>
                <a:lnTo>
                  <a:pt x="26" y="262"/>
                </a:lnTo>
                <a:lnTo>
                  <a:pt x="22" y="264"/>
                </a:lnTo>
                <a:lnTo>
                  <a:pt x="20" y="264"/>
                </a:lnTo>
                <a:lnTo>
                  <a:pt x="22" y="262"/>
                </a:lnTo>
                <a:lnTo>
                  <a:pt x="20" y="262"/>
                </a:lnTo>
                <a:lnTo>
                  <a:pt x="18" y="262"/>
                </a:lnTo>
                <a:lnTo>
                  <a:pt x="18" y="260"/>
                </a:lnTo>
                <a:lnTo>
                  <a:pt x="16" y="260"/>
                </a:lnTo>
                <a:lnTo>
                  <a:pt x="18" y="260"/>
                </a:lnTo>
                <a:lnTo>
                  <a:pt x="18" y="258"/>
                </a:lnTo>
                <a:lnTo>
                  <a:pt x="14" y="258"/>
                </a:lnTo>
                <a:lnTo>
                  <a:pt x="14" y="232"/>
                </a:lnTo>
                <a:lnTo>
                  <a:pt x="14" y="210"/>
                </a:lnTo>
              </a:path>
            </a:pathLst>
          </a:custGeom>
          <a:solidFill>
            <a:srgbClr val="349C36"/>
          </a:solidFill>
          <a:ln w="6350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62" name="Freeform 114"/>
          <p:cNvSpPr>
            <a:spLocks/>
          </p:cNvSpPr>
          <p:nvPr/>
        </p:nvSpPr>
        <p:spPr bwMode="auto">
          <a:xfrm>
            <a:off x="5200650" y="4340225"/>
            <a:ext cx="619125" cy="546100"/>
          </a:xfrm>
          <a:custGeom>
            <a:avLst/>
            <a:gdLst>
              <a:gd name="T0" fmla="*/ 2147483647 w 390"/>
              <a:gd name="T1" fmla="*/ 2147483647 h 344"/>
              <a:gd name="T2" fmla="*/ 2147483647 w 390"/>
              <a:gd name="T3" fmla="*/ 2147483647 h 344"/>
              <a:gd name="T4" fmla="*/ 2147483647 w 390"/>
              <a:gd name="T5" fmla="*/ 2147483647 h 344"/>
              <a:gd name="T6" fmla="*/ 2147483647 w 390"/>
              <a:gd name="T7" fmla="*/ 2147483647 h 344"/>
              <a:gd name="T8" fmla="*/ 2147483647 w 390"/>
              <a:gd name="T9" fmla="*/ 2147483647 h 344"/>
              <a:gd name="T10" fmla="*/ 2147483647 w 390"/>
              <a:gd name="T11" fmla="*/ 2147483647 h 344"/>
              <a:gd name="T12" fmla="*/ 2147483647 w 390"/>
              <a:gd name="T13" fmla="*/ 2147483647 h 344"/>
              <a:gd name="T14" fmla="*/ 2147483647 w 390"/>
              <a:gd name="T15" fmla="*/ 2147483647 h 344"/>
              <a:gd name="T16" fmla="*/ 2147483647 w 390"/>
              <a:gd name="T17" fmla="*/ 2147483647 h 344"/>
              <a:gd name="T18" fmla="*/ 2147483647 w 390"/>
              <a:gd name="T19" fmla="*/ 2147483647 h 344"/>
              <a:gd name="T20" fmla="*/ 2147483647 w 390"/>
              <a:gd name="T21" fmla="*/ 2147483647 h 344"/>
              <a:gd name="T22" fmla="*/ 2147483647 w 390"/>
              <a:gd name="T23" fmla="*/ 2147483647 h 344"/>
              <a:gd name="T24" fmla="*/ 2147483647 w 390"/>
              <a:gd name="T25" fmla="*/ 2147483647 h 344"/>
              <a:gd name="T26" fmla="*/ 2147483647 w 390"/>
              <a:gd name="T27" fmla="*/ 2147483647 h 344"/>
              <a:gd name="T28" fmla="*/ 2147483647 w 390"/>
              <a:gd name="T29" fmla="*/ 2147483647 h 344"/>
              <a:gd name="T30" fmla="*/ 2147483647 w 390"/>
              <a:gd name="T31" fmla="*/ 0 h 344"/>
              <a:gd name="T32" fmla="*/ 2147483647 w 390"/>
              <a:gd name="T33" fmla="*/ 2147483647 h 344"/>
              <a:gd name="T34" fmla="*/ 2147483647 w 390"/>
              <a:gd name="T35" fmla="*/ 2147483647 h 344"/>
              <a:gd name="T36" fmla="*/ 2147483647 w 390"/>
              <a:gd name="T37" fmla="*/ 2147483647 h 344"/>
              <a:gd name="T38" fmla="*/ 2147483647 w 390"/>
              <a:gd name="T39" fmla="*/ 2147483647 h 344"/>
              <a:gd name="T40" fmla="*/ 2147483647 w 390"/>
              <a:gd name="T41" fmla="*/ 2147483647 h 344"/>
              <a:gd name="T42" fmla="*/ 2147483647 w 390"/>
              <a:gd name="T43" fmla="*/ 2147483647 h 344"/>
              <a:gd name="T44" fmla="*/ 2147483647 w 390"/>
              <a:gd name="T45" fmla="*/ 2147483647 h 344"/>
              <a:gd name="T46" fmla="*/ 2147483647 w 390"/>
              <a:gd name="T47" fmla="*/ 2147483647 h 344"/>
              <a:gd name="T48" fmla="*/ 2147483647 w 390"/>
              <a:gd name="T49" fmla="*/ 2147483647 h 344"/>
              <a:gd name="T50" fmla="*/ 2147483647 w 390"/>
              <a:gd name="T51" fmla="*/ 2147483647 h 344"/>
              <a:gd name="T52" fmla="*/ 2147483647 w 390"/>
              <a:gd name="T53" fmla="*/ 2147483647 h 344"/>
              <a:gd name="T54" fmla="*/ 2147483647 w 390"/>
              <a:gd name="T55" fmla="*/ 2147483647 h 344"/>
              <a:gd name="T56" fmla="*/ 2147483647 w 390"/>
              <a:gd name="T57" fmla="*/ 2147483647 h 344"/>
              <a:gd name="T58" fmla="*/ 2147483647 w 390"/>
              <a:gd name="T59" fmla="*/ 2147483647 h 344"/>
              <a:gd name="T60" fmla="*/ 2147483647 w 390"/>
              <a:gd name="T61" fmla="*/ 2147483647 h 344"/>
              <a:gd name="T62" fmla="*/ 2147483647 w 390"/>
              <a:gd name="T63" fmla="*/ 2147483647 h 344"/>
              <a:gd name="T64" fmla="*/ 2147483647 w 390"/>
              <a:gd name="T65" fmla="*/ 2147483647 h 344"/>
              <a:gd name="T66" fmla="*/ 2147483647 w 390"/>
              <a:gd name="T67" fmla="*/ 2147483647 h 344"/>
              <a:gd name="T68" fmla="*/ 2147483647 w 390"/>
              <a:gd name="T69" fmla="*/ 2147483647 h 344"/>
              <a:gd name="T70" fmla="*/ 2147483647 w 390"/>
              <a:gd name="T71" fmla="*/ 2147483647 h 344"/>
              <a:gd name="T72" fmla="*/ 2147483647 w 390"/>
              <a:gd name="T73" fmla="*/ 2147483647 h 344"/>
              <a:gd name="T74" fmla="*/ 2147483647 w 390"/>
              <a:gd name="T75" fmla="*/ 2147483647 h 344"/>
              <a:gd name="T76" fmla="*/ 2147483647 w 390"/>
              <a:gd name="T77" fmla="*/ 2147483647 h 344"/>
              <a:gd name="T78" fmla="*/ 2147483647 w 390"/>
              <a:gd name="T79" fmla="*/ 2147483647 h 344"/>
              <a:gd name="T80" fmla="*/ 2147483647 w 390"/>
              <a:gd name="T81" fmla="*/ 2147483647 h 344"/>
              <a:gd name="T82" fmla="*/ 2147483647 w 390"/>
              <a:gd name="T83" fmla="*/ 2147483647 h 344"/>
              <a:gd name="T84" fmla="*/ 2147483647 w 390"/>
              <a:gd name="T85" fmla="*/ 2147483647 h 344"/>
              <a:gd name="T86" fmla="*/ 2147483647 w 390"/>
              <a:gd name="T87" fmla="*/ 2147483647 h 344"/>
              <a:gd name="T88" fmla="*/ 2147483647 w 390"/>
              <a:gd name="T89" fmla="*/ 2147483647 h 344"/>
              <a:gd name="T90" fmla="*/ 2147483647 w 390"/>
              <a:gd name="T91" fmla="*/ 2147483647 h 344"/>
              <a:gd name="T92" fmla="*/ 2147483647 w 390"/>
              <a:gd name="T93" fmla="*/ 2147483647 h 344"/>
              <a:gd name="T94" fmla="*/ 2147483647 w 390"/>
              <a:gd name="T95" fmla="*/ 2147483647 h 344"/>
              <a:gd name="T96" fmla="*/ 2147483647 w 390"/>
              <a:gd name="T97" fmla="*/ 2147483647 h 344"/>
              <a:gd name="T98" fmla="*/ 2147483647 w 390"/>
              <a:gd name="T99" fmla="*/ 2147483647 h 344"/>
              <a:gd name="T100" fmla="*/ 2147483647 w 390"/>
              <a:gd name="T101" fmla="*/ 2147483647 h 344"/>
              <a:gd name="T102" fmla="*/ 2147483647 w 390"/>
              <a:gd name="T103" fmla="*/ 2147483647 h 344"/>
              <a:gd name="T104" fmla="*/ 2147483647 w 390"/>
              <a:gd name="T105" fmla="*/ 2147483647 h 344"/>
              <a:gd name="T106" fmla="*/ 2147483647 w 390"/>
              <a:gd name="T107" fmla="*/ 2147483647 h 344"/>
              <a:gd name="T108" fmla="*/ 2147483647 w 390"/>
              <a:gd name="T109" fmla="*/ 2147483647 h 344"/>
              <a:gd name="T110" fmla="*/ 2147483647 w 390"/>
              <a:gd name="T111" fmla="*/ 2147483647 h 344"/>
              <a:gd name="T112" fmla="*/ 2147483647 w 390"/>
              <a:gd name="T113" fmla="*/ 2147483647 h 344"/>
              <a:gd name="T114" fmla="*/ 2147483647 w 390"/>
              <a:gd name="T115" fmla="*/ 2147483647 h 344"/>
              <a:gd name="T116" fmla="*/ 2147483647 w 390"/>
              <a:gd name="T117" fmla="*/ 2147483647 h 344"/>
              <a:gd name="T118" fmla="*/ 2147483647 w 390"/>
              <a:gd name="T119" fmla="*/ 2147483647 h 344"/>
              <a:gd name="T120" fmla="*/ 2147483647 w 390"/>
              <a:gd name="T121" fmla="*/ 2147483647 h 344"/>
              <a:gd name="T122" fmla="*/ 2147483647 w 390"/>
              <a:gd name="T123" fmla="*/ 2147483647 h 344"/>
              <a:gd name="T124" fmla="*/ 2147483647 w 390"/>
              <a:gd name="T125" fmla="*/ 2147483647 h 344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390"/>
              <a:gd name="T190" fmla="*/ 0 h 344"/>
              <a:gd name="T191" fmla="*/ 390 w 390"/>
              <a:gd name="T192" fmla="*/ 344 h 344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390" h="344">
                <a:moveTo>
                  <a:pt x="30" y="246"/>
                </a:moveTo>
                <a:lnTo>
                  <a:pt x="32" y="242"/>
                </a:lnTo>
                <a:lnTo>
                  <a:pt x="30" y="242"/>
                </a:lnTo>
                <a:lnTo>
                  <a:pt x="28" y="238"/>
                </a:lnTo>
                <a:lnTo>
                  <a:pt x="28" y="234"/>
                </a:lnTo>
                <a:lnTo>
                  <a:pt x="28" y="232"/>
                </a:lnTo>
                <a:lnTo>
                  <a:pt x="30" y="230"/>
                </a:lnTo>
                <a:lnTo>
                  <a:pt x="32" y="228"/>
                </a:lnTo>
                <a:lnTo>
                  <a:pt x="30" y="228"/>
                </a:lnTo>
                <a:lnTo>
                  <a:pt x="30" y="226"/>
                </a:lnTo>
                <a:lnTo>
                  <a:pt x="30" y="224"/>
                </a:lnTo>
                <a:lnTo>
                  <a:pt x="30" y="222"/>
                </a:lnTo>
                <a:lnTo>
                  <a:pt x="28" y="222"/>
                </a:lnTo>
                <a:lnTo>
                  <a:pt x="30" y="218"/>
                </a:lnTo>
                <a:lnTo>
                  <a:pt x="30" y="216"/>
                </a:lnTo>
                <a:lnTo>
                  <a:pt x="30" y="214"/>
                </a:lnTo>
                <a:lnTo>
                  <a:pt x="32" y="214"/>
                </a:lnTo>
                <a:lnTo>
                  <a:pt x="30" y="214"/>
                </a:lnTo>
                <a:lnTo>
                  <a:pt x="32" y="214"/>
                </a:lnTo>
                <a:lnTo>
                  <a:pt x="30" y="212"/>
                </a:lnTo>
                <a:lnTo>
                  <a:pt x="32" y="212"/>
                </a:lnTo>
                <a:lnTo>
                  <a:pt x="32" y="210"/>
                </a:lnTo>
                <a:lnTo>
                  <a:pt x="36" y="208"/>
                </a:lnTo>
                <a:lnTo>
                  <a:pt x="36" y="204"/>
                </a:lnTo>
                <a:lnTo>
                  <a:pt x="36" y="202"/>
                </a:lnTo>
                <a:lnTo>
                  <a:pt x="40" y="200"/>
                </a:lnTo>
                <a:lnTo>
                  <a:pt x="40" y="198"/>
                </a:lnTo>
                <a:lnTo>
                  <a:pt x="42" y="196"/>
                </a:lnTo>
                <a:lnTo>
                  <a:pt x="42" y="194"/>
                </a:lnTo>
                <a:lnTo>
                  <a:pt x="40" y="194"/>
                </a:lnTo>
                <a:lnTo>
                  <a:pt x="42" y="194"/>
                </a:lnTo>
                <a:lnTo>
                  <a:pt x="42" y="192"/>
                </a:lnTo>
                <a:lnTo>
                  <a:pt x="40" y="192"/>
                </a:lnTo>
                <a:lnTo>
                  <a:pt x="40" y="188"/>
                </a:lnTo>
                <a:lnTo>
                  <a:pt x="42" y="188"/>
                </a:lnTo>
                <a:lnTo>
                  <a:pt x="42" y="186"/>
                </a:lnTo>
                <a:lnTo>
                  <a:pt x="44" y="186"/>
                </a:lnTo>
                <a:lnTo>
                  <a:pt x="42" y="184"/>
                </a:lnTo>
                <a:lnTo>
                  <a:pt x="42" y="182"/>
                </a:lnTo>
                <a:lnTo>
                  <a:pt x="40" y="182"/>
                </a:lnTo>
                <a:lnTo>
                  <a:pt x="40" y="180"/>
                </a:lnTo>
                <a:lnTo>
                  <a:pt x="42" y="180"/>
                </a:lnTo>
                <a:lnTo>
                  <a:pt x="44" y="178"/>
                </a:lnTo>
                <a:lnTo>
                  <a:pt x="42" y="174"/>
                </a:lnTo>
                <a:lnTo>
                  <a:pt x="44" y="172"/>
                </a:lnTo>
                <a:lnTo>
                  <a:pt x="42" y="172"/>
                </a:lnTo>
                <a:lnTo>
                  <a:pt x="40" y="172"/>
                </a:lnTo>
                <a:lnTo>
                  <a:pt x="40" y="170"/>
                </a:lnTo>
                <a:lnTo>
                  <a:pt x="42" y="170"/>
                </a:lnTo>
                <a:lnTo>
                  <a:pt x="42" y="168"/>
                </a:lnTo>
                <a:lnTo>
                  <a:pt x="42" y="166"/>
                </a:lnTo>
                <a:lnTo>
                  <a:pt x="42" y="164"/>
                </a:lnTo>
                <a:lnTo>
                  <a:pt x="40" y="166"/>
                </a:lnTo>
                <a:lnTo>
                  <a:pt x="36" y="166"/>
                </a:lnTo>
                <a:lnTo>
                  <a:pt x="36" y="164"/>
                </a:lnTo>
                <a:lnTo>
                  <a:pt x="36" y="162"/>
                </a:lnTo>
                <a:lnTo>
                  <a:pt x="36" y="158"/>
                </a:lnTo>
                <a:lnTo>
                  <a:pt x="34" y="156"/>
                </a:lnTo>
                <a:lnTo>
                  <a:pt x="32" y="154"/>
                </a:lnTo>
                <a:lnTo>
                  <a:pt x="32" y="156"/>
                </a:lnTo>
                <a:lnTo>
                  <a:pt x="30" y="154"/>
                </a:lnTo>
                <a:lnTo>
                  <a:pt x="30" y="152"/>
                </a:lnTo>
                <a:lnTo>
                  <a:pt x="34" y="148"/>
                </a:lnTo>
                <a:lnTo>
                  <a:pt x="32" y="148"/>
                </a:lnTo>
                <a:lnTo>
                  <a:pt x="32" y="144"/>
                </a:lnTo>
                <a:lnTo>
                  <a:pt x="30" y="144"/>
                </a:lnTo>
                <a:lnTo>
                  <a:pt x="30" y="142"/>
                </a:lnTo>
                <a:lnTo>
                  <a:pt x="28" y="142"/>
                </a:lnTo>
                <a:lnTo>
                  <a:pt x="30" y="140"/>
                </a:lnTo>
                <a:lnTo>
                  <a:pt x="28" y="140"/>
                </a:lnTo>
                <a:lnTo>
                  <a:pt x="26" y="138"/>
                </a:lnTo>
                <a:lnTo>
                  <a:pt x="28" y="138"/>
                </a:lnTo>
                <a:lnTo>
                  <a:pt x="28" y="136"/>
                </a:lnTo>
                <a:lnTo>
                  <a:pt x="26" y="136"/>
                </a:lnTo>
                <a:lnTo>
                  <a:pt x="26" y="134"/>
                </a:lnTo>
                <a:lnTo>
                  <a:pt x="22" y="136"/>
                </a:lnTo>
                <a:lnTo>
                  <a:pt x="22" y="134"/>
                </a:lnTo>
                <a:lnTo>
                  <a:pt x="20" y="134"/>
                </a:lnTo>
                <a:lnTo>
                  <a:pt x="20" y="132"/>
                </a:lnTo>
                <a:lnTo>
                  <a:pt x="18" y="128"/>
                </a:lnTo>
                <a:lnTo>
                  <a:pt x="18" y="126"/>
                </a:lnTo>
                <a:lnTo>
                  <a:pt x="20" y="126"/>
                </a:lnTo>
                <a:lnTo>
                  <a:pt x="20" y="124"/>
                </a:lnTo>
                <a:lnTo>
                  <a:pt x="20" y="122"/>
                </a:lnTo>
                <a:lnTo>
                  <a:pt x="20" y="120"/>
                </a:lnTo>
                <a:lnTo>
                  <a:pt x="20" y="118"/>
                </a:lnTo>
                <a:lnTo>
                  <a:pt x="18" y="116"/>
                </a:lnTo>
                <a:lnTo>
                  <a:pt x="18" y="112"/>
                </a:lnTo>
                <a:lnTo>
                  <a:pt x="18" y="110"/>
                </a:lnTo>
                <a:lnTo>
                  <a:pt x="16" y="110"/>
                </a:lnTo>
                <a:lnTo>
                  <a:pt x="14" y="108"/>
                </a:lnTo>
                <a:lnTo>
                  <a:pt x="14" y="106"/>
                </a:lnTo>
                <a:lnTo>
                  <a:pt x="14" y="104"/>
                </a:lnTo>
                <a:lnTo>
                  <a:pt x="12" y="104"/>
                </a:lnTo>
                <a:lnTo>
                  <a:pt x="12" y="102"/>
                </a:lnTo>
                <a:lnTo>
                  <a:pt x="6" y="102"/>
                </a:lnTo>
                <a:lnTo>
                  <a:pt x="6" y="98"/>
                </a:lnTo>
                <a:lnTo>
                  <a:pt x="4" y="96"/>
                </a:lnTo>
                <a:lnTo>
                  <a:pt x="2" y="94"/>
                </a:lnTo>
                <a:lnTo>
                  <a:pt x="2" y="78"/>
                </a:lnTo>
                <a:lnTo>
                  <a:pt x="2" y="62"/>
                </a:lnTo>
                <a:lnTo>
                  <a:pt x="2" y="34"/>
                </a:lnTo>
                <a:lnTo>
                  <a:pt x="0" y="18"/>
                </a:lnTo>
                <a:lnTo>
                  <a:pt x="0" y="6"/>
                </a:lnTo>
                <a:lnTo>
                  <a:pt x="18" y="6"/>
                </a:lnTo>
                <a:lnTo>
                  <a:pt x="40" y="4"/>
                </a:lnTo>
                <a:lnTo>
                  <a:pt x="42" y="4"/>
                </a:lnTo>
                <a:lnTo>
                  <a:pt x="60" y="4"/>
                </a:lnTo>
                <a:lnTo>
                  <a:pt x="78" y="4"/>
                </a:lnTo>
                <a:lnTo>
                  <a:pt x="96" y="4"/>
                </a:lnTo>
                <a:lnTo>
                  <a:pt x="142" y="2"/>
                </a:lnTo>
                <a:lnTo>
                  <a:pt x="188" y="0"/>
                </a:lnTo>
                <a:lnTo>
                  <a:pt x="202" y="0"/>
                </a:lnTo>
                <a:lnTo>
                  <a:pt x="210" y="0"/>
                </a:lnTo>
                <a:lnTo>
                  <a:pt x="204" y="6"/>
                </a:lnTo>
                <a:lnTo>
                  <a:pt x="208" y="10"/>
                </a:lnTo>
                <a:lnTo>
                  <a:pt x="210" y="10"/>
                </a:lnTo>
                <a:lnTo>
                  <a:pt x="212" y="6"/>
                </a:lnTo>
                <a:lnTo>
                  <a:pt x="212" y="2"/>
                </a:lnTo>
                <a:lnTo>
                  <a:pt x="214" y="2"/>
                </a:lnTo>
                <a:lnTo>
                  <a:pt x="216" y="4"/>
                </a:lnTo>
                <a:lnTo>
                  <a:pt x="216" y="12"/>
                </a:lnTo>
                <a:lnTo>
                  <a:pt x="212" y="14"/>
                </a:lnTo>
                <a:lnTo>
                  <a:pt x="210" y="20"/>
                </a:lnTo>
                <a:lnTo>
                  <a:pt x="212" y="22"/>
                </a:lnTo>
                <a:lnTo>
                  <a:pt x="214" y="22"/>
                </a:lnTo>
                <a:lnTo>
                  <a:pt x="218" y="26"/>
                </a:lnTo>
                <a:lnTo>
                  <a:pt x="212" y="30"/>
                </a:lnTo>
                <a:lnTo>
                  <a:pt x="212" y="32"/>
                </a:lnTo>
                <a:lnTo>
                  <a:pt x="214" y="34"/>
                </a:lnTo>
                <a:lnTo>
                  <a:pt x="218" y="34"/>
                </a:lnTo>
                <a:lnTo>
                  <a:pt x="222" y="32"/>
                </a:lnTo>
                <a:lnTo>
                  <a:pt x="222" y="30"/>
                </a:lnTo>
                <a:lnTo>
                  <a:pt x="224" y="32"/>
                </a:lnTo>
                <a:lnTo>
                  <a:pt x="222" y="36"/>
                </a:lnTo>
                <a:lnTo>
                  <a:pt x="218" y="36"/>
                </a:lnTo>
                <a:lnTo>
                  <a:pt x="216" y="40"/>
                </a:lnTo>
                <a:lnTo>
                  <a:pt x="218" y="40"/>
                </a:lnTo>
                <a:lnTo>
                  <a:pt x="224" y="42"/>
                </a:lnTo>
                <a:lnTo>
                  <a:pt x="224" y="44"/>
                </a:lnTo>
                <a:lnTo>
                  <a:pt x="222" y="44"/>
                </a:lnTo>
                <a:lnTo>
                  <a:pt x="216" y="40"/>
                </a:lnTo>
                <a:lnTo>
                  <a:pt x="214" y="42"/>
                </a:lnTo>
                <a:lnTo>
                  <a:pt x="214" y="44"/>
                </a:lnTo>
                <a:lnTo>
                  <a:pt x="218" y="48"/>
                </a:lnTo>
                <a:lnTo>
                  <a:pt x="222" y="48"/>
                </a:lnTo>
                <a:lnTo>
                  <a:pt x="224" y="48"/>
                </a:lnTo>
                <a:lnTo>
                  <a:pt x="226" y="48"/>
                </a:lnTo>
                <a:lnTo>
                  <a:pt x="226" y="50"/>
                </a:lnTo>
                <a:lnTo>
                  <a:pt x="224" y="52"/>
                </a:lnTo>
                <a:lnTo>
                  <a:pt x="224" y="56"/>
                </a:lnTo>
                <a:lnTo>
                  <a:pt x="226" y="56"/>
                </a:lnTo>
                <a:lnTo>
                  <a:pt x="230" y="56"/>
                </a:lnTo>
                <a:lnTo>
                  <a:pt x="232" y="52"/>
                </a:lnTo>
                <a:lnTo>
                  <a:pt x="230" y="60"/>
                </a:lnTo>
                <a:lnTo>
                  <a:pt x="226" y="60"/>
                </a:lnTo>
                <a:lnTo>
                  <a:pt x="226" y="62"/>
                </a:lnTo>
                <a:lnTo>
                  <a:pt x="226" y="66"/>
                </a:lnTo>
                <a:lnTo>
                  <a:pt x="222" y="64"/>
                </a:lnTo>
                <a:lnTo>
                  <a:pt x="218" y="66"/>
                </a:lnTo>
                <a:lnTo>
                  <a:pt x="216" y="68"/>
                </a:lnTo>
                <a:lnTo>
                  <a:pt x="216" y="66"/>
                </a:lnTo>
                <a:lnTo>
                  <a:pt x="212" y="68"/>
                </a:lnTo>
                <a:lnTo>
                  <a:pt x="212" y="72"/>
                </a:lnTo>
                <a:lnTo>
                  <a:pt x="214" y="74"/>
                </a:lnTo>
                <a:lnTo>
                  <a:pt x="216" y="76"/>
                </a:lnTo>
                <a:lnTo>
                  <a:pt x="218" y="74"/>
                </a:lnTo>
                <a:lnTo>
                  <a:pt x="222" y="76"/>
                </a:lnTo>
                <a:lnTo>
                  <a:pt x="222" y="74"/>
                </a:lnTo>
                <a:lnTo>
                  <a:pt x="222" y="72"/>
                </a:lnTo>
                <a:lnTo>
                  <a:pt x="224" y="72"/>
                </a:lnTo>
                <a:lnTo>
                  <a:pt x="224" y="76"/>
                </a:lnTo>
                <a:lnTo>
                  <a:pt x="222" y="78"/>
                </a:lnTo>
                <a:lnTo>
                  <a:pt x="218" y="78"/>
                </a:lnTo>
                <a:lnTo>
                  <a:pt x="222" y="80"/>
                </a:lnTo>
                <a:lnTo>
                  <a:pt x="218" y="82"/>
                </a:lnTo>
                <a:lnTo>
                  <a:pt x="216" y="78"/>
                </a:lnTo>
                <a:lnTo>
                  <a:pt x="214" y="80"/>
                </a:lnTo>
                <a:lnTo>
                  <a:pt x="218" y="82"/>
                </a:lnTo>
                <a:lnTo>
                  <a:pt x="222" y="82"/>
                </a:lnTo>
                <a:lnTo>
                  <a:pt x="222" y="86"/>
                </a:lnTo>
                <a:lnTo>
                  <a:pt x="216" y="88"/>
                </a:lnTo>
                <a:lnTo>
                  <a:pt x="214" y="88"/>
                </a:lnTo>
                <a:lnTo>
                  <a:pt x="212" y="94"/>
                </a:lnTo>
                <a:lnTo>
                  <a:pt x="208" y="98"/>
                </a:lnTo>
                <a:lnTo>
                  <a:pt x="210" y="102"/>
                </a:lnTo>
                <a:lnTo>
                  <a:pt x="208" y="104"/>
                </a:lnTo>
                <a:lnTo>
                  <a:pt x="204" y="102"/>
                </a:lnTo>
                <a:lnTo>
                  <a:pt x="204" y="98"/>
                </a:lnTo>
                <a:lnTo>
                  <a:pt x="202" y="98"/>
                </a:lnTo>
                <a:lnTo>
                  <a:pt x="202" y="102"/>
                </a:lnTo>
                <a:lnTo>
                  <a:pt x="200" y="106"/>
                </a:lnTo>
                <a:lnTo>
                  <a:pt x="200" y="108"/>
                </a:lnTo>
                <a:lnTo>
                  <a:pt x="202" y="108"/>
                </a:lnTo>
                <a:lnTo>
                  <a:pt x="208" y="106"/>
                </a:lnTo>
                <a:lnTo>
                  <a:pt x="208" y="108"/>
                </a:lnTo>
                <a:lnTo>
                  <a:pt x="204" y="108"/>
                </a:lnTo>
                <a:lnTo>
                  <a:pt x="202" y="108"/>
                </a:lnTo>
                <a:lnTo>
                  <a:pt x="200" y="108"/>
                </a:lnTo>
                <a:lnTo>
                  <a:pt x="198" y="112"/>
                </a:lnTo>
                <a:lnTo>
                  <a:pt x="198" y="118"/>
                </a:lnTo>
                <a:lnTo>
                  <a:pt x="198" y="120"/>
                </a:lnTo>
                <a:lnTo>
                  <a:pt x="194" y="120"/>
                </a:lnTo>
                <a:lnTo>
                  <a:pt x="192" y="118"/>
                </a:lnTo>
                <a:lnTo>
                  <a:pt x="188" y="120"/>
                </a:lnTo>
                <a:lnTo>
                  <a:pt x="188" y="122"/>
                </a:lnTo>
                <a:lnTo>
                  <a:pt x="192" y="122"/>
                </a:lnTo>
                <a:lnTo>
                  <a:pt x="196" y="122"/>
                </a:lnTo>
                <a:lnTo>
                  <a:pt x="198" y="124"/>
                </a:lnTo>
                <a:lnTo>
                  <a:pt x="196" y="126"/>
                </a:lnTo>
                <a:lnTo>
                  <a:pt x="194" y="126"/>
                </a:lnTo>
                <a:lnTo>
                  <a:pt x="192" y="128"/>
                </a:lnTo>
                <a:lnTo>
                  <a:pt x="192" y="136"/>
                </a:lnTo>
                <a:lnTo>
                  <a:pt x="194" y="138"/>
                </a:lnTo>
                <a:lnTo>
                  <a:pt x="194" y="140"/>
                </a:lnTo>
                <a:lnTo>
                  <a:pt x="194" y="142"/>
                </a:lnTo>
                <a:lnTo>
                  <a:pt x="192" y="142"/>
                </a:lnTo>
                <a:lnTo>
                  <a:pt x="188" y="140"/>
                </a:lnTo>
                <a:lnTo>
                  <a:pt x="188" y="138"/>
                </a:lnTo>
                <a:lnTo>
                  <a:pt x="186" y="138"/>
                </a:lnTo>
                <a:lnTo>
                  <a:pt x="186" y="140"/>
                </a:lnTo>
                <a:lnTo>
                  <a:pt x="188" y="142"/>
                </a:lnTo>
                <a:lnTo>
                  <a:pt x="188" y="144"/>
                </a:lnTo>
                <a:lnTo>
                  <a:pt x="192" y="148"/>
                </a:lnTo>
                <a:lnTo>
                  <a:pt x="192" y="150"/>
                </a:lnTo>
                <a:lnTo>
                  <a:pt x="186" y="152"/>
                </a:lnTo>
                <a:lnTo>
                  <a:pt x="182" y="152"/>
                </a:lnTo>
                <a:lnTo>
                  <a:pt x="182" y="154"/>
                </a:lnTo>
                <a:lnTo>
                  <a:pt x="184" y="156"/>
                </a:lnTo>
                <a:lnTo>
                  <a:pt x="186" y="158"/>
                </a:lnTo>
                <a:lnTo>
                  <a:pt x="184" y="164"/>
                </a:lnTo>
                <a:lnTo>
                  <a:pt x="188" y="168"/>
                </a:lnTo>
                <a:lnTo>
                  <a:pt x="188" y="170"/>
                </a:lnTo>
                <a:lnTo>
                  <a:pt x="186" y="172"/>
                </a:lnTo>
                <a:lnTo>
                  <a:pt x="184" y="174"/>
                </a:lnTo>
                <a:lnTo>
                  <a:pt x="216" y="172"/>
                </a:lnTo>
                <a:lnTo>
                  <a:pt x="226" y="172"/>
                </a:lnTo>
                <a:lnTo>
                  <a:pt x="242" y="172"/>
                </a:lnTo>
                <a:lnTo>
                  <a:pt x="262" y="170"/>
                </a:lnTo>
                <a:lnTo>
                  <a:pt x="264" y="170"/>
                </a:lnTo>
                <a:lnTo>
                  <a:pt x="278" y="170"/>
                </a:lnTo>
                <a:lnTo>
                  <a:pt x="286" y="168"/>
                </a:lnTo>
                <a:lnTo>
                  <a:pt x="316" y="168"/>
                </a:lnTo>
                <a:lnTo>
                  <a:pt x="324" y="166"/>
                </a:lnTo>
                <a:lnTo>
                  <a:pt x="324" y="168"/>
                </a:lnTo>
                <a:lnTo>
                  <a:pt x="324" y="170"/>
                </a:lnTo>
                <a:lnTo>
                  <a:pt x="322" y="172"/>
                </a:lnTo>
                <a:lnTo>
                  <a:pt x="324" y="172"/>
                </a:lnTo>
                <a:lnTo>
                  <a:pt x="322" y="174"/>
                </a:lnTo>
                <a:lnTo>
                  <a:pt x="322" y="180"/>
                </a:lnTo>
                <a:lnTo>
                  <a:pt x="320" y="180"/>
                </a:lnTo>
                <a:lnTo>
                  <a:pt x="322" y="182"/>
                </a:lnTo>
                <a:lnTo>
                  <a:pt x="320" y="182"/>
                </a:lnTo>
                <a:lnTo>
                  <a:pt x="320" y="184"/>
                </a:lnTo>
                <a:lnTo>
                  <a:pt x="318" y="186"/>
                </a:lnTo>
                <a:lnTo>
                  <a:pt x="320" y="188"/>
                </a:lnTo>
                <a:lnTo>
                  <a:pt x="318" y="188"/>
                </a:lnTo>
                <a:lnTo>
                  <a:pt x="318" y="192"/>
                </a:lnTo>
                <a:lnTo>
                  <a:pt x="318" y="194"/>
                </a:lnTo>
                <a:lnTo>
                  <a:pt x="318" y="196"/>
                </a:lnTo>
                <a:lnTo>
                  <a:pt x="320" y="198"/>
                </a:lnTo>
                <a:lnTo>
                  <a:pt x="320" y="200"/>
                </a:lnTo>
                <a:lnTo>
                  <a:pt x="322" y="204"/>
                </a:lnTo>
                <a:lnTo>
                  <a:pt x="322" y="208"/>
                </a:lnTo>
                <a:lnTo>
                  <a:pt x="324" y="210"/>
                </a:lnTo>
                <a:lnTo>
                  <a:pt x="328" y="210"/>
                </a:lnTo>
                <a:lnTo>
                  <a:pt x="330" y="212"/>
                </a:lnTo>
                <a:lnTo>
                  <a:pt x="332" y="214"/>
                </a:lnTo>
                <a:lnTo>
                  <a:pt x="332" y="218"/>
                </a:lnTo>
                <a:lnTo>
                  <a:pt x="334" y="222"/>
                </a:lnTo>
                <a:lnTo>
                  <a:pt x="334" y="224"/>
                </a:lnTo>
                <a:lnTo>
                  <a:pt x="336" y="224"/>
                </a:lnTo>
                <a:lnTo>
                  <a:pt x="336" y="226"/>
                </a:lnTo>
                <a:lnTo>
                  <a:pt x="334" y="226"/>
                </a:lnTo>
                <a:lnTo>
                  <a:pt x="334" y="228"/>
                </a:lnTo>
                <a:lnTo>
                  <a:pt x="336" y="228"/>
                </a:lnTo>
                <a:lnTo>
                  <a:pt x="336" y="230"/>
                </a:lnTo>
                <a:lnTo>
                  <a:pt x="338" y="232"/>
                </a:lnTo>
                <a:lnTo>
                  <a:pt x="340" y="234"/>
                </a:lnTo>
                <a:lnTo>
                  <a:pt x="330" y="238"/>
                </a:lnTo>
                <a:lnTo>
                  <a:pt x="328" y="232"/>
                </a:lnTo>
                <a:lnTo>
                  <a:pt x="314" y="230"/>
                </a:lnTo>
                <a:lnTo>
                  <a:pt x="302" y="224"/>
                </a:lnTo>
                <a:lnTo>
                  <a:pt x="290" y="224"/>
                </a:lnTo>
                <a:lnTo>
                  <a:pt x="286" y="230"/>
                </a:lnTo>
                <a:lnTo>
                  <a:pt x="276" y="242"/>
                </a:lnTo>
                <a:lnTo>
                  <a:pt x="278" y="248"/>
                </a:lnTo>
                <a:lnTo>
                  <a:pt x="288" y="250"/>
                </a:lnTo>
                <a:lnTo>
                  <a:pt x="302" y="250"/>
                </a:lnTo>
                <a:lnTo>
                  <a:pt x="310" y="250"/>
                </a:lnTo>
                <a:lnTo>
                  <a:pt x="318" y="242"/>
                </a:lnTo>
                <a:lnTo>
                  <a:pt x="324" y="244"/>
                </a:lnTo>
                <a:lnTo>
                  <a:pt x="330" y="240"/>
                </a:lnTo>
                <a:lnTo>
                  <a:pt x="330" y="244"/>
                </a:lnTo>
                <a:lnTo>
                  <a:pt x="334" y="240"/>
                </a:lnTo>
                <a:lnTo>
                  <a:pt x="336" y="242"/>
                </a:lnTo>
                <a:lnTo>
                  <a:pt x="332" y="248"/>
                </a:lnTo>
                <a:lnTo>
                  <a:pt x="320" y="254"/>
                </a:lnTo>
                <a:lnTo>
                  <a:pt x="322" y="258"/>
                </a:lnTo>
                <a:lnTo>
                  <a:pt x="332" y="256"/>
                </a:lnTo>
                <a:lnTo>
                  <a:pt x="332" y="262"/>
                </a:lnTo>
                <a:lnTo>
                  <a:pt x="338" y="264"/>
                </a:lnTo>
                <a:lnTo>
                  <a:pt x="340" y="262"/>
                </a:lnTo>
                <a:lnTo>
                  <a:pt x="340" y="250"/>
                </a:lnTo>
                <a:lnTo>
                  <a:pt x="352" y="248"/>
                </a:lnTo>
                <a:lnTo>
                  <a:pt x="350" y="254"/>
                </a:lnTo>
                <a:lnTo>
                  <a:pt x="356" y="256"/>
                </a:lnTo>
                <a:lnTo>
                  <a:pt x="352" y="258"/>
                </a:lnTo>
                <a:lnTo>
                  <a:pt x="354" y="264"/>
                </a:lnTo>
                <a:lnTo>
                  <a:pt x="354" y="268"/>
                </a:lnTo>
                <a:lnTo>
                  <a:pt x="360" y="270"/>
                </a:lnTo>
                <a:lnTo>
                  <a:pt x="354" y="272"/>
                </a:lnTo>
                <a:lnTo>
                  <a:pt x="350" y="268"/>
                </a:lnTo>
                <a:lnTo>
                  <a:pt x="346" y="274"/>
                </a:lnTo>
                <a:lnTo>
                  <a:pt x="336" y="274"/>
                </a:lnTo>
                <a:lnTo>
                  <a:pt x="340" y="278"/>
                </a:lnTo>
                <a:lnTo>
                  <a:pt x="348" y="280"/>
                </a:lnTo>
                <a:lnTo>
                  <a:pt x="350" y="284"/>
                </a:lnTo>
                <a:lnTo>
                  <a:pt x="340" y="280"/>
                </a:lnTo>
                <a:lnTo>
                  <a:pt x="336" y="278"/>
                </a:lnTo>
                <a:lnTo>
                  <a:pt x="334" y="278"/>
                </a:lnTo>
                <a:lnTo>
                  <a:pt x="338" y="286"/>
                </a:lnTo>
                <a:lnTo>
                  <a:pt x="332" y="284"/>
                </a:lnTo>
                <a:lnTo>
                  <a:pt x="332" y="286"/>
                </a:lnTo>
                <a:lnTo>
                  <a:pt x="332" y="288"/>
                </a:lnTo>
                <a:lnTo>
                  <a:pt x="330" y="288"/>
                </a:lnTo>
                <a:lnTo>
                  <a:pt x="348" y="298"/>
                </a:lnTo>
                <a:lnTo>
                  <a:pt x="348" y="304"/>
                </a:lnTo>
                <a:lnTo>
                  <a:pt x="360" y="304"/>
                </a:lnTo>
                <a:lnTo>
                  <a:pt x="364" y="308"/>
                </a:lnTo>
                <a:lnTo>
                  <a:pt x="368" y="306"/>
                </a:lnTo>
                <a:lnTo>
                  <a:pt x="368" y="310"/>
                </a:lnTo>
                <a:lnTo>
                  <a:pt x="374" y="306"/>
                </a:lnTo>
                <a:lnTo>
                  <a:pt x="380" y="310"/>
                </a:lnTo>
                <a:lnTo>
                  <a:pt x="380" y="318"/>
                </a:lnTo>
                <a:lnTo>
                  <a:pt x="386" y="318"/>
                </a:lnTo>
                <a:lnTo>
                  <a:pt x="382" y="322"/>
                </a:lnTo>
                <a:lnTo>
                  <a:pt x="390" y="322"/>
                </a:lnTo>
                <a:lnTo>
                  <a:pt x="386" y="330"/>
                </a:lnTo>
                <a:lnTo>
                  <a:pt x="380" y="324"/>
                </a:lnTo>
                <a:lnTo>
                  <a:pt x="382" y="330"/>
                </a:lnTo>
                <a:lnTo>
                  <a:pt x="380" y="332"/>
                </a:lnTo>
                <a:lnTo>
                  <a:pt x="380" y="336"/>
                </a:lnTo>
                <a:lnTo>
                  <a:pt x="374" y="328"/>
                </a:lnTo>
                <a:lnTo>
                  <a:pt x="370" y="332"/>
                </a:lnTo>
                <a:lnTo>
                  <a:pt x="362" y="344"/>
                </a:lnTo>
                <a:lnTo>
                  <a:pt x="370" y="324"/>
                </a:lnTo>
                <a:lnTo>
                  <a:pt x="366" y="322"/>
                </a:lnTo>
                <a:lnTo>
                  <a:pt x="364" y="330"/>
                </a:lnTo>
                <a:lnTo>
                  <a:pt x="362" y="330"/>
                </a:lnTo>
                <a:lnTo>
                  <a:pt x="360" y="324"/>
                </a:lnTo>
                <a:lnTo>
                  <a:pt x="354" y="320"/>
                </a:lnTo>
                <a:lnTo>
                  <a:pt x="354" y="316"/>
                </a:lnTo>
                <a:lnTo>
                  <a:pt x="352" y="318"/>
                </a:lnTo>
                <a:lnTo>
                  <a:pt x="344" y="316"/>
                </a:lnTo>
                <a:lnTo>
                  <a:pt x="344" y="310"/>
                </a:lnTo>
                <a:lnTo>
                  <a:pt x="330" y="314"/>
                </a:lnTo>
                <a:lnTo>
                  <a:pt x="332" y="308"/>
                </a:lnTo>
                <a:lnTo>
                  <a:pt x="328" y="304"/>
                </a:lnTo>
                <a:lnTo>
                  <a:pt x="328" y="300"/>
                </a:lnTo>
                <a:lnTo>
                  <a:pt x="316" y="300"/>
                </a:lnTo>
                <a:lnTo>
                  <a:pt x="316" y="298"/>
                </a:lnTo>
                <a:lnTo>
                  <a:pt x="310" y="300"/>
                </a:lnTo>
                <a:lnTo>
                  <a:pt x="304" y="294"/>
                </a:lnTo>
                <a:lnTo>
                  <a:pt x="302" y="294"/>
                </a:lnTo>
                <a:lnTo>
                  <a:pt x="300" y="290"/>
                </a:lnTo>
                <a:lnTo>
                  <a:pt x="298" y="294"/>
                </a:lnTo>
                <a:lnTo>
                  <a:pt x="300" y="300"/>
                </a:lnTo>
                <a:lnTo>
                  <a:pt x="310" y="302"/>
                </a:lnTo>
                <a:lnTo>
                  <a:pt x="308" y="304"/>
                </a:lnTo>
                <a:lnTo>
                  <a:pt x="310" y="308"/>
                </a:lnTo>
                <a:lnTo>
                  <a:pt x="308" y="310"/>
                </a:lnTo>
                <a:lnTo>
                  <a:pt x="310" y="316"/>
                </a:lnTo>
                <a:lnTo>
                  <a:pt x="304" y="314"/>
                </a:lnTo>
                <a:lnTo>
                  <a:pt x="308" y="322"/>
                </a:lnTo>
                <a:lnTo>
                  <a:pt x="310" y="322"/>
                </a:lnTo>
                <a:lnTo>
                  <a:pt x="308" y="328"/>
                </a:lnTo>
                <a:lnTo>
                  <a:pt x="298" y="334"/>
                </a:lnTo>
                <a:lnTo>
                  <a:pt x="294" y="328"/>
                </a:lnTo>
                <a:lnTo>
                  <a:pt x="294" y="320"/>
                </a:lnTo>
                <a:lnTo>
                  <a:pt x="292" y="318"/>
                </a:lnTo>
                <a:lnTo>
                  <a:pt x="292" y="322"/>
                </a:lnTo>
                <a:lnTo>
                  <a:pt x="288" y="316"/>
                </a:lnTo>
                <a:lnTo>
                  <a:pt x="284" y="320"/>
                </a:lnTo>
                <a:lnTo>
                  <a:pt x="284" y="316"/>
                </a:lnTo>
                <a:lnTo>
                  <a:pt x="278" y="314"/>
                </a:lnTo>
                <a:lnTo>
                  <a:pt x="276" y="318"/>
                </a:lnTo>
                <a:lnTo>
                  <a:pt x="268" y="318"/>
                </a:lnTo>
                <a:lnTo>
                  <a:pt x="270" y="322"/>
                </a:lnTo>
                <a:lnTo>
                  <a:pt x="268" y="324"/>
                </a:lnTo>
                <a:lnTo>
                  <a:pt x="264" y="322"/>
                </a:lnTo>
                <a:lnTo>
                  <a:pt x="264" y="330"/>
                </a:lnTo>
                <a:lnTo>
                  <a:pt x="262" y="330"/>
                </a:lnTo>
                <a:lnTo>
                  <a:pt x="262" y="332"/>
                </a:lnTo>
                <a:lnTo>
                  <a:pt x="256" y="334"/>
                </a:lnTo>
                <a:lnTo>
                  <a:pt x="256" y="332"/>
                </a:lnTo>
                <a:lnTo>
                  <a:pt x="250" y="330"/>
                </a:lnTo>
                <a:lnTo>
                  <a:pt x="246" y="334"/>
                </a:lnTo>
                <a:lnTo>
                  <a:pt x="244" y="330"/>
                </a:lnTo>
                <a:lnTo>
                  <a:pt x="254" y="324"/>
                </a:lnTo>
                <a:lnTo>
                  <a:pt x="250" y="322"/>
                </a:lnTo>
                <a:lnTo>
                  <a:pt x="246" y="322"/>
                </a:lnTo>
                <a:lnTo>
                  <a:pt x="242" y="316"/>
                </a:lnTo>
                <a:lnTo>
                  <a:pt x="232" y="316"/>
                </a:lnTo>
                <a:lnTo>
                  <a:pt x="230" y="318"/>
                </a:lnTo>
                <a:lnTo>
                  <a:pt x="222" y="310"/>
                </a:lnTo>
                <a:lnTo>
                  <a:pt x="216" y="304"/>
                </a:lnTo>
                <a:lnTo>
                  <a:pt x="204" y="300"/>
                </a:lnTo>
                <a:lnTo>
                  <a:pt x="196" y="302"/>
                </a:lnTo>
                <a:lnTo>
                  <a:pt x="196" y="292"/>
                </a:lnTo>
                <a:lnTo>
                  <a:pt x="188" y="292"/>
                </a:lnTo>
                <a:lnTo>
                  <a:pt x="188" y="280"/>
                </a:lnTo>
                <a:lnTo>
                  <a:pt x="170" y="286"/>
                </a:lnTo>
                <a:lnTo>
                  <a:pt x="170" y="284"/>
                </a:lnTo>
                <a:lnTo>
                  <a:pt x="172" y="278"/>
                </a:lnTo>
                <a:lnTo>
                  <a:pt x="172" y="280"/>
                </a:lnTo>
                <a:lnTo>
                  <a:pt x="172" y="276"/>
                </a:lnTo>
                <a:lnTo>
                  <a:pt x="164" y="276"/>
                </a:lnTo>
                <a:lnTo>
                  <a:pt x="162" y="278"/>
                </a:lnTo>
                <a:lnTo>
                  <a:pt x="150" y="286"/>
                </a:lnTo>
                <a:lnTo>
                  <a:pt x="150" y="284"/>
                </a:lnTo>
                <a:lnTo>
                  <a:pt x="144" y="284"/>
                </a:lnTo>
                <a:lnTo>
                  <a:pt x="156" y="298"/>
                </a:lnTo>
                <a:lnTo>
                  <a:pt x="138" y="304"/>
                </a:lnTo>
                <a:lnTo>
                  <a:pt x="116" y="300"/>
                </a:lnTo>
                <a:lnTo>
                  <a:pt x="66" y="284"/>
                </a:lnTo>
                <a:lnTo>
                  <a:pt x="30" y="288"/>
                </a:lnTo>
                <a:lnTo>
                  <a:pt x="26" y="290"/>
                </a:lnTo>
                <a:lnTo>
                  <a:pt x="16" y="284"/>
                </a:lnTo>
                <a:lnTo>
                  <a:pt x="26" y="280"/>
                </a:lnTo>
                <a:lnTo>
                  <a:pt x="28" y="268"/>
                </a:lnTo>
                <a:lnTo>
                  <a:pt x="30" y="262"/>
                </a:lnTo>
                <a:lnTo>
                  <a:pt x="30" y="258"/>
                </a:lnTo>
                <a:lnTo>
                  <a:pt x="32" y="258"/>
                </a:lnTo>
                <a:lnTo>
                  <a:pt x="32" y="256"/>
                </a:lnTo>
                <a:lnTo>
                  <a:pt x="32" y="254"/>
                </a:lnTo>
                <a:lnTo>
                  <a:pt x="32" y="250"/>
                </a:lnTo>
                <a:lnTo>
                  <a:pt x="30" y="250"/>
                </a:lnTo>
                <a:lnTo>
                  <a:pt x="30" y="248"/>
                </a:lnTo>
                <a:lnTo>
                  <a:pt x="30" y="246"/>
                </a:lnTo>
                <a:close/>
              </a:path>
            </a:pathLst>
          </a:custGeom>
          <a:solidFill>
            <a:srgbClr val="D6DAC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63" name="Freeform 115"/>
          <p:cNvSpPr>
            <a:spLocks/>
          </p:cNvSpPr>
          <p:nvPr/>
        </p:nvSpPr>
        <p:spPr bwMode="auto">
          <a:xfrm>
            <a:off x="5200650" y="4324804"/>
            <a:ext cx="619125" cy="546100"/>
          </a:xfrm>
          <a:custGeom>
            <a:avLst/>
            <a:gdLst>
              <a:gd name="T0" fmla="*/ 2147483647 w 390"/>
              <a:gd name="T1" fmla="*/ 2147483647 h 344"/>
              <a:gd name="T2" fmla="*/ 2147483647 w 390"/>
              <a:gd name="T3" fmla="*/ 2147483647 h 344"/>
              <a:gd name="T4" fmla="*/ 2147483647 w 390"/>
              <a:gd name="T5" fmla="*/ 2147483647 h 344"/>
              <a:gd name="T6" fmla="*/ 2147483647 w 390"/>
              <a:gd name="T7" fmla="*/ 2147483647 h 344"/>
              <a:gd name="T8" fmla="*/ 2147483647 w 390"/>
              <a:gd name="T9" fmla="*/ 2147483647 h 344"/>
              <a:gd name="T10" fmla="*/ 2147483647 w 390"/>
              <a:gd name="T11" fmla="*/ 2147483647 h 344"/>
              <a:gd name="T12" fmla="*/ 2147483647 w 390"/>
              <a:gd name="T13" fmla="*/ 2147483647 h 344"/>
              <a:gd name="T14" fmla="*/ 2147483647 w 390"/>
              <a:gd name="T15" fmla="*/ 2147483647 h 344"/>
              <a:gd name="T16" fmla="*/ 2147483647 w 390"/>
              <a:gd name="T17" fmla="*/ 2147483647 h 344"/>
              <a:gd name="T18" fmla="*/ 2147483647 w 390"/>
              <a:gd name="T19" fmla="*/ 2147483647 h 344"/>
              <a:gd name="T20" fmla="*/ 2147483647 w 390"/>
              <a:gd name="T21" fmla="*/ 2147483647 h 344"/>
              <a:gd name="T22" fmla="*/ 2147483647 w 390"/>
              <a:gd name="T23" fmla="*/ 2147483647 h 344"/>
              <a:gd name="T24" fmla="*/ 2147483647 w 390"/>
              <a:gd name="T25" fmla="*/ 2147483647 h 344"/>
              <a:gd name="T26" fmla="*/ 2147483647 w 390"/>
              <a:gd name="T27" fmla="*/ 2147483647 h 344"/>
              <a:gd name="T28" fmla="*/ 2147483647 w 390"/>
              <a:gd name="T29" fmla="*/ 2147483647 h 344"/>
              <a:gd name="T30" fmla="*/ 2147483647 w 390"/>
              <a:gd name="T31" fmla="*/ 0 h 344"/>
              <a:gd name="T32" fmla="*/ 2147483647 w 390"/>
              <a:gd name="T33" fmla="*/ 2147483647 h 344"/>
              <a:gd name="T34" fmla="*/ 2147483647 w 390"/>
              <a:gd name="T35" fmla="*/ 2147483647 h 344"/>
              <a:gd name="T36" fmla="*/ 2147483647 w 390"/>
              <a:gd name="T37" fmla="*/ 2147483647 h 344"/>
              <a:gd name="T38" fmla="*/ 2147483647 w 390"/>
              <a:gd name="T39" fmla="*/ 2147483647 h 344"/>
              <a:gd name="T40" fmla="*/ 2147483647 w 390"/>
              <a:gd name="T41" fmla="*/ 2147483647 h 344"/>
              <a:gd name="T42" fmla="*/ 2147483647 w 390"/>
              <a:gd name="T43" fmla="*/ 2147483647 h 344"/>
              <a:gd name="T44" fmla="*/ 2147483647 w 390"/>
              <a:gd name="T45" fmla="*/ 2147483647 h 344"/>
              <a:gd name="T46" fmla="*/ 2147483647 w 390"/>
              <a:gd name="T47" fmla="*/ 2147483647 h 344"/>
              <a:gd name="T48" fmla="*/ 2147483647 w 390"/>
              <a:gd name="T49" fmla="*/ 2147483647 h 344"/>
              <a:gd name="T50" fmla="*/ 2147483647 w 390"/>
              <a:gd name="T51" fmla="*/ 2147483647 h 344"/>
              <a:gd name="T52" fmla="*/ 2147483647 w 390"/>
              <a:gd name="T53" fmla="*/ 2147483647 h 344"/>
              <a:gd name="T54" fmla="*/ 2147483647 w 390"/>
              <a:gd name="T55" fmla="*/ 2147483647 h 344"/>
              <a:gd name="T56" fmla="*/ 2147483647 w 390"/>
              <a:gd name="T57" fmla="*/ 2147483647 h 344"/>
              <a:gd name="T58" fmla="*/ 2147483647 w 390"/>
              <a:gd name="T59" fmla="*/ 2147483647 h 344"/>
              <a:gd name="T60" fmla="*/ 2147483647 w 390"/>
              <a:gd name="T61" fmla="*/ 2147483647 h 344"/>
              <a:gd name="T62" fmla="*/ 2147483647 w 390"/>
              <a:gd name="T63" fmla="*/ 2147483647 h 344"/>
              <a:gd name="T64" fmla="*/ 2147483647 w 390"/>
              <a:gd name="T65" fmla="*/ 2147483647 h 344"/>
              <a:gd name="T66" fmla="*/ 2147483647 w 390"/>
              <a:gd name="T67" fmla="*/ 2147483647 h 344"/>
              <a:gd name="T68" fmla="*/ 2147483647 w 390"/>
              <a:gd name="T69" fmla="*/ 2147483647 h 344"/>
              <a:gd name="T70" fmla="*/ 2147483647 w 390"/>
              <a:gd name="T71" fmla="*/ 2147483647 h 344"/>
              <a:gd name="T72" fmla="*/ 2147483647 w 390"/>
              <a:gd name="T73" fmla="*/ 2147483647 h 344"/>
              <a:gd name="T74" fmla="*/ 2147483647 w 390"/>
              <a:gd name="T75" fmla="*/ 2147483647 h 344"/>
              <a:gd name="T76" fmla="*/ 2147483647 w 390"/>
              <a:gd name="T77" fmla="*/ 2147483647 h 344"/>
              <a:gd name="T78" fmla="*/ 2147483647 w 390"/>
              <a:gd name="T79" fmla="*/ 2147483647 h 344"/>
              <a:gd name="T80" fmla="*/ 2147483647 w 390"/>
              <a:gd name="T81" fmla="*/ 2147483647 h 344"/>
              <a:gd name="T82" fmla="*/ 2147483647 w 390"/>
              <a:gd name="T83" fmla="*/ 2147483647 h 344"/>
              <a:gd name="T84" fmla="*/ 2147483647 w 390"/>
              <a:gd name="T85" fmla="*/ 2147483647 h 344"/>
              <a:gd name="T86" fmla="*/ 2147483647 w 390"/>
              <a:gd name="T87" fmla="*/ 2147483647 h 344"/>
              <a:gd name="T88" fmla="*/ 2147483647 w 390"/>
              <a:gd name="T89" fmla="*/ 2147483647 h 344"/>
              <a:gd name="T90" fmla="*/ 2147483647 w 390"/>
              <a:gd name="T91" fmla="*/ 2147483647 h 344"/>
              <a:gd name="T92" fmla="*/ 2147483647 w 390"/>
              <a:gd name="T93" fmla="*/ 2147483647 h 344"/>
              <a:gd name="T94" fmla="*/ 2147483647 w 390"/>
              <a:gd name="T95" fmla="*/ 2147483647 h 344"/>
              <a:gd name="T96" fmla="*/ 2147483647 w 390"/>
              <a:gd name="T97" fmla="*/ 2147483647 h 344"/>
              <a:gd name="T98" fmla="*/ 2147483647 w 390"/>
              <a:gd name="T99" fmla="*/ 2147483647 h 344"/>
              <a:gd name="T100" fmla="*/ 2147483647 w 390"/>
              <a:gd name="T101" fmla="*/ 2147483647 h 344"/>
              <a:gd name="T102" fmla="*/ 2147483647 w 390"/>
              <a:gd name="T103" fmla="*/ 2147483647 h 344"/>
              <a:gd name="T104" fmla="*/ 2147483647 w 390"/>
              <a:gd name="T105" fmla="*/ 2147483647 h 344"/>
              <a:gd name="T106" fmla="*/ 2147483647 w 390"/>
              <a:gd name="T107" fmla="*/ 2147483647 h 344"/>
              <a:gd name="T108" fmla="*/ 2147483647 w 390"/>
              <a:gd name="T109" fmla="*/ 2147483647 h 344"/>
              <a:gd name="T110" fmla="*/ 2147483647 w 390"/>
              <a:gd name="T111" fmla="*/ 2147483647 h 344"/>
              <a:gd name="T112" fmla="*/ 2147483647 w 390"/>
              <a:gd name="T113" fmla="*/ 2147483647 h 344"/>
              <a:gd name="T114" fmla="*/ 2147483647 w 390"/>
              <a:gd name="T115" fmla="*/ 2147483647 h 344"/>
              <a:gd name="T116" fmla="*/ 2147483647 w 390"/>
              <a:gd name="T117" fmla="*/ 2147483647 h 344"/>
              <a:gd name="T118" fmla="*/ 2147483647 w 390"/>
              <a:gd name="T119" fmla="*/ 2147483647 h 344"/>
              <a:gd name="T120" fmla="*/ 2147483647 w 390"/>
              <a:gd name="T121" fmla="*/ 2147483647 h 344"/>
              <a:gd name="T122" fmla="*/ 2147483647 w 390"/>
              <a:gd name="T123" fmla="*/ 2147483647 h 344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390"/>
              <a:gd name="T187" fmla="*/ 0 h 344"/>
              <a:gd name="T188" fmla="*/ 390 w 390"/>
              <a:gd name="T189" fmla="*/ 344 h 344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390" h="344">
                <a:moveTo>
                  <a:pt x="30" y="246"/>
                </a:moveTo>
                <a:lnTo>
                  <a:pt x="32" y="242"/>
                </a:lnTo>
                <a:lnTo>
                  <a:pt x="30" y="242"/>
                </a:lnTo>
                <a:lnTo>
                  <a:pt x="28" y="238"/>
                </a:lnTo>
                <a:lnTo>
                  <a:pt x="28" y="234"/>
                </a:lnTo>
                <a:lnTo>
                  <a:pt x="28" y="232"/>
                </a:lnTo>
                <a:lnTo>
                  <a:pt x="30" y="230"/>
                </a:lnTo>
                <a:lnTo>
                  <a:pt x="32" y="228"/>
                </a:lnTo>
                <a:lnTo>
                  <a:pt x="30" y="228"/>
                </a:lnTo>
                <a:lnTo>
                  <a:pt x="30" y="226"/>
                </a:lnTo>
                <a:lnTo>
                  <a:pt x="30" y="224"/>
                </a:lnTo>
                <a:lnTo>
                  <a:pt x="30" y="222"/>
                </a:lnTo>
                <a:lnTo>
                  <a:pt x="28" y="222"/>
                </a:lnTo>
                <a:lnTo>
                  <a:pt x="30" y="218"/>
                </a:lnTo>
                <a:lnTo>
                  <a:pt x="30" y="216"/>
                </a:lnTo>
                <a:lnTo>
                  <a:pt x="30" y="214"/>
                </a:lnTo>
                <a:lnTo>
                  <a:pt x="32" y="214"/>
                </a:lnTo>
                <a:lnTo>
                  <a:pt x="30" y="214"/>
                </a:lnTo>
                <a:lnTo>
                  <a:pt x="32" y="214"/>
                </a:lnTo>
                <a:lnTo>
                  <a:pt x="30" y="212"/>
                </a:lnTo>
                <a:lnTo>
                  <a:pt x="32" y="212"/>
                </a:lnTo>
                <a:lnTo>
                  <a:pt x="32" y="210"/>
                </a:lnTo>
                <a:lnTo>
                  <a:pt x="36" y="208"/>
                </a:lnTo>
                <a:lnTo>
                  <a:pt x="36" y="204"/>
                </a:lnTo>
                <a:lnTo>
                  <a:pt x="36" y="202"/>
                </a:lnTo>
                <a:lnTo>
                  <a:pt x="40" y="200"/>
                </a:lnTo>
                <a:lnTo>
                  <a:pt x="40" y="198"/>
                </a:lnTo>
                <a:lnTo>
                  <a:pt x="42" y="196"/>
                </a:lnTo>
                <a:lnTo>
                  <a:pt x="42" y="194"/>
                </a:lnTo>
                <a:lnTo>
                  <a:pt x="40" y="194"/>
                </a:lnTo>
                <a:lnTo>
                  <a:pt x="42" y="194"/>
                </a:lnTo>
                <a:lnTo>
                  <a:pt x="42" y="192"/>
                </a:lnTo>
                <a:lnTo>
                  <a:pt x="40" y="192"/>
                </a:lnTo>
                <a:lnTo>
                  <a:pt x="40" y="188"/>
                </a:lnTo>
                <a:lnTo>
                  <a:pt x="42" y="188"/>
                </a:lnTo>
                <a:lnTo>
                  <a:pt x="42" y="186"/>
                </a:lnTo>
                <a:lnTo>
                  <a:pt x="44" y="186"/>
                </a:lnTo>
                <a:lnTo>
                  <a:pt x="42" y="184"/>
                </a:lnTo>
                <a:lnTo>
                  <a:pt x="42" y="182"/>
                </a:lnTo>
                <a:lnTo>
                  <a:pt x="40" y="182"/>
                </a:lnTo>
                <a:lnTo>
                  <a:pt x="40" y="180"/>
                </a:lnTo>
                <a:lnTo>
                  <a:pt x="42" y="180"/>
                </a:lnTo>
                <a:lnTo>
                  <a:pt x="44" y="178"/>
                </a:lnTo>
                <a:lnTo>
                  <a:pt x="42" y="174"/>
                </a:lnTo>
                <a:lnTo>
                  <a:pt x="44" y="172"/>
                </a:lnTo>
                <a:lnTo>
                  <a:pt x="42" y="172"/>
                </a:lnTo>
                <a:lnTo>
                  <a:pt x="40" y="172"/>
                </a:lnTo>
                <a:lnTo>
                  <a:pt x="40" y="170"/>
                </a:lnTo>
                <a:lnTo>
                  <a:pt x="42" y="170"/>
                </a:lnTo>
                <a:lnTo>
                  <a:pt x="42" y="168"/>
                </a:lnTo>
                <a:lnTo>
                  <a:pt x="42" y="166"/>
                </a:lnTo>
                <a:lnTo>
                  <a:pt x="42" y="164"/>
                </a:lnTo>
                <a:lnTo>
                  <a:pt x="40" y="166"/>
                </a:lnTo>
                <a:lnTo>
                  <a:pt x="36" y="166"/>
                </a:lnTo>
                <a:lnTo>
                  <a:pt x="36" y="164"/>
                </a:lnTo>
                <a:lnTo>
                  <a:pt x="36" y="162"/>
                </a:lnTo>
                <a:lnTo>
                  <a:pt x="36" y="158"/>
                </a:lnTo>
                <a:lnTo>
                  <a:pt x="34" y="156"/>
                </a:lnTo>
                <a:lnTo>
                  <a:pt x="32" y="154"/>
                </a:lnTo>
                <a:lnTo>
                  <a:pt x="32" y="156"/>
                </a:lnTo>
                <a:lnTo>
                  <a:pt x="30" y="154"/>
                </a:lnTo>
                <a:lnTo>
                  <a:pt x="30" y="152"/>
                </a:lnTo>
                <a:lnTo>
                  <a:pt x="34" y="148"/>
                </a:lnTo>
                <a:lnTo>
                  <a:pt x="32" y="148"/>
                </a:lnTo>
                <a:lnTo>
                  <a:pt x="32" y="144"/>
                </a:lnTo>
                <a:lnTo>
                  <a:pt x="30" y="144"/>
                </a:lnTo>
                <a:lnTo>
                  <a:pt x="30" y="142"/>
                </a:lnTo>
                <a:lnTo>
                  <a:pt x="28" y="142"/>
                </a:lnTo>
                <a:lnTo>
                  <a:pt x="30" y="140"/>
                </a:lnTo>
                <a:lnTo>
                  <a:pt x="28" y="140"/>
                </a:lnTo>
                <a:lnTo>
                  <a:pt x="26" y="138"/>
                </a:lnTo>
                <a:lnTo>
                  <a:pt x="28" y="138"/>
                </a:lnTo>
                <a:lnTo>
                  <a:pt x="28" y="136"/>
                </a:lnTo>
                <a:lnTo>
                  <a:pt x="26" y="136"/>
                </a:lnTo>
                <a:lnTo>
                  <a:pt x="26" y="134"/>
                </a:lnTo>
                <a:lnTo>
                  <a:pt x="22" y="136"/>
                </a:lnTo>
                <a:lnTo>
                  <a:pt x="22" y="134"/>
                </a:lnTo>
                <a:lnTo>
                  <a:pt x="20" y="134"/>
                </a:lnTo>
                <a:lnTo>
                  <a:pt x="20" y="132"/>
                </a:lnTo>
                <a:lnTo>
                  <a:pt x="18" y="128"/>
                </a:lnTo>
                <a:lnTo>
                  <a:pt x="18" y="126"/>
                </a:lnTo>
                <a:lnTo>
                  <a:pt x="20" y="126"/>
                </a:lnTo>
                <a:lnTo>
                  <a:pt x="20" y="124"/>
                </a:lnTo>
                <a:lnTo>
                  <a:pt x="20" y="122"/>
                </a:lnTo>
                <a:lnTo>
                  <a:pt x="20" y="120"/>
                </a:lnTo>
                <a:lnTo>
                  <a:pt x="20" y="118"/>
                </a:lnTo>
                <a:lnTo>
                  <a:pt x="18" y="116"/>
                </a:lnTo>
                <a:lnTo>
                  <a:pt x="18" y="112"/>
                </a:lnTo>
                <a:lnTo>
                  <a:pt x="18" y="110"/>
                </a:lnTo>
                <a:lnTo>
                  <a:pt x="16" y="110"/>
                </a:lnTo>
                <a:lnTo>
                  <a:pt x="14" y="108"/>
                </a:lnTo>
                <a:lnTo>
                  <a:pt x="14" y="106"/>
                </a:lnTo>
                <a:lnTo>
                  <a:pt x="14" y="104"/>
                </a:lnTo>
                <a:lnTo>
                  <a:pt x="12" y="104"/>
                </a:lnTo>
                <a:lnTo>
                  <a:pt x="12" y="102"/>
                </a:lnTo>
                <a:lnTo>
                  <a:pt x="6" y="102"/>
                </a:lnTo>
                <a:lnTo>
                  <a:pt x="6" y="98"/>
                </a:lnTo>
                <a:lnTo>
                  <a:pt x="4" y="96"/>
                </a:lnTo>
                <a:lnTo>
                  <a:pt x="2" y="94"/>
                </a:lnTo>
                <a:lnTo>
                  <a:pt x="2" y="78"/>
                </a:lnTo>
                <a:lnTo>
                  <a:pt x="2" y="62"/>
                </a:lnTo>
                <a:lnTo>
                  <a:pt x="2" y="34"/>
                </a:lnTo>
                <a:lnTo>
                  <a:pt x="0" y="18"/>
                </a:lnTo>
                <a:lnTo>
                  <a:pt x="0" y="6"/>
                </a:lnTo>
                <a:lnTo>
                  <a:pt x="18" y="6"/>
                </a:lnTo>
                <a:lnTo>
                  <a:pt x="40" y="4"/>
                </a:lnTo>
                <a:lnTo>
                  <a:pt x="42" y="4"/>
                </a:lnTo>
                <a:lnTo>
                  <a:pt x="60" y="4"/>
                </a:lnTo>
                <a:lnTo>
                  <a:pt x="78" y="4"/>
                </a:lnTo>
                <a:lnTo>
                  <a:pt x="96" y="4"/>
                </a:lnTo>
                <a:lnTo>
                  <a:pt x="142" y="2"/>
                </a:lnTo>
                <a:lnTo>
                  <a:pt x="188" y="0"/>
                </a:lnTo>
                <a:lnTo>
                  <a:pt x="202" y="0"/>
                </a:lnTo>
                <a:lnTo>
                  <a:pt x="210" y="0"/>
                </a:lnTo>
                <a:lnTo>
                  <a:pt x="204" y="6"/>
                </a:lnTo>
                <a:lnTo>
                  <a:pt x="208" y="10"/>
                </a:lnTo>
                <a:lnTo>
                  <a:pt x="210" y="10"/>
                </a:lnTo>
                <a:lnTo>
                  <a:pt x="212" y="6"/>
                </a:lnTo>
                <a:lnTo>
                  <a:pt x="212" y="2"/>
                </a:lnTo>
                <a:lnTo>
                  <a:pt x="214" y="2"/>
                </a:lnTo>
                <a:lnTo>
                  <a:pt x="216" y="4"/>
                </a:lnTo>
                <a:lnTo>
                  <a:pt x="216" y="12"/>
                </a:lnTo>
                <a:lnTo>
                  <a:pt x="212" y="14"/>
                </a:lnTo>
                <a:lnTo>
                  <a:pt x="210" y="20"/>
                </a:lnTo>
                <a:lnTo>
                  <a:pt x="212" y="22"/>
                </a:lnTo>
                <a:lnTo>
                  <a:pt x="214" y="22"/>
                </a:lnTo>
                <a:lnTo>
                  <a:pt x="218" y="26"/>
                </a:lnTo>
                <a:lnTo>
                  <a:pt x="212" y="30"/>
                </a:lnTo>
                <a:lnTo>
                  <a:pt x="212" y="32"/>
                </a:lnTo>
                <a:lnTo>
                  <a:pt x="214" y="34"/>
                </a:lnTo>
                <a:lnTo>
                  <a:pt x="218" y="34"/>
                </a:lnTo>
                <a:lnTo>
                  <a:pt x="222" y="32"/>
                </a:lnTo>
                <a:lnTo>
                  <a:pt x="222" y="30"/>
                </a:lnTo>
                <a:lnTo>
                  <a:pt x="224" y="32"/>
                </a:lnTo>
                <a:lnTo>
                  <a:pt x="222" y="36"/>
                </a:lnTo>
                <a:lnTo>
                  <a:pt x="218" y="36"/>
                </a:lnTo>
                <a:lnTo>
                  <a:pt x="216" y="40"/>
                </a:lnTo>
                <a:lnTo>
                  <a:pt x="218" y="40"/>
                </a:lnTo>
                <a:lnTo>
                  <a:pt x="224" y="42"/>
                </a:lnTo>
                <a:lnTo>
                  <a:pt x="224" y="44"/>
                </a:lnTo>
                <a:lnTo>
                  <a:pt x="222" y="44"/>
                </a:lnTo>
                <a:lnTo>
                  <a:pt x="216" y="40"/>
                </a:lnTo>
                <a:lnTo>
                  <a:pt x="214" y="42"/>
                </a:lnTo>
                <a:lnTo>
                  <a:pt x="214" y="44"/>
                </a:lnTo>
                <a:lnTo>
                  <a:pt x="218" y="48"/>
                </a:lnTo>
                <a:lnTo>
                  <a:pt x="222" y="48"/>
                </a:lnTo>
                <a:lnTo>
                  <a:pt x="224" y="48"/>
                </a:lnTo>
                <a:lnTo>
                  <a:pt x="226" y="48"/>
                </a:lnTo>
                <a:lnTo>
                  <a:pt x="226" y="50"/>
                </a:lnTo>
                <a:lnTo>
                  <a:pt x="224" y="52"/>
                </a:lnTo>
                <a:lnTo>
                  <a:pt x="224" y="56"/>
                </a:lnTo>
                <a:lnTo>
                  <a:pt x="226" y="56"/>
                </a:lnTo>
                <a:lnTo>
                  <a:pt x="230" y="56"/>
                </a:lnTo>
                <a:lnTo>
                  <a:pt x="232" y="52"/>
                </a:lnTo>
                <a:lnTo>
                  <a:pt x="230" y="60"/>
                </a:lnTo>
                <a:lnTo>
                  <a:pt x="226" y="60"/>
                </a:lnTo>
                <a:lnTo>
                  <a:pt x="226" y="62"/>
                </a:lnTo>
                <a:lnTo>
                  <a:pt x="226" y="66"/>
                </a:lnTo>
                <a:lnTo>
                  <a:pt x="222" y="64"/>
                </a:lnTo>
                <a:lnTo>
                  <a:pt x="218" y="66"/>
                </a:lnTo>
                <a:lnTo>
                  <a:pt x="216" y="68"/>
                </a:lnTo>
                <a:lnTo>
                  <a:pt x="216" y="66"/>
                </a:lnTo>
                <a:lnTo>
                  <a:pt x="212" y="68"/>
                </a:lnTo>
                <a:lnTo>
                  <a:pt x="212" y="72"/>
                </a:lnTo>
                <a:lnTo>
                  <a:pt x="214" y="74"/>
                </a:lnTo>
                <a:lnTo>
                  <a:pt x="216" y="76"/>
                </a:lnTo>
                <a:lnTo>
                  <a:pt x="218" y="74"/>
                </a:lnTo>
                <a:lnTo>
                  <a:pt x="222" y="76"/>
                </a:lnTo>
                <a:lnTo>
                  <a:pt x="222" y="74"/>
                </a:lnTo>
                <a:lnTo>
                  <a:pt x="222" y="72"/>
                </a:lnTo>
                <a:lnTo>
                  <a:pt x="224" y="72"/>
                </a:lnTo>
                <a:lnTo>
                  <a:pt x="224" y="76"/>
                </a:lnTo>
                <a:lnTo>
                  <a:pt x="222" y="78"/>
                </a:lnTo>
                <a:lnTo>
                  <a:pt x="218" y="78"/>
                </a:lnTo>
                <a:lnTo>
                  <a:pt x="222" y="80"/>
                </a:lnTo>
                <a:lnTo>
                  <a:pt x="218" y="82"/>
                </a:lnTo>
                <a:lnTo>
                  <a:pt x="216" y="78"/>
                </a:lnTo>
                <a:lnTo>
                  <a:pt x="214" y="80"/>
                </a:lnTo>
                <a:lnTo>
                  <a:pt x="218" y="82"/>
                </a:lnTo>
                <a:lnTo>
                  <a:pt x="222" y="82"/>
                </a:lnTo>
                <a:lnTo>
                  <a:pt x="222" y="86"/>
                </a:lnTo>
                <a:lnTo>
                  <a:pt x="216" y="88"/>
                </a:lnTo>
                <a:lnTo>
                  <a:pt x="214" y="88"/>
                </a:lnTo>
                <a:lnTo>
                  <a:pt x="212" y="94"/>
                </a:lnTo>
                <a:lnTo>
                  <a:pt x="208" y="98"/>
                </a:lnTo>
                <a:lnTo>
                  <a:pt x="210" y="102"/>
                </a:lnTo>
                <a:lnTo>
                  <a:pt x="208" y="104"/>
                </a:lnTo>
                <a:lnTo>
                  <a:pt x="204" y="102"/>
                </a:lnTo>
                <a:lnTo>
                  <a:pt x="204" y="98"/>
                </a:lnTo>
                <a:lnTo>
                  <a:pt x="202" y="98"/>
                </a:lnTo>
                <a:lnTo>
                  <a:pt x="202" y="102"/>
                </a:lnTo>
                <a:lnTo>
                  <a:pt x="200" y="106"/>
                </a:lnTo>
                <a:lnTo>
                  <a:pt x="200" y="108"/>
                </a:lnTo>
                <a:lnTo>
                  <a:pt x="202" y="108"/>
                </a:lnTo>
                <a:lnTo>
                  <a:pt x="208" y="106"/>
                </a:lnTo>
                <a:lnTo>
                  <a:pt x="208" y="108"/>
                </a:lnTo>
                <a:lnTo>
                  <a:pt x="204" y="108"/>
                </a:lnTo>
                <a:lnTo>
                  <a:pt x="202" y="108"/>
                </a:lnTo>
                <a:lnTo>
                  <a:pt x="200" y="108"/>
                </a:lnTo>
                <a:lnTo>
                  <a:pt x="198" y="112"/>
                </a:lnTo>
                <a:lnTo>
                  <a:pt x="198" y="118"/>
                </a:lnTo>
                <a:lnTo>
                  <a:pt x="198" y="120"/>
                </a:lnTo>
                <a:lnTo>
                  <a:pt x="194" y="120"/>
                </a:lnTo>
                <a:lnTo>
                  <a:pt x="192" y="118"/>
                </a:lnTo>
                <a:lnTo>
                  <a:pt x="188" y="120"/>
                </a:lnTo>
                <a:lnTo>
                  <a:pt x="188" y="122"/>
                </a:lnTo>
                <a:lnTo>
                  <a:pt x="192" y="122"/>
                </a:lnTo>
                <a:lnTo>
                  <a:pt x="196" y="122"/>
                </a:lnTo>
                <a:lnTo>
                  <a:pt x="198" y="124"/>
                </a:lnTo>
                <a:lnTo>
                  <a:pt x="196" y="126"/>
                </a:lnTo>
                <a:lnTo>
                  <a:pt x="194" y="126"/>
                </a:lnTo>
                <a:lnTo>
                  <a:pt x="192" y="128"/>
                </a:lnTo>
                <a:lnTo>
                  <a:pt x="192" y="136"/>
                </a:lnTo>
                <a:lnTo>
                  <a:pt x="194" y="138"/>
                </a:lnTo>
                <a:lnTo>
                  <a:pt x="194" y="140"/>
                </a:lnTo>
                <a:lnTo>
                  <a:pt x="194" y="142"/>
                </a:lnTo>
                <a:lnTo>
                  <a:pt x="192" y="142"/>
                </a:lnTo>
                <a:lnTo>
                  <a:pt x="188" y="140"/>
                </a:lnTo>
                <a:lnTo>
                  <a:pt x="188" y="138"/>
                </a:lnTo>
                <a:lnTo>
                  <a:pt x="186" y="138"/>
                </a:lnTo>
                <a:lnTo>
                  <a:pt x="186" y="140"/>
                </a:lnTo>
                <a:lnTo>
                  <a:pt x="188" y="142"/>
                </a:lnTo>
                <a:lnTo>
                  <a:pt x="188" y="144"/>
                </a:lnTo>
                <a:lnTo>
                  <a:pt x="192" y="148"/>
                </a:lnTo>
                <a:lnTo>
                  <a:pt x="192" y="150"/>
                </a:lnTo>
                <a:lnTo>
                  <a:pt x="186" y="152"/>
                </a:lnTo>
                <a:lnTo>
                  <a:pt x="182" y="152"/>
                </a:lnTo>
                <a:lnTo>
                  <a:pt x="182" y="154"/>
                </a:lnTo>
                <a:lnTo>
                  <a:pt x="184" y="156"/>
                </a:lnTo>
                <a:lnTo>
                  <a:pt x="186" y="158"/>
                </a:lnTo>
                <a:lnTo>
                  <a:pt x="184" y="164"/>
                </a:lnTo>
                <a:lnTo>
                  <a:pt x="188" y="168"/>
                </a:lnTo>
                <a:lnTo>
                  <a:pt x="188" y="170"/>
                </a:lnTo>
                <a:lnTo>
                  <a:pt x="186" y="172"/>
                </a:lnTo>
                <a:lnTo>
                  <a:pt x="184" y="174"/>
                </a:lnTo>
                <a:lnTo>
                  <a:pt x="216" y="172"/>
                </a:lnTo>
                <a:lnTo>
                  <a:pt x="226" y="172"/>
                </a:lnTo>
                <a:lnTo>
                  <a:pt x="242" y="172"/>
                </a:lnTo>
                <a:lnTo>
                  <a:pt x="262" y="170"/>
                </a:lnTo>
                <a:lnTo>
                  <a:pt x="264" y="170"/>
                </a:lnTo>
                <a:lnTo>
                  <a:pt x="278" y="170"/>
                </a:lnTo>
                <a:lnTo>
                  <a:pt x="286" y="168"/>
                </a:lnTo>
                <a:lnTo>
                  <a:pt x="316" y="168"/>
                </a:lnTo>
                <a:lnTo>
                  <a:pt x="324" y="166"/>
                </a:lnTo>
                <a:lnTo>
                  <a:pt x="324" y="168"/>
                </a:lnTo>
                <a:lnTo>
                  <a:pt x="324" y="170"/>
                </a:lnTo>
                <a:lnTo>
                  <a:pt x="322" y="172"/>
                </a:lnTo>
                <a:lnTo>
                  <a:pt x="324" y="172"/>
                </a:lnTo>
                <a:lnTo>
                  <a:pt x="322" y="174"/>
                </a:lnTo>
                <a:lnTo>
                  <a:pt x="322" y="180"/>
                </a:lnTo>
                <a:lnTo>
                  <a:pt x="320" y="180"/>
                </a:lnTo>
                <a:lnTo>
                  <a:pt x="322" y="182"/>
                </a:lnTo>
                <a:lnTo>
                  <a:pt x="320" y="182"/>
                </a:lnTo>
                <a:lnTo>
                  <a:pt x="320" y="184"/>
                </a:lnTo>
                <a:lnTo>
                  <a:pt x="318" y="186"/>
                </a:lnTo>
                <a:lnTo>
                  <a:pt x="320" y="188"/>
                </a:lnTo>
                <a:lnTo>
                  <a:pt x="318" y="188"/>
                </a:lnTo>
                <a:lnTo>
                  <a:pt x="318" y="192"/>
                </a:lnTo>
                <a:lnTo>
                  <a:pt x="318" y="194"/>
                </a:lnTo>
                <a:lnTo>
                  <a:pt x="318" y="196"/>
                </a:lnTo>
                <a:lnTo>
                  <a:pt x="320" y="198"/>
                </a:lnTo>
                <a:lnTo>
                  <a:pt x="320" y="200"/>
                </a:lnTo>
                <a:lnTo>
                  <a:pt x="322" y="204"/>
                </a:lnTo>
                <a:lnTo>
                  <a:pt x="322" y="208"/>
                </a:lnTo>
                <a:lnTo>
                  <a:pt x="324" y="210"/>
                </a:lnTo>
                <a:lnTo>
                  <a:pt x="328" y="210"/>
                </a:lnTo>
                <a:lnTo>
                  <a:pt x="330" y="212"/>
                </a:lnTo>
                <a:lnTo>
                  <a:pt x="332" y="214"/>
                </a:lnTo>
                <a:lnTo>
                  <a:pt x="332" y="218"/>
                </a:lnTo>
                <a:lnTo>
                  <a:pt x="334" y="222"/>
                </a:lnTo>
                <a:lnTo>
                  <a:pt x="334" y="224"/>
                </a:lnTo>
                <a:lnTo>
                  <a:pt x="336" y="224"/>
                </a:lnTo>
                <a:lnTo>
                  <a:pt x="336" y="226"/>
                </a:lnTo>
                <a:lnTo>
                  <a:pt x="334" y="226"/>
                </a:lnTo>
                <a:lnTo>
                  <a:pt x="334" y="228"/>
                </a:lnTo>
                <a:lnTo>
                  <a:pt x="336" y="228"/>
                </a:lnTo>
                <a:lnTo>
                  <a:pt x="336" y="230"/>
                </a:lnTo>
                <a:lnTo>
                  <a:pt x="338" y="232"/>
                </a:lnTo>
                <a:lnTo>
                  <a:pt x="340" y="234"/>
                </a:lnTo>
                <a:lnTo>
                  <a:pt x="330" y="238"/>
                </a:lnTo>
                <a:lnTo>
                  <a:pt x="328" y="232"/>
                </a:lnTo>
                <a:lnTo>
                  <a:pt x="314" y="230"/>
                </a:lnTo>
                <a:lnTo>
                  <a:pt x="302" y="224"/>
                </a:lnTo>
                <a:lnTo>
                  <a:pt x="290" y="224"/>
                </a:lnTo>
                <a:lnTo>
                  <a:pt x="286" y="230"/>
                </a:lnTo>
                <a:lnTo>
                  <a:pt x="276" y="242"/>
                </a:lnTo>
                <a:lnTo>
                  <a:pt x="278" y="248"/>
                </a:lnTo>
                <a:lnTo>
                  <a:pt x="288" y="250"/>
                </a:lnTo>
                <a:lnTo>
                  <a:pt x="302" y="250"/>
                </a:lnTo>
                <a:lnTo>
                  <a:pt x="310" y="250"/>
                </a:lnTo>
                <a:lnTo>
                  <a:pt x="318" y="242"/>
                </a:lnTo>
                <a:lnTo>
                  <a:pt x="324" y="244"/>
                </a:lnTo>
                <a:lnTo>
                  <a:pt x="330" y="240"/>
                </a:lnTo>
                <a:lnTo>
                  <a:pt x="330" y="244"/>
                </a:lnTo>
                <a:lnTo>
                  <a:pt x="334" y="240"/>
                </a:lnTo>
                <a:lnTo>
                  <a:pt x="336" y="242"/>
                </a:lnTo>
                <a:lnTo>
                  <a:pt x="332" y="248"/>
                </a:lnTo>
                <a:lnTo>
                  <a:pt x="320" y="254"/>
                </a:lnTo>
                <a:lnTo>
                  <a:pt x="322" y="258"/>
                </a:lnTo>
                <a:lnTo>
                  <a:pt x="332" y="256"/>
                </a:lnTo>
                <a:lnTo>
                  <a:pt x="332" y="262"/>
                </a:lnTo>
                <a:lnTo>
                  <a:pt x="338" y="264"/>
                </a:lnTo>
                <a:lnTo>
                  <a:pt x="340" y="262"/>
                </a:lnTo>
                <a:lnTo>
                  <a:pt x="340" y="250"/>
                </a:lnTo>
                <a:lnTo>
                  <a:pt x="352" y="248"/>
                </a:lnTo>
                <a:lnTo>
                  <a:pt x="350" y="254"/>
                </a:lnTo>
                <a:lnTo>
                  <a:pt x="356" y="256"/>
                </a:lnTo>
                <a:lnTo>
                  <a:pt x="352" y="258"/>
                </a:lnTo>
                <a:lnTo>
                  <a:pt x="354" y="264"/>
                </a:lnTo>
                <a:lnTo>
                  <a:pt x="354" y="268"/>
                </a:lnTo>
                <a:lnTo>
                  <a:pt x="360" y="270"/>
                </a:lnTo>
                <a:lnTo>
                  <a:pt x="354" y="272"/>
                </a:lnTo>
                <a:lnTo>
                  <a:pt x="350" y="268"/>
                </a:lnTo>
                <a:lnTo>
                  <a:pt x="346" y="274"/>
                </a:lnTo>
                <a:lnTo>
                  <a:pt x="336" y="274"/>
                </a:lnTo>
                <a:lnTo>
                  <a:pt x="340" y="278"/>
                </a:lnTo>
                <a:lnTo>
                  <a:pt x="348" y="280"/>
                </a:lnTo>
                <a:lnTo>
                  <a:pt x="350" y="284"/>
                </a:lnTo>
                <a:lnTo>
                  <a:pt x="340" y="280"/>
                </a:lnTo>
                <a:lnTo>
                  <a:pt x="336" y="278"/>
                </a:lnTo>
                <a:lnTo>
                  <a:pt x="334" y="278"/>
                </a:lnTo>
                <a:lnTo>
                  <a:pt x="338" y="286"/>
                </a:lnTo>
                <a:lnTo>
                  <a:pt x="332" y="284"/>
                </a:lnTo>
                <a:lnTo>
                  <a:pt x="332" y="286"/>
                </a:lnTo>
                <a:lnTo>
                  <a:pt x="332" y="288"/>
                </a:lnTo>
                <a:lnTo>
                  <a:pt x="330" y="288"/>
                </a:lnTo>
                <a:lnTo>
                  <a:pt x="348" y="298"/>
                </a:lnTo>
                <a:lnTo>
                  <a:pt x="348" y="304"/>
                </a:lnTo>
                <a:lnTo>
                  <a:pt x="360" y="304"/>
                </a:lnTo>
                <a:lnTo>
                  <a:pt x="364" y="308"/>
                </a:lnTo>
                <a:lnTo>
                  <a:pt x="368" y="306"/>
                </a:lnTo>
                <a:lnTo>
                  <a:pt x="368" y="310"/>
                </a:lnTo>
                <a:lnTo>
                  <a:pt x="374" y="306"/>
                </a:lnTo>
                <a:lnTo>
                  <a:pt x="380" y="310"/>
                </a:lnTo>
                <a:lnTo>
                  <a:pt x="380" y="318"/>
                </a:lnTo>
                <a:lnTo>
                  <a:pt x="386" y="318"/>
                </a:lnTo>
                <a:lnTo>
                  <a:pt x="382" y="322"/>
                </a:lnTo>
                <a:lnTo>
                  <a:pt x="390" y="322"/>
                </a:lnTo>
                <a:lnTo>
                  <a:pt x="386" y="330"/>
                </a:lnTo>
                <a:lnTo>
                  <a:pt x="380" y="324"/>
                </a:lnTo>
                <a:lnTo>
                  <a:pt x="382" y="330"/>
                </a:lnTo>
                <a:lnTo>
                  <a:pt x="380" y="332"/>
                </a:lnTo>
                <a:lnTo>
                  <a:pt x="380" y="336"/>
                </a:lnTo>
                <a:lnTo>
                  <a:pt x="374" y="328"/>
                </a:lnTo>
                <a:lnTo>
                  <a:pt x="370" y="332"/>
                </a:lnTo>
                <a:lnTo>
                  <a:pt x="362" y="344"/>
                </a:lnTo>
                <a:lnTo>
                  <a:pt x="370" y="324"/>
                </a:lnTo>
                <a:lnTo>
                  <a:pt x="366" y="322"/>
                </a:lnTo>
                <a:lnTo>
                  <a:pt x="364" y="330"/>
                </a:lnTo>
                <a:lnTo>
                  <a:pt x="362" y="330"/>
                </a:lnTo>
                <a:lnTo>
                  <a:pt x="360" y="324"/>
                </a:lnTo>
                <a:lnTo>
                  <a:pt x="354" y="320"/>
                </a:lnTo>
                <a:lnTo>
                  <a:pt x="354" y="316"/>
                </a:lnTo>
                <a:lnTo>
                  <a:pt x="352" y="318"/>
                </a:lnTo>
                <a:lnTo>
                  <a:pt x="344" y="316"/>
                </a:lnTo>
                <a:lnTo>
                  <a:pt x="344" y="310"/>
                </a:lnTo>
                <a:lnTo>
                  <a:pt x="330" y="314"/>
                </a:lnTo>
                <a:lnTo>
                  <a:pt x="332" y="308"/>
                </a:lnTo>
                <a:lnTo>
                  <a:pt x="328" y="304"/>
                </a:lnTo>
                <a:lnTo>
                  <a:pt x="328" y="300"/>
                </a:lnTo>
                <a:lnTo>
                  <a:pt x="316" y="300"/>
                </a:lnTo>
                <a:lnTo>
                  <a:pt x="316" y="298"/>
                </a:lnTo>
                <a:lnTo>
                  <a:pt x="310" y="300"/>
                </a:lnTo>
                <a:lnTo>
                  <a:pt x="304" y="294"/>
                </a:lnTo>
                <a:lnTo>
                  <a:pt x="302" y="294"/>
                </a:lnTo>
                <a:lnTo>
                  <a:pt x="300" y="290"/>
                </a:lnTo>
                <a:lnTo>
                  <a:pt x="298" y="294"/>
                </a:lnTo>
                <a:lnTo>
                  <a:pt x="300" y="300"/>
                </a:lnTo>
                <a:lnTo>
                  <a:pt x="310" y="302"/>
                </a:lnTo>
                <a:lnTo>
                  <a:pt x="308" y="304"/>
                </a:lnTo>
                <a:lnTo>
                  <a:pt x="310" y="308"/>
                </a:lnTo>
                <a:lnTo>
                  <a:pt x="308" y="310"/>
                </a:lnTo>
                <a:lnTo>
                  <a:pt x="310" y="316"/>
                </a:lnTo>
                <a:lnTo>
                  <a:pt x="304" y="314"/>
                </a:lnTo>
                <a:lnTo>
                  <a:pt x="308" y="322"/>
                </a:lnTo>
                <a:lnTo>
                  <a:pt x="310" y="322"/>
                </a:lnTo>
                <a:lnTo>
                  <a:pt x="308" y="328"/>
                </a:lnTo>
                <a:lnTo>
                  <a:pt x="298" y="334"/>
                </a:lnTo>
                <a:lnTo>
                  <a:pt x="294" y="328"/>
                </a:lnTo>
                <a:lnTo>
                  <a:pt x="294" y="320"/>
                </a:lnTo>
                <a:lnTo>
                  <a:pt x="292" y="318"/>
                </a:lnTo>
                <a:lnTo>
                  <a:pt x="292" y="322"/>
                </a:lnTo>
                <a:lnTo>
                  <a:pt x="288" y="316"/>
                </a:lnTo>
                <a:lnTo>
                  <a:pt x="284" y="320"/>
                </a:lnTo>
                <a:lnTo>
                  <a:pt x="284" y="316"/>
                </a:lnTo>
                <a:lnTo>
                  <a:pt x="278" y="314"/>
                </a:lnTo>
                <a:lnTo>
                  <a:pt x="276" y="318"/>
                </a:lnTo>
                <a:lnTo>
                  <a:pt x="268" y="318"/>
                </a:lnTo>
                <a:lnTo>
                  <a:pt x="270" y="322"/>
                </a:lnTo>
                <a:lnTo>
                  <a:pt x="268" y="324"/>
                </a:lnTo>
                <a:lnTo>
                  <a:pt x="264" y="322"/>
                </a:lnTo>
                <a:lnTo>
                  <a:pt x="264" y="330"/>
                </a:lnTo>
                <a:lnTo>
                  <a:pt x="262" y="330"/>
                </a:lnTo>
                <a:lnTo>
                  <a:pt x="262" y="332"/>
                </a:lnTo>
                <a:lnTo>
                  <a:pt x="256" y="334"/>
                </a:lnTo>
                <a:lnTo>
                  <a:pt x="256" y="332"/>
                </a:lnTo>
                <a:lnTo>
                  <a:pt x="250" y="330"/>
                </a:lnTo>
                <a:lnTo>
                  <a:pt x="246" y="334"/>
                </a:lnTo>
                <a:lnTo>
                  <a:pt x="244" y="330"/>
                </a:lnTo>
                <a:lnTo>
                  <a:pt x="254" y="324"/>
                </a:lnTo>
                <a:lnTo>
                  <a:pt x="250" y="322"/>
                </a:lnTo>
                <a:lnTo>
                  <a:pt x="246" y="322"/>
                </a:lnTo>
                <a:lnTo>
                  <a:pt x="242" y="316"/>
                </a:lnTo>
                <a:lnTo>
                  <a:pt x="232" y="316"/>
                </a:lnTo>
                <a:lnTo>
                  <a:pt x="230" y="318"/>
                </a:lnTo>
                <a:lnTo>
                  <a:pt x="222" y="310"/>
                </a:lnTo>
                <a:lnTo>
                  <a:pt x="216" y="304"/>
                </a:lnTo>
                <a:lnTo>
                  <a:pt x="204" y="300"/>
                </a:lnTo>
                <a:lnTo>
                  <a:pt x="196" y="302"/>
                </a:lnTo>
                <a:lnTo>
                  <a:pt x="196" y="292"/>
                </a:lnTo>
                <a:lnTo>
                  <a:pt x="188" y="292"/>
                </a:lnTo>
                <a:lnTo>
                  <a:pt x="188" y="280"/>
                </a:lnTo>
                <a:lnTo>
                  <a:pt x="170" y="286"/>
                </a:lnTo>
                <a:lnTo>
                  <a:pt x="170" y="284"/>
                </a:lnTo>
                <a:lnTo>
                  <a:pt x="172" y="278"/>
                </a:lnTo>
                <a:lnTo>
                  <a:pt x="172" y="280"/>
                </a:lnTo>
                <a:lnTo>
                  <a:pt x="172" y="276"/>
                </a:lnTo>
                <a:lnTo>
                  <a:pt x="164" y="276"/>
                </a:lnTo>
                <a:lnTo>
                  <a:pt x="162" y="278"/>
                </a:lnTo>
                <a:lnTo>
                  <a:pt x="150" y="286"/>
                </a:lnTo>
                <a:lnTo>
                  <a:pt x="150" y="284"/>
                </a:lnTo>
                <a:lnTo>
                  <a:pt x="144" y="284"/>
                </a:lnTo>
                <a:lnTo>
                  <a:pt x="156" y="298"/>
                </a:lnTo>
                <a:lnTo>
                  <a:pt x="138" y="304"/>
                </a:lnTo>
                <a:lnTo>
                  <a:pt x="116" y="300"/>
                </a:lnTo>
                <a:lnTo>
                  <a:pt x="66" y="284"/>
                </a:lnTo>
                <a:lnTo>
                  <a:pt x="30" y="288"/>
                </a:lnTo>
                <a:lnTo>
                  <a:pt x="26" y="290"/>
                </a:lnTo>
                <a:lnTo>
                  <a:pt x="16" y="284"/>
                </a:lnTo>
                <a:lnTo>
                  <a:pt x="26" y="280"/>
                </a:lnTo>
                <a:lnTo>
                  <a:pt x="28" y="268"/>
                </a:lnTo>
                <a:lnTo>
                  <a:pt x="30" y="262"/>
                </a:lnTo>
                <a:lnTo>
                  <a:pt x="30" y="258"/>
                </a:lnTo>
                <a:lnTo>
                  <a:pt x="32" y="258"/>
                </a:lnTo>
                <a:lnTo>
                  <a:pt x="32" y="256"/>
                </a:lnTo>
                <a:lnTo>
                  <a:pt x="32" y="254"/>
                </a:lnTo>
                <a:lnTo>
                  <a:pt x="32" y="250"/>
                </a:lnTo>
                <a:lnTo>
                  <a:pt x="30" y="250"/>
                </a:lnTo>
                <a:lnTo>
                  <a:pt x="30" y="248"/>
                </a:lnTo>
                <a:lnTo>
                  <a:pt x="30" y="246"/>
                </a:lnTo>
              </a:path>
            </a:pathLst>
          </a:custGeom>
          <a:solidFill>
            <a:srgbClr val="FCFC14"/>
          </a:solidFill>
          <a:ln w="6350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64" name="Freeform 116"/>
          <p:cNvSpPr>
            <a:spLocks noEditPoints="1"/>
          </p:cNvSpPr>
          <p:nvPr/>
        </p:nvSpPr>
        <p:spPr bwMode="auto">
          <a:xfrm>
            <a:off x="5965825" y="4530725"/>
            <a:ext cx="990600" cy="755650"/>
          </a:xfrm>
          <a:custGeom>
            <a:avLst/>
            <a:gdLst>
              <a:gd name="T0" fmla="*/ 2147483647 w 624"/>
              <a:gd name="T1" fmla="*/ 2147483647 h 476"/>
              <a:gd name="T2" fmla="*/ 2147483647 w 624"/>
              <a:gd name="T3" fmla="*/ 2147483647 h 476"/>
              <a:gd name="T4" fmla="*/ 2147483647 w 624"/>
              <a:gd name="T5" fmla="*/ 2147483647 h 476"/>
              <a:gd name="T6" fmla="*/ 2147483647 w 624"/>
              <a:gd name="T7" fmla="*/ 2147483647 h 476"/>
              <a:gd name="T8" fmla="*/ 2147483647 w 624"/>
              <a:gd name="T9" fmla="*/ 2147483647 h 476"/>
              <a:gd name="T10" fmla="*/ 2147483647 w 624"/>
              <a:gd name="T11" fmla="*/ 2147483647 h 476"/>
              <a:gd name="T12" fmla="*/ 2147483647 w 624"/>
              <a:gd name="T13" fmla="*/ 2147483647 h 476"/>
              <a:gd name="T14" fmla="*/ 2147483647 w 624"/>
              <a:gd name="T15" fmla="*/ 2147483647 h 476"/>
              <a:gd name="T16" fmla="*/ 2147483647 w 624"/>
              <a:gd name="T17" fmla="*/ 2147483647 h 476"/>
              <a:gd name="T18" fmla="*/ 2147483647 w 624"/>
              <a:gd name="T19" fmla="*/ 2147483647 h 476"/>
              <a:gd name="T20" fmla="*/ 2147483647 w 624"/>
              <a:gd name="T21" fmla="*/ 2147483647 h 476"/>
              <a:gd name="T22" fmla="*/ 2147483647 w 624"/>
              <a:gd name="T23" fmla="*/ 2147483647 h 476"/>
              <a:gd name="T24" fmla="*/ 2147483647 w 624"/>
              <a:gd name="T25" fmla="*/ 2147483647 h 476"/>
              <a:gd name="T26" fmla="*/ 2147483647 w 624"/>
              <a:gd name="T27" fmla="*/ 2147483647 h 476"/>
              <a:gd name="T28" fmla="*/ 2147483647 w 624"/>
              <a:gd name="T29" fmla="*/ 2147483647 h 476"/>
              <a:gd name="T30" fmla="*/ 2147483647 w 624"/>
              <a:gd name="T31" fmla="*/ 2147483647 h 476"/>
              <a:gd name="T32" fmla="*/ 2147483647 w 624"/>
              <a:gd name="T33" fmla="*/ 2147483647 h 476"/>
              <a:gd name="T34" fmla="*/ 2147483647 w 624"/>
              <a:gd name="T35" fmla="*/ 2147483647 h 476"/>
              <a:gd name="T36" fmla="*/ 2147483647 w 624"/>
              <a:gd name="T37" fmla="*/ 2147483647 h 476"/>
              <a:gd name="T38" fmla="*/ 2147483647 w 624"/>
              <a:gd name="T39" fmla="*/ 2147483647 h 476"/>
              <a:gd name="T40" fmla="*/ 2147483647 w 624"/>
              <a:gd name="T41" fmla="*/ 2147483647 h 476"/>
              <a:gd name="T42" fmla="*/ 2147483647 w 624"/>
              <a:gd name="T43" fmla="*/ 2147483647 h 476"/>
              <a:gd name="T44" fmla="*/ 2147483647 w 624"/>
              <a:gd name="T45" fmla="*/ 2147483647 h 476"/>
              <a:gd name="T46" fmla="*/ 2147483647 w 624"/>
              <a:gd name="T47" fmla="*/ 2147483647 h 476"/>
              <a:gd name="T48" fmla="*/ 2147483647 w 624"/>
              <a:gd name="T49" fmla="*/ 2147483647 h 476"/>
              <a:gd name="T50" fmla="*/ 2147483647 w 624"/>
              <a:gd name="T51" fmla="*/ 2147483647 h 476"/>
              <a:gd name="T52" fmla="*/ 2147483647 w 624"/>
              <a:gd name="T53" fmla="*/ 2147483647 h 476"/>
              <a:gd name="T54" fmla="*/ 2147483647 w 624"/>
              <a:gd name="T55" fmla="*/ 2147483647 h 476"/>
              <a:gd name="T56" fmla="*/ 2147483647 w 624"/>
              <a:gd name="T57" fmla="*/ 2147483647 h 476"/>
              <a:gd name="T58" fmla="*/ 2147483647 w 624"/>
              <a:gd name="T59" fmla="*/ 2147483647 h 476"/>
              <a:gd name="T60" fmla="*/ 2147483647 w 624"/>
              <a:gd name="T61" fmla="*/ 2147483647 h 476"/>
              <a:gd name="T62" fmla="*/ 2147483647 w 624"/>
              <a:gd name="T63" fmla="*/ 2147483647 h 476"/>
              <a:gd name="T64" fmla="*/ 2147483647 w 624"/>
              <a:gd name="T65" fmla="*/ 2147483647 h 476"/>
              <a:gd name="T66" fmla="*/ 2147483647 w 624"/>
              <a:gd name="T67" fmla="*/ 2147483647 h 476"/>
              <a:gd name="T68" fmla="*/ 2147483647 w 624"/>
              <a:gd name="T69" fmla="*/ 2147483647 h 476"/>
              <a:gd name="T70" fmla="*/ 2147483647 w 624"/>
              <a:gd name="T71" fmla="*/ 2147483647 h 476"/>
              <a:gd name="T72" fmla="*/ 2147483647 w 624"/>
              <a:gd name="T73" fmla="*/ 2147483647 h 476"/>
              <a:gd name="T74" fmla="*/ 2147483647 w 624"/>
              <a:gd name="T75" fmla="*/ 2147483647 h 476"/>
              <a:gd name="T76" fmla="*/ 2147483647 w 624"/>
              <a:gd name="T77" fmla="*/ 2147483647 h 476"/>
              <a:gd name="T78" fmla="*/ 2147483647 w 624"/>
              <a:gd name="T79" fmla="*/ 2147483647 h 476"/>
              <a:gd name="T80" fmla="*/ 2147483647 w 624"/>
              <a:gd name="T81" fmla="*/ 2147483647 h 476"/>
              <a:gd name="T82" fmla="*/ 2147483647 w 624"/>
              <a:gd name="T83" fmla="*/ 2147483647 h 476"/>
              <a:gd name="T84" fmla="*/ 2147483647 w 624"/>
              <a:gd name="T85" fmla="*/ 2147483647 h 476"/>
              <a:gd name="T86" fmla="*/ 2147483647 w 624"/>
              <a:gd name="T87" fmla="*/ 2147483647 h 476"/>
              <a:gd name="T88" fmla="*/ 2147483647 w 624"/>
              <a:gd name="T89" fmla="*/ 0 h 476"/>
              <a:gd name="T90" fmla="*/ 2147483647 w 624"/>
              <a:gd name="T91" fmla="*/ 2147483647 h 476"/>
              <a:gd name="T92" fmla="*/ 2147483647 w 624"/>
              <a:gd name="T93" fmla="*/ 2147483647 h 476"/>
              <a:gd name="T94" fmla="*/ 2147483647 w 624"/>
              <a:gd name="T95" fmla="*/ 2147483647 h 476"/>
              <a:gd name="T96" fmla="*/ 2147483647 w 624"/>
              <a:gd name="T97" fmla="*/ 2147483647 h 476"/>
              <a:gd name="T98" fmla="*/ 2147483647 w 624"/>
              <a:gd name="T99" fmla="*/ 2147483647 h 476"/>
              <a:gd name="T100" fmla="*/ 2147483647 w 624"/>
              <a:gd name="T101" fmla="*/ 2147483647 h 476"/>
              <a:gd name="T102" fmla="*/ 2147483647 w 624"/>
              <a:gd name="T103" fmla="*/ 2147483647 h 476"/>
              <a:gd name="T104" fmla="*/ 2147483647 w 624"/>
              <a:gd name="T105" fmla="*/ 2147483647 h 476"/>
              <a:gd name="T106" fmla="*/ 2147483647 w 624"/>
              <a:gd name="T107" fmla="*/ 2147483647 h 476"/>
              <a:gd name="T108" fmla="*/ 2147483647 w 624"/>
              <a:gd name="T109" fmla="*/ 2147483647 h 476"/>
              <a:gd name="T110" fmla="*/ 2147483647 w 624"/>
              <a:gd name="T111" fmla="*/ 2147483647 h 476"/>
              <a:gd name="T112" fmla="*/ 2147483647 w 624"/>
              <a:gd name="T113" fmla="*/ 2147483647 h 476"/>
              <a:gd name="T114" fmla="*/ 2147483647 w 624"/>
              <a:gd name="T115" fmla="*/ 2147483647 h 476"/>
              <a:gd name="T116" fmla="*/ 2147483647 w 624"/>
              <a:gd name="T117" fmla="*/ 2147483647 h 47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624"/>
              <a:gd name="T178" fmla="*/ 0 h 476"/>
              <a:gd name="T179" fmla="*/ 624 w 624"/>
              <a:gd name="T180" fmla="*/ 476 h 47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624" h="476">
                <a:moveTo>
                  <a:pt x="534" y="160"/>
                </a:moveTo>
                <a:lnTo>
                  <a:pt x="536" y="166"/>
                </a:lnTo>
                <a:lnTo>
                  <a:pt x="530" y="160"/>
                </a:lnTo>
                <a:lnTo>
                  <a:pt x="526" y="160"/>
                </a:lnTo>
                <a:lnTo>
                  <a:pt x="540" y="194"/>
                </a:lnTo>
                <a:lnTo>
                  <a:pt x="568" y="234"/>
                </a:lnTo>
                <a:lnTo>
                  <a:pt x="566" y="240"/>
                </a:lnTo>
                <a:lnTo>
                  <a:pt x="568" y="236"/>
                </a:lnTo>
                <a:lnTo>
                  <a:pt x="578" y="248"/>
                </a:lnTo>
                <a:lnTo>
                  <a:pt x="582" y="260"/>
                </a:lnTo>
                <a:lnTo>
                  <a:pt x="596" y="284"/>
                </a:lnTo>
                <a:lnTo>
                  <a:pt x="600" y="290"/>
                </a:lnTo>
                <a:lnTo>
                  <a:pt x="598" y="288"/>
                </a:lnTo>
                <a:lnTo>
                  <a:pt x="592" y="286"/>
                </a:lnTo>
                <a:lnTo>
                  <a:pt x="590" y="286"/>
                </a:lnTo>
                <a:lnTo>
                  <a:pt x="592" y="288"/>
                </a:lnTo>
                <a:lnTo>
                  <a:pt x="598" y="288"/>
                </a:lnTo>
                <a:lnTo>
                  <a:pt x="606" y="296"/>
                </a:lnTo>
                <a:lnTo>
                  <a:pt x="612" y="306"/>
                </a:lnTo>
                <a:lnTo>
                  <a:pt x="610" y="306"/>
                </a:lnTo>
                <a:lnTo>
                  <a:pt x="616" y="322"/>
                </a:lnTo>
                <a:lnTo>
                  <a:pt x="622" y="362"/>
                </a:lnTo>
                <a:lnTo>
                  <a:pt x="624" y="392"/>
                </a:lnTo>
                <a:lnTo>
                  <a:pt x="622" y="412"/>
                </a:lnTo>
                <a:lnTo>
                  <a:pt x="614" y="426"/>
                </a:lnTo>
                <a:lnTo>
                  <a:pt x="614" y="436"/>
                </a:lnTo>
                <a:lnTo>
                  <a:pt x="616" y="444"/>
                </a:lnTo>
                <a:lnTo>
                  <a:pt x="610" y="458"/>
                </a:lnTo>
                <a:lnTo>
                  <a:pt x="612" y="462"/>
                </a:lnTo>
                <a:lnTo>
                  <a:pt x="600" y="462"/>
                </a:lnTo>
                <a:lnTo>
                  <a:pt x="592" y="470"/>
                </a:lnTo>
                <a:lnTo>
                  <a:pt x="578" y="470"/>
                </a:lnTo>
                <a:lnTo>
                  <a:pt x="568" y="474"/>
                </a:lnTo>
                <a:lnTo>
                  <a:pt x="556" y="476"/>
                </a:lnTo>
                <a:lnTo>
                  <a:pt x="554" y="474"/>
                </a:lnTo>
                <a:lnTo>
                  <a:pt x="550" y="466"/>
                </a:lnTo>
                <a:lnTo>
                  <a:pt x="552" y="460"/>
                </a:lnTo>
                <a:lnTo>
                  <a:pt x="564" y="468"/>
                </a:lnTo>
                <a:lnTo>
                  <a:pt x="568" y="470"/>
                </a:lnTo>
                <a:lnTo>
                  <a:pt x="570" y="466"/>
                </a:lnTo>
                <a:lnTo>
                  <a:pt x="566" y="458"/>
                </a:lnTo>
                <a:lnTo>
                  <a:pt x="552" y="454"/>
                </a:lnTo>
                <a:lnTo>
                  <a:pt x="538" y="430"/>
                </a:lnTo>
                <a:lnTo>
                  <a:pt x="544" y="428"/>
                </a:lnTo>
                <a:lnTo>
                  <a:pt x="538" y="422"/>
                </a:lnTo>
                <a:lnTo>
                  <a:pt x="516" y="414"/>
                </a:lnTo>
                <a:lnTo>
                  <a:pt x="500" y="416"/>
                </a:lnTo>
                <a:lnTo>
                  <a:pt x="500" y="410"/>
                </a:lnTo>
                <a:lnTo>
                  <a:pt x="492" y="400"/>
                </a:lnTo>
                <a:lnTo>
                  <a:pt x="488" y="386"/>
                </a:lnTo>
                <a:lnTo>
                  <a:pt x="484" y="382"/>
                </a:lnTo>
                <a:lnTo>
                  <a:pt x="480" y="376"/>
                </a:lnTo>
                <a:lnTo>
                  <a:pt x="476" y="372"/>
                </a:lnTo>
                <a:lnTo>
                  <a:pt x="472" y="368"/>
                </a:lnTo>
                <a:lnTo>
                  <a:pt x="476" y="366"/>
                </a:lnTo>
                <a:lnTo>
                  <a:pt x="478" y="356"/>
                </a:lnTo>
                <a:lnTo>
                  <a:pt x="486" y="350"/>
                </a:lnTo>
                <a:lnTo>
                  <a:pt x="476" y="354"/>
                </a:lnTo>
                <a:lnTo>
                  <a:pt x="474" y="366"/>
                </a:lnTo>
                <a:lnTo>
                  <a:pt x="470" y="368"/>
                </a:lnTo>
                <a:lnTo>
                  <a:pt x="460" y="352"/>
                </a:lnTo>
                <a:lnTo>
                  <a:pt x="462" y="348"/>
                </a:lnTo>
                <a:lnTo>
                  <a:pt x="462" y="340"/>
                </a:lnTo>
                <a:lnTo>
                  <a:pt x="458" y="336"/>
                </a:lnTo>
                <a:lnTo>
                  <a:pt x="464" y="332"/>
                </a:lnTo>
                <a:lnTo>
                  <a:pt x="464" y="324"/>
                </a:lnTo>
                <a:lnTo>
                  <a:pt x="462" y="330"/>
                </a:lnTo>
                <a:lnTo>
                  <a:pt x="454" y="336"/>
                </a:lnTo>
                <a:lnTo>
                  <a:pt x="444" y="332"/>
                </a:lnTo>
                <a:lnTo>
                  <a:pt x="442" y="330"/>
                </a:lnTo>
                <a:lnTo>
                  <a:pt x="444" y="332"/>
                </a:lnTo>
                <a:lnTo>
                  <a:pt x="450" y="336"/>
                </a:lnTo>
                <a:lnTo>
                  <a:pt x="456" y="348"/>
                </a:lnTo>
                <a:lnTo>
                  <a:pt x="444" y="342"/>
                </a:lnTo>
                <a:lnTo>
                  <a:pt x="438" y="336"/>
                </a:lnTo>
                <a:lnTo>
                  <a:pt x="432" y="332"/>
                </a:lnTo>
                <a:lnTo>
                  <a:pt x="438" y="336"/>
                </a:lnTo>
                <a:lnTo>
                  <a:pt x="440" y="340"/>
                </a:lnTo>
                <a:lnTo>
                  <a:pt x="434" y="336"/>
                </a:lnTo>
                <a:lnTo>
                  <a:pt x="422" y="312"/>
                </a:lnTo>
                <a:lnTo>
                  <a:pt x="418" y="310"/>
                </a:lnTo>
                <a:lnTo>
                  <a:pt x="422" y="316"/>
                </a:lnTo>
                <a:lnTo>
                  <a:pt x="416" y="310"/>
                </a:lnTo>
                <a:lnTo>
                  <a:pt x="418" y="306"/>
                </a:lnTo>
                <a:lnTo>
                  <a:pt x="416" y="302"/>
                </a:lnTo>
                <a:lnTo>
                  <a:pt x="404" y="294"/>
                </a:lnTo>
                <a:lnTo>
                  <a:pt x="410" y="292"/>
                </a:lnTo>
                <a:lnTo>
                  <a:pt x="408" y="292"/>
                </a:lnTo>
                <a:lnTo>
                  <a:pt x="404" y="290"/>
                </a:lnTo>
                <a:lnTo>
                  <a:pt x="422" y="292"/>
                </a:lnTo>
                <a:lnTo>
                  <a:pt x="418" y="290"/>
                </a:lnTo>
                <a:lnTo>
                  <a:pt x="426" y="288"/>
                </a:lnTo>
                <a:lnTo>
                  <a:pt x="414" y="290"/>
                </a:lnTo>
                <a:lnTo>
                  <a:pt x="408" y="290"/>
                </a:lnTo>
                <a:lnTo>
                  <a:pt x="414" y="288"/>
                </a:lnTo>
                <a:lnTo>
                  <a:pt x="414" y="286"/>
                </a:lnTo>
                <a:lnTo>
                  <a:pt x="410" y="288"/>
                </a:lnTo>
                <a:lnTo>
                  <a:pt x="414" y="280"/>
                </a:lnTo>
                <a:lnTo>
                  <a:pt x="414" y="278"/>
                </a:lnTo>
                <a:lnTo>
                  <a:pt x="424" y="264"/>
                </a:lnTo>
                <a:lnTo>
                  <a:pt x="422" y="256"/>
                </a:lnTo>
                <a:lnTo>
                  <a:pt x="416" y="254"/>
                </a:lnTo>
                <a:lnTo>
                  <a:pt x="416" y="262"/>
                </a:lnTo>
                <a:lnTo>
                  <a:pt x="414" y="262"/>
                </a:lnTo>
                <a:lnTo>
                  <a:pt x="412" y="254"/>
                </a:lnTo>
                <a:lnTo>
                  <a:pt x="402" y="246"/>
                </a:lnTo>
                <a:lnTo>
                  <a:pt x="402" y="248"/>
                </a:lnTo>
                <a:lnTo>
                  <a:pt x="398" y="246"/>
                </a:lnTo>
                <a:lnTo>
                  <a:pt x="400" y="248"/>
                </a:lnTo>
                <a:lnTo>
                  <a:pt x="398" y="254"/>
                </a:lnTo>
                <a:lnTo>
                  <a:pt x="402" y="254"/>
                </a:lnTo>
                <a:lnTo>
                  <a:pt x="396" y="256"/>
                </a:lnTo>
                <a:lnTo>
                  <a:pt x="410" y="260"/>
                </a:lnTo>
                <a:lnTo>
                  <a:pt x="404" y="262"/>
                </a:lnTo>
                <a:lnTo>
                  <a:pt x="404" y="274"/>
                </a:lnTo>
                <a:lnTo>
                  <a:pt x="402" y="276"/>
                </a:lnTo>
                <a:lnTo>
                  <a:pt x="394" y="264"/>
                </a:lnTo>
                <a:lnTo>
                  <a:pt x="400" y="274"/>
                </a:lnTo>
                <a:lnTo>
                  <a:pt x="398" y="278"/>
                </a:lnTo>
                <a:lnTo>
                  <a:pt x="388" y="264"/>
                </a:lnTo>
                <a:lnTo>
                  <a:pt x="388" y="236"/>
                </a:lnTo>
                <a:lnTo>
                  <a:pt x="396" y="214"/>
                </a:lnTo>
                <a:lnTo>
                  <a:pt x="394" y="190"/>
                </a:lnTo>
                <a:lnTo>
                  <a:pt x="388" y="182"/>
                </a:lnTo>
                <a:lnTo>
                  <a:pt x="394" y="180"/>
                </a:lnTo>
                <a:lnTo>
                  <a:pt x="392" y="174"/>
                </a:lnTo>
                <a:lnTo>
                  <a:pt x="382" y="164"/>
                </a:lnTo>
                <a:lnTo>
                  <a:pt x="378" y="152"/>
                </a:lnTo>
                <a:lnTo>
                  <a:pt x="358" y="152"/>
                </a:lnTo>
                <a:lnTo>
                  <a:pt x="354" y="144"/>
                </a:lnTo>
                <a:lnTo>
                  <a:pt x="350" y="142"/>
                </a:lnTo>
                <a:lnTo>
                  <a:pt x="352" y="140"/>
                </a:lnTo>
                <a:lnTo>
                  <a:pt x="344" y="140"/>
                </a:lnTo>
                <a:lnTo>
                  <a:pt x="340" y="134"/>
                </a:lnTo>
                <a:lnTo>
                  <a:pt x="328" y="126"/>
                </a:lnTo>
                <a:lnTo>
                  <a:pt x="324" y="114"/>
                </a:lnTo>
                <a:lnTo>
                  <a:pt x="312" y="110"/>
                </a:lnTo>
                <a:lnTo>
                  <a:pt x="304" y="96"/>
                </a:lnTo>
                <a:lnTo>
                  <a:pt x="278" y="84"/>
                </a:lnTo>
                <a:lnTo>
                  <a:pt x="268" y="84"/>
                </a:lnTo>
                <a:lnTo>
                  <a:pt x="264" y="88"/>
                </a:lnTo>
                <a:lnTo>
                  <a:pt x="258" y="84"/>
                </a:lnTo>
                <a:lnTo>
                  <a:pt x="250" y="90"/>
                </a:lnTo>
                <a:lnTo>
                  <a:pt x="250" y="96"/>
                </a:lnTo>
                <a:lnTo>
                  <a:pt x="244" y="96"/>
                </a:lnTo>
                <a:lnTo>
                  <a:pt x="246" y="98"/>
                </a:lnTo>
                <a:lnTo>
                  <a:pt x="252" y="98"/>
                </a:lnTo>
                <a:lnTo>
                  <a:pt x="252" y="104"/>
                </a:lnTo>
                <a:lnTo>
                  <a:pt x="244" y="104"/>
                </a:lnTo>
                <a:lnTo>
                  <a:pt x="216" y="122"/>
                </a:lnTo>
                <a:lnTo>
                  <a:pt x="210" y="120"/>
                </a:lnTo>
                <a:lnTo>
                  <a:pt x="206" y="124"/>
                </a:lnTo>
                <a:lnTo>
                  <a:pt x="188" y="128"/>
                </a:lnTo>
                <a:lnTo>
                  <a:pt x="176" y="130"/>
                </a:lnTo>
                <a:lnTo>
                  <a:pt x="174" y="124"/>
                </a:lnTo>
                <a:lnTo>
                  <a:pt x="172" y="118"/>
                </a:lnTo>
                <a:lnTo>
                  <a:pt x="174" y="114"/>
                </a:lnTo>
                <a:lnTo>
                  <a:pt x="174" y="122"/>
                </a:lnTo>
                <a:lnTo>
                  <a:pt x="180" y="130"/>
                </a:lnTo>
                <a:lnTo>
                  <a:pt x="182" y="128"/>
                </a:lnTo>
                <a:lnTo>
                  <a:pt x="182" y="120"/>
                </a:lnTo>
                <a:lnTo>
                  <a:pt x="174" y="110"/>
                </a:lnTo>
                <a:lnTo>
                  <a:pt x="154" y="98"/>
                </a:lnTo>
                <a:lnTo>
                  <a:pt x="158" y="96"/>
                </a:lnTo>
                <a:lnTo>
                  <a:pt x="168" y="104"/>
                </a:lnTo>
                <a:lnTo>
                  <a:pt x="170" y="102"/>
                </a:lnTo>
                <a:lnTo>
                  <a:pt x="172" y="104"/>
                </a:lnTo>
                <a:lnTo>
                  <a:pt x="172" y="102"/>
                </a:lnTo>
                <a:lnTo>
                  <a:pt x="172" y="98"/>
                </a:lnTo>
                <a:lnTo>
                  <a:pt x="168" y="102"/>
                </a:lnTo>
                <a:lnTo>
                  <a:pt x="160" y="94"/>
                </a:lnTo>
                <a:lnTo>
                  <a:pt x="146" y="92"/>
                </a:lnTo>
                <a:lnTo>
                  <a:pt x="150" y="84"/>
                </a:lnTo>
                <a:lnTo>
                  <a:pt x="154" y="84"/>
                </a:lnTo>
                <a:lnTo>
                  <a:pt x="156" y="78"/>
                </a:lnTo>
                <a:lnTo>
                  <a:pt x="146" y="84"/>
                </a:lnTo>
                <a:lnTo>
                  <a:pt x="142" y="82"/>
                </a:lnTo>
                <a:lnTo>
                  <a:pt x="136" y="84"/>
                </a:lnTo>
                <a:lnTo>
                  <a:pt x="138" y="88"/>
                </a:lnTo>
                <a:lnTo>
                  <a:pt x="142" y="88"/>
                </a:lnTo>
                <a:lnTo>
                  <a:pt x="146" y="96"/>
                </a:lnTo>
                <a:lnTo>
                  <a:pt x="126" y="84"/>
                </a:lnTo>
                <a:lnTo>
                  <a:pt x="94" y="78"/>
                </a:lnTo>
                <a:lnTo>
                  <a:pt x="86" y="78"/>
                </a:lnTo>
                <a:lnTo>
                  <a:pt x="94" y="78"/>
                </a:lnTo>
                <a:lnTo>
                  <a:pt x="106" y="76"/>
                </a:lnTo>
                <a:lnTo>
                  <a:pt x="106" y="74"/>
                </a:lnTo>
                <a:lnTo>
                  <a:pt x="114" y="78"/>
                </a:lnTo>
                <a:lnTo>
                  <a:pt x="114" y="74"/>
                </a:lnTo>
                <a:lnTo>
                  <a:pt x="108" y="68"/>
                </a:lnTo>
                <a:lnTo>
                  <a:pt x="94" y="74"/>
                </a:lnTo>
                <a:lnTo>
                  <a:pt x="90" y="68"/>
                </a:lnTo>
                <a:lnTo>
                  <a:pt x="78" y="78"/>
                </a:lnTo>
                <a:lnTo>
                  <a:pt x="64" y="80"/>
                </a:lnTo>
                <a:lnTo>
                  <a:pt x="36" y="88"/>
                </a:lnTo>
                <a:lnTo>
                  <a:pt x="54" y="76"/>
                </a:lnTo>
                <a:lnTo>
                  <a:pt x="48" y="74"/>
                </a:lnTo>
                <a:lnTo>
                  <a:pt x="48" y="66"/>
                </a:lnTo>
                <a:lnTo>
                  <a:pt x="46" y="66"/>
                </a:lnTo>
                <a:lnTo>
                  <a:pt x="44" y="78"/>
                </a:lnTo>
                <a:lnTo>
                  <a:pt x="38" y="68"/>
                </a:lnTo>
                <a:lnTo>
                  <a:pt x="36" y="72"/>
                </a:lnTo>
                <a:lnTo>
                  <a:pt x="36" y="78"/>
                </a:lnTo>
                <a:lnTo>
                  <a:pt x="30" y="88"/>
                </a:lnTo>
                <a:lnTo>
                  <a:pt x="18" y="92"/>
                </a:lnTo>
                <a:lnTo>
                  <a:pt x="18" y="84"/>
                </a:lnTo>
                <a:lnTo>
                  <a:pt x="22" y="82"/>
                </a:lnTo>
                <a:lnTo>
                  <a:pt x="22" y="80"/>
                </a:lnTo>
                <a:lnTo>
                  <a:pt x="18" y="78"/>
                </a:lnTo>
                <a:lnTo>
                  <a:pt x="16" y="74"/>
                </a:lnTo>
                <a:lnTo>
                  <a:pt x="16" y="72"/>
                </a:lnTo>
                <a:lnTo>
                  <a:pt x="18" y="66"/>
                </a:lnTo>
                <a:lnTo>
                  <a:pt x="18" y="62"/>
                </a:lnTo>
                <a:lnTo>
                  <a:pt x="16" y="60"/>
                </a:lnTo>
                <a:lnTo>
                  <a:pt x="14" y="60"/>
                </a:lnTo>
                <a:lnTo>
                  <a:pt x="6" y="54"/>
                </a:lnTo>
                <a:lnTo>
                  <a:pt x="6" y="52"/>
                </a:lnTo>
                <a:lnTo>
                  <a:pt x="0" y="48"/>
                </a:lnTo>
                <a:lnTo>
                  <a:pt x="0" y="46"/>
                </a:lnTo>
                <a:lnTo>
                  <a:pt x="2" y="38"/>
                </a:lnTo>
                <a:lnTo>
                  <a:pt x="0" y="34"/>
                </a:lnTo>
                <a:lnTo>
                  <a:pt x="32" y="32"/>
                </a:lnTo>
                <a:lnTo>
                  <a:pt x="62" y="30"/>
                </a:lnTo>
                <a:lnTo>
                  <a:pt x="66" y="30"/>
                </a:lnTo>
                <a:lnTo>
                  <a:pt x="90" y="28"/>
                </a:lnTo>
                <a:lnTo>
                  <a:pt x="106" y="24"/>
                </a:lnTo>
                <a:lnTo>
                  <a:pt x="116" y="24"/>
                </a:lnTo>
                <a:lnTo>
                  <a:pt x="156" y="18"/>
                </a:lnTo>
                <a:lnTo>
                  <a:pt x="192" y="16"/>
                </a:lnTo>
                <a:lnTo>
                  <a:pt x="196" y="18"/>
                </a:lnTo>
                <a:lnTo>
                  <a:pt x="196" y="20"/>
                </a:lnTo>
                <a:lnTo>
                  <a:pt x="198" y="22"/>
                </a:lnTo>
                <a:lnTo>
                  <a:pt x="200" y="28"/>
                </a:lnTo>
                <a:lnTo>
                  <a:pt x="200" y="32"/>
                </a:lnTo>
                <a:lnTo>
                  <a:pt x="200" y="34"/>
                </a:lnTo>
                <a:lnTo>
                  <a:pt x="200" y="36"/>
                </a:lnTo>
                <a:lnTo>
                  <a:pt x="202" y="36"/>
                </a:lnTo>
                <a:lnTo>
                  <a:pt x="204" y="38"/>
                </a:lnTo>
                <a:lnTo>
                  <a:pt x="242" y="36"/>
                </a:lnTo>
                <a:lnTo>
                  <a:pt x="248" y="34"/>
                </a:lnTo>
                <a:lnTo>
                  <a:pt x="264" y="34"/>
                </a:lnTo>
                <a:lnTo>
                  <a:pt x="268" y="34"/>
                </a:lnTo>
                <a:lnTo>
                  <a:pt x="290" y="32"/>
                </a:lnTo>
                <a:lnTo>
                  <a:pt x="298" y="32"/>
                </a:lnTo>
                <a:lnTo>
                  <a:pt x="320" y="30"/>
                </a:lnTo>
                <a:lnTo>
                  <a:pt x="322" y="30"/>
                </a:lnTo>
                <a:lnTo>
                  <a:pt x="334" y="30"/>
                </a:lnTo>
                <a:lnTo>
                  <a:pt x="366" y="28"/>
                </a:lnTo>
                <a:lnTo>
                  <a:pt x="374" y="28"/>
                </a:lnTo>
                <a:lnTo>
                  <a:pt x="384" y="28"/>
                </a:lnTo>
                <a:lnTo>
                  <a:pt x="388" y="28"/>
                </a:lnTo>
                <a:lnTo>
                  <a:pt x="402" y="24"/>
                </a:lnTo>
                <a:lnTo>
                  <a:pt x="400" y="28"/>
                </a:lnTo>
                <a:lnTo>
                  <a:pt x="402" y="30"/>
                </a:lnTo>
                <a:lnTo>
                  <a:pt x="404" y="32"/>
                </a:lnTo>
                <a:lnTo>
                  <a:pt x="404" y="36"/>
                </a:lnTo>
                <a:lnTo>
                  <a:pt x="408" y="42"/>
                </a:lnTo>
                <a:lnTo>
                  <a:pt x="410" y="42"/>
                </a:lnTo>
                <a:lnTo>
                  <a:pt x="416" y="42"/>
                </a:lnTo>
                <a:lnTo>
                  <a:pt x="418" y="38"/>
                </a:lnTo>
                <a:lnTo>
                  <a:pt x="416" y="34"/>
                </a:lnTo>
                <a:lnTo>
                  <a:pt x="418" y="30"/>
                </a:lnTo>
                <a:lnTo>
                  <a:pt x="418" y="22"/>
                </a:lnTo>
                <a:lnTo>
                  <a:pt x="416" y="20"/>
                </a:lnTo>
                <a:lnTo>
                  <a:pt x="414" y="16"/>
                </a:lnTo>
                <a:lnTo>
                  <a:pt x="414" y="6"/>
                </a:lnTo>
                <a:lnTo>
                  <a:pt x="414" y="4"/>
                </a:lnTo>
                <a:lnTo>
                  <a:pt x="416" y="4"/>
                </a:lnTo>
                <a:lnTo>
                  <a:pt x="418" y="2"/>
                </a:lnTo>
                <a:lnTo>
                  <a:pt x="418" y="0"/>
                </a:lnTo>
                <a:lnTo>
                  <a:pt x="422" y="0"/>
                </a:lnTo>
                <a:lnTo>
                  <a:pt x="424" y="0"/>
                </a:lnTo>
                <a:lnTo>
                  <a:pt x="426" y="2"/>
                </a:lnTo>
                <a:lnTo>
                  <a:pt x="430" y="2"/>
                </a:lnTo>
                <a:lnTo>
                  <a:pt x="432" y="4"/>
                </a:lnTo>
                <a:lnTo>
                  <a:pt x="434" y="2"/>
                </a:lnTo>
                <a:lnTo>
                  <a:pt x="438" y="4"/>
                </a:lnTo>
                <a:lnTo>
                  <a:pt x="442" y="4"/>
                </a:lnTo>
                <a:lnTo>
                  <a:pt x="444" y="4"/>
                </a:lnTo>
                <a:lnTo>
                  <a:pt x="446" y="6"/>
                </a:lnTo>
                <a:lnTo>
                  <a:pt x="446" y="4"/>
                </a:lnTo>
                <a:lnTo>
                  <a:pt x="450" y="6"/>
                </a:lnTo>
                <a:lnTo>
                  <a:pt x="450" y="4"/>
                </a:lnTo>
                <a:lnTo>
                  <a:pt x="456" y="14"/>
                </a:lnTo>
                <a:lnTo>
                  <a:pt x="454" y="18"/>
                </a:lnTo>
                <a:lnTo>
                  <a:pt x="460" y="28"/>
                </a:lnTo>
                <a:lnTo>
                  <a:pt x="460" y="32"/>
                </a:lnTo>
                <a:lnTo>
                  <a:pt x="462" y="34"/>
                </a:lnTo>
                <a:lnTo>
                  <a:pt x="464" y="44"/>
                </a:lnTo>
                <a:lnTo>
                  <a:pt x="478" y="72"/>
                </a:lnTo>
                <a:lnTo>
                  <a:pt x="478" y="78"/>
                </a:lnTo>
                <a:lnTo>
                  <a:pt x="486" y="84"/>
                </a:lnTo>
                <a:lnTo>
                  <a:pt x="488" y="92"/>
                </a:lnTo>
                <a:lnTo>
                  <a:pt x="500" y="110"/>
                </a:lnTo>
                <a:lnTo>
                  <a:pt x="502" y="118"/>
                </a:lnTo>
                <a:lnTo>
                  <a:pt x="534" y="160"/>
                </a:lnTo>
                <a:close/>
                <a:moveTo>
                  <a:pt x="62" y="80"/>
                </a:moveTo>
                <a:lnTo>
                  <a:pt x="64" y="80"/>
                </a:lnTo>
                <a:lnTo>
                  <a:pt x="78" y="78"/>
                </a:lnTo>
                <a:lnTo>
                  <a:pt x="84" y="78"/>
                </a:lnTo>
                <a:lnTo>
                  <a:pt x="84" y="80"/>
                </a:lnTo>
                <a:lnTo>
                  <a:pt x="68" y="80"/>
                </a:lnTo>
                <a:lnTo>
                  <a:pt x="64" y="82"/>
                </a:lnTo>
                <a:lnTo>
                  <a:pt x="62" y="82"/>
                </a:lnTo>
                <a:lnTo>
                  <a:pt x="32" y="92"/>
                </a:lnTo>
                <a:lnTo>
                  <a:pt x="30" y="92"/>
                </a:lnTo>
                <a:lnTo>
                  <a:pt x="28" y="90"/>
                </a:lnTo>
                <a:lnTo>
                  <a:pt x="30" y="90"/>
                </a:lnTo>
                <a:lnTo>
                  <a:pt x="34" y="90"/>
                </a:lnTo>
                <a:lnTo>
                  <a:pt x="38" y="88"/>
                </a:lnTo>
                <a:lnTo>
                  <a:pt x="46" y="84"/>
                </a:lnTo>
                <a:lnTo>
                  <a:pt x="54" y="82"/>
                </a:lnTo>
                <a:lnTo>
                  <a:pt x="62" y="80"/>
                </a:lnTo>
                <a:close/>
                <a:moveTo>
                  <a:pt x="536" y="160"/>
                </a:moveTo>
                <a:lnTo>
                  <a:pt x="534" y="156"/>
                </a:lnTo>
                <a:lnTo>
                  <a:pt x="530" y="152"/>
                </a:lnTo>
                <a:lnTo>
                  <a:pt x="522" y="142"/>
                </a:lnTo>
                <a:lnTo>
                  <a:pt x="520" y="138"/>
                </a:lnTo>
                <a:lnTo>
                  <a:pt x="524" y="144"/>
                </a:lnTo>
                <a:lnTo>
                  <a:pt x="536" y="160"/>
                </a:lnTo>
                <a:close/>
                <a:moveTo>
                  <a:pt x="536" y="160"/>
                </a:moveTo>
                <a:lnTo>
                  <a:pt x="550" y="174"/>
                </a:lnTo>
                <a:lnTo>
                  <a:pt x="556" y="184"/>
                </a:lnTo>
                <a:lnTo>
                  <a:pt x="552" y="190"/>
                </a:lnTo>
                <a:lnTo>
                  <a:pt x="550" y="190"/>
                </a:lnTo>
                <a:lnTo>
                  <a:pt x="552" y="180"/>
                </a:lnTo>
                <a:lnTo>
                  <a:pt x="550" y="174"/>
                </a:lnTo>
                <a:lnTo>
                  <a:pt x="546" y="172"/>
                </a:lnTo>
                <a:lnTo>
                  <a:pt x="544" y="178"/>
                </a:lnTo>
                <a:lnTo>
                  <a:pt x="536" y="174"/>
                </a:lnTo>
                <a:lnTo>
                  <a:pt x="534" y="170"/>
                </a:lnTo>
                <a:lnTo>
                  <a:pt x="538" y="168"/>
                </a:lnTo>
                <a:lnTo>
                  <a:pt x="536" y="166"/>
                </a:lnTo>
                <a:lnTo>
                  <a:pt x="546" y="170"/>
                </a:lnTo>
                <a:lnTo>
                  <a:pt x="536" y="160"/>
                </a:lnTo>
                <a:close/>
                <a:moveTo>
                  <a:pt x="544" y="178"/>
                </a:moveTo>
                <a:lnTo>
                  <a:pt x="546" y="174"/>
                </a:lnTo>
                <a:lnTo>
                  <a:pt x="550" y="178"/>
                </a:lnTo>
                <a:lnTo>
                  <a:pt x="548" y="190"/>
                </a:lnTo>
                <a:lnTo>
                  <a:pt x="548" y="200"/>
                </a:lnTo>
                <a:lnTo>
                  <a:pt x="554" y="214"/>
                </a:lnTo>
                <a:lnTo>
                  <a:pt x="544" y="194"/>
                </a:lnTo>
                <a:lnTo>
                  <a:pt x="544" y="178"/>
                </a:lnTo>
                <a:close/>
                <a:moveTo>
                  <a:pt x="462" y="364"/>
                </a:moveTo>
                <a:lnTo>
                  <a:pt x="464" y="370"/>
                </a:lnTo>
                <a:lnTo>
                  <a:pt x="462" y="372"/>
                </a:lnTo>
                <a:lnTo>
                  <a:pt x="458" y="360"/>
                </a:lnTo>
                <a:lnTo>
                  <a:pt x="454" y="356"/>
                </a:lnTo>
                <a:lnTo>
                  <a:pt x="458" y="354"/>
                </a:lnTo>
                <a:lnTo>
                  <a:pt x="462" y="364"/>
                </a:lnTo>
                <a:close/>
              </a:path>
            </a:pathLst>
          </a:custGeom>
          <a:solidFill>
            <a:srgbClr val="F1DFB3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65" name="Freeform 117"/>
          <p:cNvSpPr>
            <a:spLocks/>
          </p:cNvSpPr>
          <p:nvPr/>
        </p:nvSpPr>
        <p:spPr bwMode="auto">
          <a:xfrm>
            <a:off x="5965825" y="4530725"/>
            <a:ext cx="990600" cy="755650"/>
          </a:xfrm>
          <a:custGeom>
            <a:avLst/>
            <a:gdLst>
              <a:gd name="T0" fmla="*/ 540 w 624"/>
              <a:gd name="T1" fmla="*/ 194 h 476"/>
              <a:gd name="T2" fmla="*/ 582 w 624"/>
              <a:gd name="T3" fmla="*/ 260 h 476"/>
              <a:gd name="T4" fmla="*/ 590 w 624"/>
              <a:gd name="T5" fmla="*/ 286 h 476"/>
              <a:gd name="T6" fmla="*/ 610 w 624"/>
              <a:gd name="T7" fmla="*/ 306 h 476"/>
              <a:gd name="T8" fmla="*/ 614 w 624"/>
              <a:gd name="T9" fmla="*/ 426 h 476"/>
              <a:gd name="T10" fmla="*/ 600 w 624"/>
              <a:gd name="T11" fmla="*/ 462 h 476"/>
              <a:gd name="T12" fmla="*/ 554 w 624"/>
              <a:gd name="T13" fmla="*/ 474 h 476"/>
              <a:gd name="T14" fmla="*/ 570 w 624"/>
              <a:gd name="T15" fmla="*/ 466 h 476"/>
              <a:gd name="T16" fmla="*/ 538 w 624"/>
              <a:gd name="T17" fmla="*/ 422 h 476"/>
              <a:gd name="T18" fmla="*/ 488 w 624"/>
              <a:gd name="T19" fmla="*/ 386 h 476"/>
              <a:gd name="T20" fmla="*/ 476 w 624"/>
              <a:gd name="T21" fmla="*/ 366 h 476"/>
              <a:gd name="T22" fmla="*/ 470 w 624"/>
              <a:gd name="T23" fmla="*/ 368 h 476"/>
              <a:gd name="T24" fmla="*/ 464 w 624"/>
              <a:gd name="T25" fmla="*/ 332 h 476"/>
              <a:gd name="T26" fmla="*/ 442 w 624"/>
              <a:gd name="T27" fmla="*/ 330 h 476"/>
              <a:gd name="T28" fmla="*/ 438 w 624"/>
              <a:gd name="T29" fmla="*/ 336 h 476"/>
              <a:gd name="T30" fmla="*/ 422 w 624"/>
              <a:gd name="T31" fmla="*/ 312 h 476"/>
              <a:gd name="T32" fmla="*/ 416 w 624"/>
              <a:gd name="T33" fmla="*/ 302 h 476"/>
              <a:gd name="T34" fmla="*/ 422 w 624"/>
              <a:gd name="T35" fmla="*/ 292 h 476"/>
              <a:gd name="T36" fmla="*/ 414 w 624"/>
              <a:gd name="T37" fmla="*/ 288 h 476"/>
              <a:gd name="T38" fmla="*/ 424 w 624"/>
              <a:gd name="T39" fmla="*/ 264 h 476"/>
              <a:gd name="T40" fmla="*/ 412 w 624"/>
              <a:gd name="T41" fmla="*/ 254 h 476"/>
              <a:gd name="T42" fmla="*/ 398 w 624"/>
              <a:gd name="T43" fmla="*/ 254 h 476"/>
              <a:gd name="T44" fmla="*/ 404 w 624"/>
              <a:gd name="T45" fmla="*/ 274 h 476"/>
              <a:gd name="T46" fmla="*/ 388 w 624"/>
              <a:gd name="T47" fmla="*/ 264 h 476"/>
              <a:gd name="T48" fmla="*/ 394 w 624"/>
              <a:gd name="T49" fmla="*/ 180 h 476"/>
              <a:gd name="T50" fmla="*/ 354 w 624"/>
              <a:gd name="T51" fmla="*/ 144 h 476"/>
              <a:gd name="T52" fmla="*/ 328 w 624"/>
              <a:gd name="T53" fmla="*/ 126 h 476"/>
              <a:gd name="T54" fmla="*/ 268 w 624"/>
              <a:gd name="T55" fmla="*/ 84 h 476"/>
              <a:gd name="T56" fmla="*/ 244 w 624"/>
              <a:gd name="T57" fmla="*/ 96 h 476"/>
              <a:gd name="T58" fmla="*/ 216 w 624"/>
              <a:gd name="T59" fmla="*/ 122 h 476"/>
              <a:gd name="T60" fmla="*/ 174 w 624"/>
              <a:gd name="T61" fmla="*/ 124 h 476"/>
              <a:gd name="T62" fmla="*/ 182 w 624"/>
              <a:gd name="T63" fmla="*/ 128 h 476"/>
              <a:gd name="T64" fmla="*/ 168 w 624"/>
              <a:gd name="T65" fmla="*/ 104 h 476"/>
              <a:gd name="T66" fmla="*/ 168 w 624"/>
              <a:gd name="T67" fmla="*/ 102 h 476"/>
              <a:gd name="T68" fmla="*/ 156 w 624"/>
              <a:gd name="T69" fmla="*/ 78 h 476"/>
              <a:gd name="T70" fmla="*/ 142 w 624"/>
              <a:gd name="T71" fmla="*/ 88 h 476"/>
              <a:gd name="T72" fmla="*/ 94 w 624"/>
              <a:gd name="T73" fmla="*/ 78 h 476"/>
              <a:gd name="T74" fmla="*/ 108 w 624"/>
              <a:gd name="T75" fmla="*/ 68 h 476"/>
              <a:gd name="T76" fmla="*/ 36 w 624"/>
              <a:gd name="T77" fmla="*/ 88 h 476"/>
              <a:gd name="T78" fmla="*/ 44 w 624"/>
              <a:gd name="T79" fmla="*/ 78 h 476"/>
              <a:gd name="T80" fmla="*/ 18 w 624"/>
              <a:gd name="T81" fmla="*/ 92 h 476"/>
              <a:gd name="T82" fmla="*/ 16 w 624"/>
              <a:gd name="T83" fmla="*/ 74 h 476"/>
              <a:gd name="T84" fmla="*/ 14 w 624"/>
              <a:gd name="T85" fmla="*/ 60 h 476"/>
              <a:gd name="T86" fmla="*/ 2 w 624"/>
              <a:gd name="T87" fmla="*/ 38 h 476"/>
              <a:gd name="T88" fmla="*/ 90 w 624"/>
              <a:gd name="T89" fmla="*/ 28 h 476"/>
              <a:gd name="T90" fmla="*/ 196 w 624"/>
              <a:gd name="T91" fmla="*/ 18 h 476"/>
              <a:gd name="T92" fmla="*/ 200 w 624"/>
              <a:gd name="T93" fmla="*/ 34 h 476"/>
              <a:gd name="T94" fmla="*/ 248 w 624"/>
              <a:gd name="T95" fmla="*/ 34 h 476"/>
              <a:gd name="T96" fmla="*/ 320 w 624"/>
              <a:gd name="T97" fmla="*/ 30 h 476"/>
              <a:gd name="T98" fmla="*/ 384 w 624"/>
              <a:gd name="T99" fmla="*/ 28 h 476"/>
              <a:gd name="T100" fmla="*/ 404 w 624"/>
              <a:gd name="T101" fmla="*/ 32 h 476"/>
              <a:gd name="T102" fmla="*/ 418 w 624"/>
              <a:gd name="T103" fmla="*/ 38 h 476"/>
              <a:gd name="T104" fmla="*/ 414 w 624"/>
              <a:gd name="T105" fmla="*/ 16 h 476"/>
              <a:gd name="T106" fmla="*/ 418 w 624"/>
              <a:gd name="T107" fmla="*/ 0 h 476"/>
              <a:gd name="T108" fmla="*/ 432 w 624"/>
              <a:gd name="T109" fmla="*/ 4 h 476"/>
              <a:gd name="T110" fmla="*/ 446 w 624"/>
              <a:gd name="T111" fmla="*/ 6 h 476"/>
              <a:gd name="T112" fmla="*/ 454 w 624"/>
              <a:gd name="T113" fmla="*/ 18 h 476"/>
              <a:gd name="T114" fmla="*/ 478 w 624"/>
              <a:gd name="T115" fmla="*/ 72 h 476"/>
              <a:gd name="T116" fmla="*/ 502 w 624"/>
              <a:gd name="T117" fmla="*/ 118 h 47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624"/>
              <a:gd name="T178" fmla="*/ 0 h 476"/>
              <a:gd name="T179" fmla="*/ 624 w 624"/>
              <a:gd name="T180" fmla="*/ 476 h 47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624" h="476">
                <a:moveTo>
                  <a:pt x="534" y="160"/>
                </a:moveTo>
                <a:lnTo>
                  <a:pt x="536" y="166"/>
                </a:lnTo>
                <a:lnTo>
                  <a:pt x="530" y="160"/>
                </a:lnTo>
                <a:lnTo>
                  <a:pt x="526" y="160"/>
                </a:lnTo>
                <a:lnTo>
                  <a:pt x="540" y="194"/>
                </a:lnTo>
                <a:lnTo>
                  <a:pt x="568" y="234"/>
                </a:lnTo>
                <a:lnTo>
                  <a:pt x="566" y="240"/>
                </a:lnTo>
                <a:lnTo>
                  <a:pt x="568" y="236"/>
                </a:lnTo>
                <a:lnTo>
                  <a:pt x="578" y="248"/>
                </a:lnTo>
                <a:lnTo>
                  <a:pt x="582" y="260"/>
                </a:lnTo>
                <a:lnTo>
                  <a:pt x="596" y="284"/>
                </a:lnTo>
                <a:lnTo>
                  <a:pt x="600" y="290"/>
                </a:lnTo>
                <a:lnTo>
                  <a:pt x="598" y="288"/>
                </a:lnTo>
                <a:lnTo>
                  <a:pt x="592" y="286"/>
                </a:lnTo>
                <a:lnTo>
                  <a:pt x="590" y="286"/>
                </a:lnTo>
                <a:lnTo>
                  <a:pt x="592" y="288"/>
                </a:lnTo>
                <a:lnTo>
                  <a:pt x="598" y="288"/>
                </a:lnTo>
                <a:lnTo>
                  <a:pt x="606" y="296"/>
                </a:lnTo>
                <a:lnTo>
                  <a:pt x="612" y="306"/>
                </a:lnTo>
                <a:lnTo>
                  <a:pt x="610" y="306"/>
                </a:lnTo>
                <a:lnTo>
                  <a:pt x="616" y="322"/>
                </a:lnTo>
                <a:lnTo>
                  <a:pt x="622" y="362"/>
                </a:lnTo>
                <a:lnTo>
                  <a:pt x="624" y="392"/>
                </a:lnTo>
                <a:lnTo>
                  <a:pt x="622" y="412"/>
                </a:lnTo>
                <a:lnTo>
                  <a:pt x="614" y="426"/>
                </a:lnTo>
                <a:lnTo>
                  <a:pt x="614" y="436"/>
                </a:lnTo>
                <a:lnTo>
                  <a:pt x="616" y="444"/>
                </a:lnTo>
                <a:lnTo>
                  <a:pt x="610" y="458"/>
                </a:lnTo>
                <a:lnTo>
                  <a:pt x="612" y="462"/>
                </a:lnTo>
                <a:lnTo>
                  <a:pt x="600" y="462"/>
                </a:lnTo>
                <a:lnTo>
                  <a:pt x="592" y="470"/>
                </a:lnTo>
                <a:lnTo>
                  <a:pt x="578" y="470"/>
                </a:lnTo>
                <a:lnTo>
                  <a:pt x="568" y="474"/>
                </a:lnTo>
                <a:lnTo>
                  <a:pt x="556" y="476"/>
                </a:lnTo>
                <a:lnTo>
                  <a:pt x="554" y="474"/>
                </a:lnTo>
                <a:lnTo>
                  <a:pt x="550" y="466"/>
                </a:lnTo>
                <a:lnTo>
                  <a:pt x="552" y="460"/>
                </a:lnTo>
                <a:lnTo>
                  <a:pt x="564" y="468"/>
                </a:lnTo>
                <a:lnTo>
                  <a:pt x="568" y="470"/>
                </a:lnTo>
                <a:lnTo>
                  <a:pt x="570" y="466"/>
                </a:lnTo>
                <a:lnTo>
                  <a:pt x="566" y="458"/>
                </a:lnTo>
                <a:lnTo>
                  <a:pt x="552" y="454"/>
                </a:lnTo>
                <a:lnTo>
                  <a:pt x="538" y="430"/>
                </a:lnTo>
                <a:lnTo>
                  <a:pt x="544" y="428"/>
                </a:lnTo>
                <a:lnTo>
                  <a:pt x="538" y="422"/>
                </a:lnTo>
                <a:lnTo>
                  <a:pt x="516" y="414"/>
                </a:lnTo>
                <a:lnTo>
                  <a:pt x="500" y="416"/>
                </a:lnTo>
                <a:lnTo>
                  <a:pt x="500" y="410"/>
                </a:lnTo>
                <a:lnTo>
                  <a:pt x="492" y="400"/>
                </a:lnTo>
                <a:lnTo>
                  <a:pt x="488" y="386"/>
                </a:lnTo>
                <a:lnTo>
                  <a:pt x="484" y="382"/>
                </a:lnTo>
                <a:lnTo>
                  <a:pt x="480" y="376"/>
                </a:lnTo>
                <a:lnTo>
                  <a:pt x="476" y="372"/>
                </a:lnTo>
                <a:lnTo>
                  <a:pt x="472" y="368"/>
                </a:lnTo>
                <a:lnTo>
                  <a:pt x="476" y="366"/>
                </a:lnTo>
                <a:lnTo>
                  <a:pt x="478" y="356"/>
                </a:lnTo>
                <a:lnTo>
                  <a:pt x="486" y="350"/>
                </a:lnTo>
                <a:lnTo>
                  <a:pt x="476" y="354"/>
                </a:lnTo>
                <a:lnTo>
                  <a:pt x="474" y="366"/>
                </a:lnTo>
                <a:lnTo>
                  <a:pt x="470" y="368"/>
                </a:lnTo>
                <a:lnTo>
                  <a:pt x="460" y="352"/>
                </a:lnTo>
                <a:lnTo>
                  <a:pt x="462" y="348"/>
                </a:lnTo>
                <a:lnTo>
                  <a:pt x="462" y="340"/>
                </a:lnTo>
                <a:lnTo>
                  <a:pt x="458" y="336"/>
                </a:lnTo>
                <a:lnTo>
                  <a:pt x="464" y="332"/>
                </a:lnTo>
                <a:lnTo>
                  <a:pt x="464" y="324"/>
                </a:lnTo>
                <a:lnTo>
                  <a:pt x="462" y="330"/>
                </a:lnTo>
                <a:lnTo>
                  <a:pt x="454" y="336"/>
                </a:lnTo>
                <a:lnTo>
                  <a:pt x="444" y="332"/>
                </a:lnTo>
                <a:lnTo>
                  <a:pt x="442" y="330"/>
                </a:lnTo>
                <a:lnTo>
                  <a:pt x="444" y="332"/>
                </a:lnTo>
                <a:lnTo>
                  <a:pt x="450" y="336"/>
                </a:lnTo>
                <a:lnTo>
                  <a:pt x="456" y="348"/>
                </a:lnTo>
                <a:lnTo>
                  <a:pt x="444" y="342"/>
                </a:lnTo>
                <a:lnTo>
                  <a:pt x="438" y="336"/>
                </a:lnTo>
                <a:lnTo>
                  <a:pt x="432" y="332"/>
                </a:lnTo>
                <a:lnTo>
                  <a:pt x="438" y="336"/>
                </a:lnTo>
                <a:lnTo>
                  <a:pt x="440" y="340"/>
                </a:lnTo>
                <a:lnTo>
                  <a:pt x="434" y="336"/>
                </a:lnTo>
                <a:lnTo>
                  <a:pt x="422" y="312"/>
                </a:lnTo>
                <a:lnTo>
                  <a:pt x="418" y="310"/>
                </a:lnTo>
                <a:lnTo>
                  <a:pt x="422" y="316"/>
                </a:lnTo>
                <a:lnTo>
                  <a:pt x="416" y="310"/>
                </a:lnTo>
                <a:lnTo>
                  <a:pt x="418" y="306"/>
                </a:lnTo>
                <a:lnTo>
                  <a:pt x="416" y="302"/>
                </a:lnTo>
                <a:lnTo>
                  <a:pt x="404" y="294"/>
                </a:lnTo>
                <a:lnTo>
                  <a:pt x="410" y="292"/>
                </a:lnTo>
                <a:lnTo>
                  <a:pt x="408" y="292"/>
                </a:lnTo>
                <a:lnTo>
                  <a:pt x="404" y="290"/>
                </a:lnTo>
                <a:lnTo>
                  <a:pt x="422" y="292"/>
                </a:lnTo>
                <a:lnTo>
                  <a:pt x="418" y="290"/>
                </a:lnTo>
                <a:lnTo>
                  <a:pt x="426" y="288"/>
                </a:lnTo>
                <a:lnTo>
                  <a:pt x="414" y="290"/>
                </a:lnTo>
                <a:lnTo>
                  <a:pt x="408" y="290"/>
                </a:lnTo>
                <a:lnTo>
                  <a:pt x="414" y="288"/>
                </a:lnTo>
                <a:lnTo>
                  <a:pt x="414" y="286"/>
                </a:lnTo>
                <a:lnTo>
                  <a:pt x="410" y="288"/>
                </a:lnTo>
                <a:lnTo>
                  <a:pt x="414" y="280"/>
                </a:lnTo>
                <a:lnTo>
                  <a:pt x="414" y="278"/>
                </a:lnTo>
                <a:lnTo>
                  <a:pt x="424" y="264"/>
                </a:lnTo>
                <a:lnTo>
                  <a:pt x="422" y="256"/>
                </a:lnTo>
                <a:lnTo>
                  <a:pt x="416" y="254"/>
                </a:lnTo>
                <a:lnTo>
                  <a:pt x="416" y="262"/>
                </a:lnTo>
                <a:lnTo>
                  <a:pt x="414" y="262"/>
                </a:lnTo>
                <a:lnTo>
                  <a:pt x="412" y="254"/>
                </a:lnTo>
                <a:lnTo>
                  <a:pt x="402" y="246"/>
                </a:lnTo>
                <a:lnTo>
                  <a:pt x="402" y="248"/>
                </a:lnTo>
                <a:lnTo>
                  <a:pt x="398" y="246"/>
                </a:lnTo>
                <a:lnTo>
                  <a:pt x="400" y="248"/>
                </a:lnTo>
                <a:lnTo>
                  <a:pt x="398" y="254"/>
                </a:lnTo>
                <a:lnTo>
                  <a:pt x="402" y="254"/>
                </a:lnTo>
                <a:lnTo>
                  <a:pt x="396" y="256"/>
                </a:lnTo>
                <a:lnTo>
                  <a:pt x="410" y="260"/>
                </a:lnTo>
                <a:lnTo>
                  <a:pt x="404" y="262"/>
                </a:lnTo>
                <a:lnTo>
                  <a:pt x="404" y="274"/>
                </a:lnTo>
                <a:lnTo>
                  <a:pt x="402" y="276"/>
                </a:lnTo>
                <a:lnTo>
                  <a:pt x="394" y="264"/>
                </a:lnTo>
                <a:lnTo>
                  <a:pt x="400" y="274"/>
                </a:lnTo>
                <a:lnTo>
                  <a:pt x="398" y="278"/>
                </a:lnTo>
                <a:lnTo>
                  <a:pt x="388" y="264"/>
                </a:lnTo>
                <a:lnTo>
                  <a:pt x="388" y="236"/>
                </a:lnTo>
                <a:lnTo>
                  <a:pt x="396" y="214"/>
                </a:lnTo>
                <a:lnTo>
                  <a:pt x="394" y="190"/>
                </a:lnTo>
                <a:lnTo>
                  <a:pt x="388" y="182"/>
                </a:lnTo>
                <a:lnTo>
                  <a:pt x="394" y="180"/>
                </a:lnTo>
                <a:lnTo>
                  <a:pt x="392" y="174"/>
                </a:lnTo>
                <a:lnTo>
                  <a:pt x="382" y="164"/>
                </a:lnTo>
                <a:lnTo>
                  <a:pt x="378" y="152"/>
                </a:lnTo>
                <a:lnTo>
                  <a:pt x="358" y="152"/>
                </a:lnTo>
                <a:lnTo>
                  <a:pt x="354" y="144"/>
                </a:lnTo>
                <a:lnTo>
                  <a:pt x="350" y="142"/>
                </a:lnTo>
                <a:lnTo>
                  <a:pt x="352" y="140"/>
                </a:lnTo>
                <a:lnTo>
                  <a:pt x="344" y="140"/>
                </a:lnTo>
                <a:lnTo>
                  <a:pt x="340" y="134"/>
                </a:lnTo>
                <a:lnTo>
                  <a:pt x="328" y="126"/>
                </a:lnTo>
                <a:lnTo>
                  <a:pt x="324" y="114"/>
                </a:lnTo>
                <a:lnTo>
                  <a:pt x="312" y="110"/>
                </a:lnTo>
                <a:lnTo>
                  <a:pt x="304" y="96"/>
                </a:lnTo>
                <a:lnTo>
                  <a:pt x="278" y="84"/>
                </a:lnTo>
                <a:lnTo>
                  <a:pt x="268" y="84"/>
                </a:lnTo>
                <a:lnTo>
                  <a:pt x="264" y="88"/>
                </a:lnTo>
                <a:lnTo>
                  <a:pt x="258" y="84"/>
                </a:lnTo>
                <a:lnTo>
                  <a:pt x="250" y="90"/>
                </a:lnTo>
                <a:lnTo>
                  <a:pt x="250" y="96"/>
                </a:lnTo>
                <a:lnTo>
                  <a:pt x="244" y="96"/>
                </a:lnTo>
                <a:lnTo>
                  <a:pt x="246" y="98"/>
                </a:lnTo>
                <a:lnTo>
                  <a:pt x="252" y="98"/>
                </a:lnTo>
                <a:lnTo>
                  <a:pt x="252" y="104"/>
                </a:lnTo>
                <a:lnTo>
                  <a:pt x="244" y="104"/>
                </a:lnTo>
                <a:lnTo>
                  <a:pt x="216" y="122"/>
                </a:lnTo>
                <a:lnTo>
                  <a:pt x="210" y="120"/>
                </a:lnTo>
                <a:lnTo>
                  <a:pt x="206" y="124"/>
                </a:lnTo>
                <a:lnTo>
                  <a:pt x="188" y="128"/>
                </a:lnTo>
                <a:lnTo>
                  <a:pt x="176" y="130"/>
                </a:lnTo>
                <a:lnTo>
                  <a:pt x="174" y="124"/>
                </a:lnTo>
                <a:lnTo>
                  <a:pt x="172" y="118"/>
                </a:lnTo>
                <a:lnTo>
                  <a:pt x="174" y="114"/>
                </a:lnTo>
                <a:lnTo>
                  <a:pt x="174" y="122"/>
                </a:lnTo>
                <a:lnTo>
                  <a:pt x="180" y="130"/>
                </a:lnTo>
                <a:lnTo>
                  <a:pt x="182" y="128"/>
                </a:lnTo>
                <a:lnTo>
                  <a:pt x="182" y="120"/>
                </a:lnTo>
                <a:lnTo>
                  <a:pt x="174" y="110"/>
                </a:lnTo>
                <a:lnTo>
                  <a:pt x="154" y="98"/>
                </a:lnTo>
                <a:lnTo>
                  <a:pt x="158" y="96"/>
                </a:lnTo>
                <a:lnTo>
                  <a:pt x="168" y="104"/>
                </a:lnTo>
                <a:lnTo>
                  <a:pt x="170" y="102"/>
                </a:lnTo>
                <a:lnTo>
                  <a:pt x="172" y="104"/>
                </a:lnTo>
                <a:lnTo>
                  <a:pt x="172" y="102"/>
                </a:lnTo>
                <a:lnTo>
                  <a:pt x="172" y="98"/>
                </a:lnTo>
                <a:lnTo>
                  <a:pt x="168" y="102"/>
                </a:lnTo>
                <a:lnTo>
                  <a:pt x="160" y="94"/>
                </a:lnTo>
                <a:lnTo>
                  <a:pt x="146" y="92"/>
                </a:lnTo>
                <a:lnTo>
                  <a:pt x="150" y="84"/>
                </a:lnTo>
                <a:lnTo>
                  <a:pt x="154" y="84"/>
                </a:lnTo>
                <a:lnTo>
                  <a:pt x="156" y="78"/>
                </a:lnTo>
                <a:lnTo>
                  <a:pt x="146" y="84"/>
                </a:lnTo>
                <a:lnTo>
                  <a:pt x="142" y="82"/>
                </a:lnTo>
                <a:lnTo>
                  <a:pt x="136" y="84"/>
                </a:lnTo>
                <a:lnTo>
                  <a:pt x="138" y="88"/>
                </a:lnTo>
                <a:lnTo>
                  <a:pt x="142" y="88"/>
                </a:lnTo>
                <a:lnTo>
                  <a:pt x="146" y="96"/>
                </a:lnTo>
                <a:lnTo>
                  <a:pt x="126" y="84"/>
                </a:lnTo>
                <a:lnTo>
                  <a:pt x="94" y="78"/>
                </a:lnTo>
                <a:lnTo>
                  <a:pt x="86" y="78"/>
                </a:lnTo>
                <a:lnTo>
                  <a:pt x="94" y="78"/>
                </a:lnTo>
                <a:lnTo>
                  <a:pt x="106" y="76"/>
                </a:lnTo>
                <a:lnTo>
                  <a:pt x="106" y="74"/>
                </a:lnTo>
                <a:lnTo>
                  <a:pt x="114" y="78"/>
                </a:lnTo>
                <a:lnTo>
                  <a:pt x="114" y="74"/>
                </a:lnTo>
                <a:lnTo>
                  <a:pt x="108" y="68"/>
                </a:lnTo>
                <a:lnTo>
                  <a:pt x="94" y="74"/>
                </a:lnTo>
                <a:lnTo>
                  <a:pt x="90" y="68"/>
                </a:lnTo>
                <a:lnTo>
                  <a:pt x="78" y="78"/>
                </a:lnTo>
                <a:lnTo>
                  <a:pt x="64" y="80"/>
                </a:lnTo>
                <a:lnTo>
                  <a:pt x="36" y="88"/>
                </a:lnTo>
                <a:lnTo>
                  <a:pt x="54" y="76"/>
                </a:lnTo>
                <a:lnTo>
                  <a:pt x="48" y="74"/>
                </a:lnTo>
                <a:lnTo>
                  <a:pt x="48" y="66"/>
                </a:lnTo>
                <a:lnTo>
                  <a:pt x="46" y="66"/>
                </a:lnTo>
                <a:lnTo>
                  <a:pt x="44" y="78"/>
                </a:lnTo>
                <a:lnTo>
                  <a:pt x="38" y="68"/>
                </a:lnTo>
                <a:lnTo>
                  <a:pt x="36" y="72"/>
                </a:lnTo>
                <a:lnTo>
                  <a:pt x="36" y="78"/>
                </a:lnTo>
                <a:lnTo>
                  <a:pt x="30" y="88"/>
                </a:lnTo>
                <a:lnTo>
                  <a:pt x="18" y="92"/>
                </a:lnTo>
                <a:lnTo>
                  <a:pt x="18" y="84"/>
                </a:lnTo>
                <a:lnTo>
                  <a:pt x="22" y="82"/>
                </a:lnTo>
                <a:lnTo>
                  <a:pt x="22" y="80"/>
                </a:lnTo>
                <a:lnTo>
                  <a:pt x="18" y="78"/>
                </a:lnTo>
                <a:lnTo>
                  <a:pt x="16" y="74"/>
                </a:lnTo>
                <a:lnTo>
                  <a:pt x="16" y="72"/>
                </a:lnTo>
                <a:lnTo>
                  <a:pt x="18" y="66"/>
                </a:lnTo>
                <a:lnTo>
                  <a:pt x="18" y="62"/>
                </a:lnTo>
                <a:lnTo>
                  <a:pt x="16" y="60"/>
                </a:lnTo>
                <a:lnTo>
                  <a:pt x="14" y="60"/>
                </a:lnTo>
                <a:lnTo>
                  <a:pt x="6" y="54"/>
                </a:lnTo>
                <a:lnTo>
                  <a:pt x="6" y="52"/>
                </a:lnTo>
                <a:lnTo>
                  <a:pt x="0" y="48"/>
                </a:lnTo>
                <a:lnTo>
                  <a:pt x="0" y="46"/>
                </a:lnTo>
                <a:lnTo>
                  <a:pt x="2" y="38"/>
                </a:lnTo>
                <a:lnTo>
                  <a:pt x="0" y="34"/>
                </a:lnTo>
                <a:lnTo>
                  <a:pt x="32" y="32"/>
                </a:lnTo>
                <a:lnTo>
                  <a:pt x="62" y="30"/>
                </a:lnTo>
                <a:lnTo>
                  <a:pt x="66" y="30"/>
                </a:lnTo>
                <a:lnTo>
                  <a:pt x="90" y="28"/>
                </a:lnTo>
                <a:lnTo>
                  <a:pt x="106" y="24"/>
                </a:lnTo>
                <a:lnTo>
                  <a:pt x="116" y="24"/>
                </a:lnTo>
                <a:lnTo>
                  <a:pt x="156" y="18"/>
                </a:lnTo>
                <a:lnTo>
                  <a:pt x="192" y="16"/>
                </a:lnTo>
                <a:lnTo>
                  <a:pt x="196" y="18"/>
                </a:lnTo>
                <a:lnTo>
                  <a:pt x="196" y="20"/>
                </a:lnTo>
                <a:lnTo>
                  <a:pt x="198" y="22"/>
                </a:lnTo>
                <a:lnTo>
                  <a:pt x="200" y="28"/>
                </a:lnTo>
                <a:lnTo>
                  <a:pt x="200" y="32"/>
                </a:lnTo>
                <a:lnTo>
                  <a:pt x="200" y="34"/>
                </a:lnTo>
                <a:lnTo>
                  <a:pt x="200" y="36"/>
                </a:lnTo>
                <a:lnTo>
                  <a:pt x="202" y="36"/>
                </a:lnTo>
                <a:lnTo>
                  <a:pt x="204" y="38"/>
                </a:lnTo>
                <a:lnTo>
                  <a:pt x="242" y="36"/>
                </a:lnTo>
                <a:lnTo>
                  <a:pt x="248" y="34"/>
                </a:lnTo>
                <a:lnTo>
                  <a:pt x="264" y="34"/>
                </a:lnTo>
                <a:lnTo>
                  <a:pt x="268" y="34"/>
                </a:lnTo>
                <a:lnTo>
                  <a:pt x="290" y="32"/>
                </a:lnTo>
                <a:lnTo>
                  <a:pt x="298" y="32"/>
                </a:lnTo>
                <a:lnTo>
                  <a:pt x="320" y="30"/>
                </a:lnTo>
                <a:lnTo>
                  <a:pt x="322" y="30"/>
                </a:lnTo>
                <a:lnTo>
                  <a:pt x="334" y="30"/>
                </a:lnTo>
                <a:lnTo>
                  <a:pt x="366" y="28"/>
                </a:lnTo>
                <a:lnTo>
                  <a:pt x="374" y="28"/>
                </a:lnTo>
                <a:lnTo>
                  <a:pt x="384" y="28"/>
                </a:lnTo>
                <a:lnTo>
                  <a:pt x="388" y="28"/>
                </a:lnTo>
                <a:lnTo>
                  <a:pt x="402" y="24"/>
                </a:lnTo>
                <a:lnTo>
                  <a:pt x="400" y="28"/>
                </a:lnTo>
                <a:lnTo>
                  <a:pt x="402" y="30"/>
                </a:lnTo>
                <a:lnTo>
                  <a:pt x="404" y="32"/>
                </a:lnTo>
                <a:lnTo>
                  <a:pt x="404" y="36"/>
                </a:lnTo>
                <a:lnTo>
                  <a:pt x="408" y="42"/>
                </a:lnTo>
                <a:lnTo>
                  <a:pt x="410" y="42"/>
                </a:lnTo>
                <a:lnTo>
                  <a:pt x="416" y="42"/>
                </a:lnTo>
                <a:lnTo>
                  <a:pt x="418" y="38"/>
                </a:lnTo>
                <a:lnTo>
                  <a:pt x="416" y="34"/>
                </a:lnTo>
                <a:lnTo>
                  <a:pt x="418" y="30"/>
                </a:lnTo>
                <a:lnTo>
                  <a:pt x="418" y="22"/>
                </a:lnTo>
                <a:lnTo>
                  <a:pt x="416" y="20"/>
                </a:lnTo>
                <a:lnTo>
                  <a:pt x="414" y="16"/>
                </a:lnTo>
                <a:lnTo>
                  <a:pt x="414" y="6"/>
                </a:lnTo>
                <a:lnTo>
                  <a:pt x="414" y="4"/>
                </a:lnTo>
                <a:lnTo>
                  <a:pt x="416" y="4"/>
                </a:lnTo>
                <a:lnTo>
                  <a:pt x="418" y="2"/>
                </a:lnTo>
                <a:lnTo>
                  <a:pt x="418" y="0"/>
                </a:lnTo>
                <a:lnTo>
                  <a:pt x="422" y="0"/>
                </a:lnTo>
                <a:lnTo>
                  <a:pt x="424" y="0"/>
                </a:lnTo>
                <a:lnTo>
                  <a:pt x="426" y="2"/>
                </a:lnTo>
                <a:lnTo>
                  <a:pt x="430" y="2"/>
                </a:lnTo>
                <a:lnTo>
                  <a:pt x="432" y="4"/>
                </a:lnTo>
                <a:lnTo>
                  <a:pt x="434" y="2"/>
                </a:lnTo>
                <a:lnTo>
                  <a:pt x="438" y="4"/>
                </a:lnTo>
                <a:lnTo>
                  <a:pt x="442" y="4"/>
                </a:lnTo>
                <a:lnTo>
                  <a:pt x="444" y="4"/>
                </a:lnTo>
                <a:lnTo>
                  <a:pt x="446" y="6"/>
                </a:lnTo>
                <a:lnTo>
                  <a:pt x="446" y="4"/>
                </a:lnTo>
                <a:lnTo>
                  <a:pt x="450" y="6"/>
                </a:lnTo>
                <a:lnTo>
                  <a:pt x="450" y="4"/>
                </a:lnTo>
                <a:lnTo>
                  <a:pt x="456" y="14"/>
                </a:lnTo>
                <a:lnTo>
                  <a:pt x="454" y="18"/>
                </a:lnTo>
                <a:lnTo>
                  <a:pt x="460" y="28"/>
                </a:lnTo>
                <a:lnTo>
                  <a:pt x="460" y="32"/>
                </a:lnTo>
                <a:lnTo>
                  <a:pt x="462" y="34"/>
                </a:lnTo>
                <a:lnTo>
                  <a:pt x="464" y="44"/>
                </a:lnTo>
                <a:lnTo>
                  <a:pt x="478" y="72"/>
                </a:lnTo>
                <a:lnTo>
                  <a:pt x="478" y="78"/>
                </a:lnTo>
                <a:lnTo>
                  <a:pt x="486" y="84"/>
                </a:lnTo>
                <a:lnTo>
                  <a:pt x="488" y="92"/>
                </a:lnTo>
                <a:lnTo>
                  <a:pt x="500" y="110"/>
                </a:lnTo>
                <a:lnTo>
                  <a:pt x="502" y="118"/>
                </a:lnTo>
                <a:lnTo>
                  <a:pt x="534" y="160"/>
                </a:lnTo>
              </a:path>
            </a:pathLst>
          </a:custGeom>
          <a:solidFill>
            <a:srgbClr val="FF0000"/>
          </a:solidFill>
          <a:ln w="6350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166" name="Freeform 118"/>
          <p:cNvSpPr>
            <a:spLocks/>
          </p:cNvSpPr>
          <p:nvPr/>
        </p:nvSpPr>
        <p:spPr bwMode="auto">
          <a:xfrm>
            <a:off x="6010275" y="4654550"/>
            <a:ext cx="88900" cy="22225"/>
          </a:xfrm>
          <a:custGeom>
            <a:avLst/>
            <a:gdLst>
              <a:gd name="T0" fmla="*/ 2147483647 w 56"/>
              <a:gd name="T1" fmla="*/ 2147483647 h 14"/>
              <a:gd name="T2" fmla="*/ 2147483647 w 56"/>
              <a:gd name="T3" fmla="*/ 2147483647 h 14"/>
              <a:gd name="T4" fmla="*/ 2147483647 w 56"/>
              <a:gd name="T5" fmla="*/ 0 h 14"/>
              <a:gd name="T6" fmla="*/ 2147483647 w 56"/>
              <a:gd name="T7" fmla="*/ 0 h 14"/>
              <a:gd name="T8" fmla="*/ 2147483647 w 56"/>
              <a:gd name="T9" fmla="*/ 2147483647 h 14"/>
              <a:gd name="T10" fmla="*/ 2147483647 w 56"/>
              <a:gd name="T11" fmla="*/ 2147483647 h 14"/>
              <a:gd name="T12" fmla="*/ 2147483647 w 56"/>
              <a:gd name="T13" fmla="*/ 2147483647 h 14"/>
              <a:gd name="T14" fmla="*/ 2147483647 w 56"/>
              <a:gd name="T15" fmla="*/ 2147483647 h 14"/>
              <a:gd name="T16" fmla="*/ 2147483647 w 56"/>
              <a:gd name="T17" fmla="*/ 2147483647 h 14"/>
              <a:gd name="T18" fmla="*/ 2147483647 w 56"/>
              <a:gd name="T19" fmla="*/ 2147483647 h 14"/>
              <a:gd name="T20" fmla="*/ 0 w 56"/>
              <a:gd name="T21" fmla="*/ 2147483647 h 14"/>
              <a:gd name="T22" fmla="*/ 2147483647 w 56"/>
              <a:gd name="T23" fmla="*/ 2147483647 h 14"/>
              <a:gd name="T24" fmla="*/ 2147483647 w 56"/>
              <a:gd name="T25" fmla="*/ 2147483647 h 14"/>
              <a:gd name="T26" fmla="*/ 2147483647 w 56"/>
              <a:gd name="T27" fmla="*/ 2147483647 h 14"/>
              <a:gd name="T28" fmla="*/ 2147483647 w 56"/>
              <a:gd name="T29" fmla="*/ 2147483647 h 14"/>
              <a:gd name="T30" fmla="*/ 2147483647 w 56"/>
              <a:gd name="T31" fmla="*/ 2147483647 h 14"/>
              <a:gd name="T32" fmla="*/ 2147483647 w 56"/>
              <a:gd name="T33" fmla="*/ 2147483647 h 14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56"/>
              <a:gd name="T52" fmla="*/ 0 h 14"/>
              <a:gd name="T53" fmla="*/ 56 w 56"/>
              <a:gd name="T54" fmla="*/ 14 h 14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56" h="14">
                <a:moveTo>
                  <a:pt x="34" y="2"/>
                </a:moveTo>
                <a:lnTo>
                  <a:pt x="36" y="2"/>
                </a:lnTo>
                <a:lnTo>
                  <a:pt x="50" y="0"/>
                </a:lnTo>
                <a:lnTo>
                  <a:pt x="56" y="0"/>
                </a:lnTo>
                <a:lnTo>
                  <a:pt x="56" y="2"/>
                </a:lnTo>
                <a:lnTo>
                  <a:pt x="40" y="2"/>
                </a:lnTo>
                <a:lnTo>
                  <a:pt x="36" y="4"/>
                </a:lnTo>
                <a:lnTo>
                  <a:pt x="34" y="4"/>
                </a:lnTo>
                <a:lnTo>
                  <a:pt x="4" y="14"/>
                </a:lnTo>
                <a:lnTo>
                  <a:pt x="2" y="14"/>
                </a:lnTo>
                <a:lnTo>
                  <a:pt x="0" y="12"/>
                </a:lnTo>
                <a:lnTo>
                  <a:pt x="2" y="12"/>
                </a:lnTo>
                <a:lnTo>
                  <a:pt x="6" y="12"/>
                </a:lnTo>
                <a:lnTo>
                  <a:pt x="10" y="10"/>
                </a:lnTo>
                <a:lnTo>
                  <a:pt x="18" y="6"/>
                </a:lnTo>
                <a:lnTo>
                  <a:pt x="26" y="4"/>
                </a:lnTo>
                <a:lnTo>
                  <a:pt x="34" y="2"/>
                </a:lnTo>
              </a:path>
            </a:pathLst>
          </a:custGeom>
          <a:noFill/>
          <a:ln w="6350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67" name="Freeform 119"/>
          <p:cNvSpPr>
            <a:spLocks/>
          </p:cNvSpPr>
          <p:nvPr/>
        </p:nvSpPr>
        <p:spPr bwMode="auto">
          <a:xfrm>
            <a:off x="6791325" y="4749800"/>
            <a:ext cx="25400" cy="34925"/>
          </a:xfrm>
          <a:custGeom>
            <a:avLst/>
            <a:gdLst>
              <a:gd name="T0" fmla="*/ 2147483647 w 16"/>
              <a:gd name="T1" fmla="*/ 2147483647 h 22"/>
              <a:gd name="T2" fmla="*/ 2147483647 w 16"/>
              <a:gd name="T3" fmla="*/ 2147483647 h 22"/>
              <a:gd name="T4" fmla="*/ 2147483647 w 16"/>
              <a:gd name="T5" fmla="*/ 2147483647 h 22"/>
              <a:gd name="T6" fmla="*/ 2147483647 w 16"/>
              <a:gd name="T7" fmla="*/ 2147483647 h 22"/>
              <a:gd name="T8" fmla="*/ 0 w 16"/>
              <a:gd name="T9" fmla="*/ 0 h 22"/>
              <a:gd name="T10" fmla="*/ 2147483647 w 16"/>
              <a:gd name="T11" fmla="*/ 2147483647 h 22"/>
              <a:gd name="T12" fmla="*/ 2147483647 w 16"/>
              <a:gd name="T13" fmla="*/ 2147483647 h 2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6"/>
              <a:gd name="T22" fmla="*/ 0 h 22"/>
              <a:gd name="T23" fmla="*/ 16 w 16"/>
              <a:gd name="T24" fmla="*/ 22 h 2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6" h="22">
                <a:moveTo>
                  <a:pt x="16" y="22"/>
                </a:moveTo>
                <a:lnTo>
                  <a:pt x="14" y="18"/>
                </a:lnTo>
                <a:lnTo>
                  <a:pt x="10" y="14"/>
                </a:lnTo>
                <a:lnTo>
                  <a:pt x="2" y="4"/>
                </a:lnTo>
                <a:lnTo>
                  <a:pt x="0" y="0"/>
                </a:lnTo>
                <a:lnTo>
                  <a:pt x="4" y="6"/>
                </a:lnTo>
                <a:lnTo>
                  <a:pt x="16" y="22"/>
                </a:lnTo>
              </a:path>
            </a:pathLst>
          </a:custGeom>
          <a:noFill/>
          <a:ln w="6350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68" name="Freeform 120"/>
          <p:cNvSpPr>
            <a:spLocks/>
          </p:cNvSpPr>
          <p:nvPr/>
        </p:nvSpPr>
        <p:spPr bwMode="auto">
          <a:xfrm>
            <a:off x="6813550" y="4784725"/>
            <a:ext cx="34925" cy="47625"/>
          </a:xfrm>
          <a:custGeom>
            <a:avLst/>
            <a:gdLst>
              <a:gd name="T0" fmla="*/ 2147483647 w 22"/>
              <a:gd name="T1" fmla="*/ 0 h 30"/>
              <a:gd name="T2" fmla="*/ 2147483647 w 22"/>
              <a:gd name="T3" fmla="*/ 2147483647 h 30"/>
              <a:gd name="T4" fmla="*/ 2147483647 w 22"/>
              <a:gd name="T5" fmla="*/ 2147483647 h 30"/>
              <a:gd name="T6" fmla="*/ 2147483647 w 22"/>
              <a:gd name="T7" fmla="*/ 2147483647 h 30"/>
              <a:gd name="T8" fmla="*/ 2147483647 w 22"/>
              <a:gd name="T9" fmla="*/ 2147483647 h 30"/>
              <a:gd name="T10" fmla="*/ 2147483647 w 22"/>
              <a:gd name="T11" fmla="*/ 2147483647 h 30"/>
              <a:gd name="T12" fmla="*/ 2147483647 w 22"/>
              <a:gd name="T13" fmla="*/ 2147483647 h 30"/>
              <a:gd name="T14" fmla="*/ 2147483647 w 22"/>
              <a:gd name="T15" fmla="*/ 2147483647 h 30"/>
              <a:gd name="T16" fmla="*/ 2147483647 w 22"/>
              <a:gd name="T17" fmla="*/ 2147483647 h 30"/>
              <a:gd name="T18" fmla="*/ 2147483647 w 22"/>
              <a:gd name="T19" fmla="*/ 2147483647 h 30"/>
              <a:gd name="T20" fmla="*/ 0 w 22"/>
              <a:gd name="T21" fmla="*/ 2147483647 h 30"/>
              <a:gd name="T22" fmla="*/ 2147483647 w 22"/>
              <a:gd name="T23" fmla="*/ 2147483647 h 30"/>
              <a:gd name="T24" fmla="*/ 2147483647 w 22"/>
              <a:gd name="T25" fmla="*/ 2147483647 h 30"/>
              <a:gd name="T26" fmla="*/ 2147483647 w 22"/>
              <a:gd name="T27" fmla="*/ 2147483647 h 30"/>
              <a:gd name="T28" fmla="*/ 2147483647 w 22"/>
              <a:gd name="T29" fmla="*/ 0 h 30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22"/>
              <a:gd name="T46" fmla="*/ 0 h 30"/>
              <a:gd name="T47" fmla="*/ 22 w 22"/>
              <a:gd name="T48" fmla="*/ 30 h 30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22" h="30">
                <a:moveTo>
                  <a:pt x="2" y="0"/>
                </a:moveTo>
                <a:lnTo>
                  <a:pt x="16" y="14"/>
                </a:lnTo>
                <a:lnTo>
                  <a:pt x="22" y="24"/>
                </a:lnTo>
                <a:lnTo>
                  <a:pt x="18" y="30"/>
                </a:lnTo>
                <a:lnTo>
                  <a:pt x="16" y="30"/>
                </a:lnTo>
                <a:lnTo>
                  <a:pt x="18" y="20"/>
                </a:lnTo>
                <a:lnTo>
                  <a:pt x="16" y="14"/>
                </a:lnTo>
                <a:lnTo>
                  <a:pt x="12" y="12"/>
                </a:lnTo>
                <a:lnTo>
                  <a:pt x="10" y="18"/>
                </a:lnTo>
                <a:lnTo>
                  <a:pt x="2" y="14"/>
                </a:lnTo>
                <a:lnTo>
                  <a:pt x="0" y="10"/>
                </a:lnTo>
                <a:lnTo>
                  <a:pt x="4" y="8"/>
                </a:lnTo>
                <a:lnTo>
                  <a:pt x="2" y="6"/>
                </a:lnTo>
                <a:lnTo>
                  <a:pt x="12" y="10"/>
                </a:lnTo>
                <a:lnTo>
                  <a:pt x="2" y="0"/>
                </a:lnTo>
              </a:path>
            </a:pathLst>
          </a:custGeom>
          <a:noFill/>
          <a:ln w="6350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69" name="Freeform 121"/>
          <p:cNvSpPr>
            <a:spLocks/>
          </p:cNvSpPr>
          <p:nvPr/>
        </p:nvSpPr>
        <p:spPr bwMode="auto">
          <a:xfrm>
            <a:off x="6829425" y="4806950"/>
            <a:ext cx="15875" cy="63500"/>
          </a:xfrm>
          <a:custGeom>
            <a:avLst/>
            <a:gdLst>
              <a:gd name="T0" fmla="*/ 0 w 10"/>
              <a:gd name="T1" fmla="*/ 2147483647 h 40"/>
              <a:gd name="T2" fmla="*/ 2147483647 w 10"/>
              <a:gd name="T3" fmla="*/ 0 h 40"/>
              <a:gd name="T4" fmla="*/ 2147483647 w 10"/>
              <a:gd name="T5" fmla="*/ 2147483647 h 40"/>
              <a:gd name="T6" fmla="*/ 2147483647 w 10"/>
              <a:gd name="T7" fmla="*/ 2147483647 h 40"/>
              <a:gd name="T8" fmla="*/ 2147483647 w 10"/>
              <a:gd name="T9" fmla="*/ 2147483647 h 40"/>
              <a:gd name="T10" fmla="*/ 2147483647 w 10"/>
              <a:gd name="T11" fmla="*/ 2147483647 h 40"/>
              <a:gd name="T12" fmla="*/ 0 w 10"/>
              <a:gd name="T13" fmla="*/ 2147483647 h 40"/>
              <a:gd name="T14" fmla="*/ 0 w 10"/>
              <a:gd name="T15" fmla="*/ 2147483647 h 4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0"/>
              <a:gd name="T25" fmla="*/ 0 h 40"/>
              <a:gd name="T26" fmla="*/ 10 w 10"/>
              <a:gd name="T27" fmla="*/ 40 h 4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0" h="40">
                <a:moveTo>
                  <a:pt x="0" y="4"/>
                </a:moveTo>
                <a:lnTo>
                  <a:pt x="2" y="0"/>
                </a:lnTo>
                <a:lnTo>
                  <a:pt x="6" y="4"/>
                </a:lnTo>
                <a:lnTo>
                  <a:pt x="4" y="16"/>
                </a:lnTo>
                <a:lnTo>
                  <a:pt x="4" y="26"/>
                </a:lnTo>
                <a:lnTo>
                  <a:pt x="10" y="40"/>
                </a:lnTo>
                <a:lnTo>
                  <a:pt x="0" y="20"/>
                </a:lnTo>
                <a:lnTo>
                  <a:pt x="0" y="4"/>
                </a:lnTo>
              </a:path>
            </a:pathLst>
          </a:custGeom>
          <a:noFill/>
          <a:ln w="6350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70" name="Freeform 122"/>
          <p:cNvSpPr>
            <a:spLocks/>
          </p:cNvSpPr>
          <p:nvPr/>
        </p:nvSpPr>
        <p:spPr bwMode="auto">
          <a:xfrm>
            <a:off x="6686550" y="5092700"/>
            <a:ext cx="15875" cy="28575"/>
          </a:xfrm>
          <a:custGeom>
            <a:avLst/>
            <a:gdLst>
              <a:gd name="T0" fmla="*/ 2147483647 w 10"/>
              <a:gd name="T1" fmla="*/ 2147483647 h 18"/>
              <a:gd name="T2" fmla="*/ 2147483647 w 10"/>
              <a:gd name="T3" fmla="*/ 2147483647 h 18"/>
              <a:gd name="T4" fmla="*/ 2147483647 w 10"/>
              <a:gd name="T5" fmla="*/ 2147483647 h 18"/>
              <a:gd name="T6" fmla="*/ 2147483647 w 10"/>
              <a:gd name="T7" fmla="*/ 2147483647 h 18"/>
              <a:gd name="T8" fmla="*/ 0 w 10"/>
              <a:gd name="T9" fmla="*/ 2147483647 h 18"/>
              <a:gd name="T10" fmla="*/ 2147483647 w 10"/>
              <a:gd name="T11" fmla="*/ 0 h 18"/>
              <a:gd name="T12" fmla="*/ 2147483647 w 10"/>
              <a:gd name="T13" fmla="*/ 2147483647 h 1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0"/>
              <a:gd name="T22" fmla="*/ 0 h 18"/>
              <a:gd name="T23" fmla="*/ 10 w 10"/>
              <a:gd name="T24" fmla="*/ 18 h 1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0" h="18">
                <a:moveTo>
                  <a:pt x="8" y="10"/>
                </a:moveTo>
                <a:lnTo>
                  <a:pt x="10" y="16"/>
                </a:lnTo>
                <a:lnTo>
                  <a:pt x="8" y="18"/>
                </a:lnTo>
                <a:lnTo>
                  <a:pt x="4" y="6"/>
                </a:lnTo>
                <a:lnTo>
                  <a:pt x="0" y="2"/>
                </a:lnTo>
                <a:lnTo>
                  <a:pt x="4" y="0"/>
                </a:lnTo>
                <a:lnTo>
                  <a:pt x="8" y="10"/>
                </a:lnTo>
              </a:path>
            </a:pathLst>
          </a:custGeom>
          <a:noFill/>
          <a:ln w="6350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71" name="Freeform 123"/>
          <p:cNvSpPr>
            <a:spLocks noEditPoints="1"/>
          </p:cNvSpPr>
          <p:nvPr/>
        </p:nvSpPr>
        <p:spPr bwMode="auto">
          <a:xfrm>
            <a:off x="5508625" y="2330450"/>
            <a:ext cx="828675" cy="774700"/>
          </a:xfrm>
          <a:custGeom>
            <a:avLst/>
            <a:gdLst>
              <a:gd name="T0" fmla="*/ 2147483647 w 522"/>
              <a:gd name="T1" fmla="*/ 2147483647 h 488"/>
              <a:gd name="T2" fmla="*/ 2147483647 w 522"/>
              <a:gd name="T3" fmla="*/ 2147483647 h 488"/>
              <a:gd name="T4" fmla="*/ 2147483647 w 522"/>
              <a:gd name="T5" fmla="*/ 2147483647 h 488"/>
              <a:gd name="T6" fmla="*/ 2147483647 w 522"/>
              <a:gd name="T7" fmla="*/ 2147483647 h 488"/>
              <a:gd name="T8" fmla="*/ 2147483647 w 522"/>
              <a:gd name="T9" fmla="*/ 2147483647 h 488"/>
              <a:gd name="T10" fmla="*/ 2147483647 w 522"/>
              <a:gd name="T11" fmla="*/ 2147483647 h 488"/>
              <a:gd name="T12" fmla="*/ 2147483647 w 522"/>
              <a:gd name="T13" fmla="*/ 2147483647 h 488"/>
              <a:gd name="T14" fmla="*/ 2147483647 w 522"/>
              <a:gd name="T15" fmla="*/ 2147483647 h 488"/>
              <a:gd name="T16" fmla="*/ 2147483647 w 522"/>
              <a:gd name="T17" fmla="*/ 2147483647 h 488"/>
              <a:gd name="T18" fmla="*/ 2147483647 w 522"/>
              <a:gd name="T19" fmla="*/ 2147483647 h 488"/>
              <a:gd name="T20" fmla="*/ 2147483647 w 522"/>
              <a:gd name="T21" fmla="*/ 2147483647 h 488"/>
              <a:gd name="T22" fmla="*/ 2147483647 w 522"/>
              <a:gd name="T23" fmla="*/ 2147483647 h 488"/>
              <a:gd name="T24" fmla="*/ 2147483647 w 522"/>
              <a:gd name="T25" fmla="*/ 2147483647 h 488"/>
              <a:gd name="T26" fmla="*/ 2147483647 w 522"/>
              <a:gd name="T27" fmla="*/ 2147483647 h 488"/>
              <a:gd name="T28" fmla="*/ 2147483647 w 522"/>
              <a:gd name="T29" fmla="*/ 2147483647 h 488"/>
              <a:gd name="T30" fmla="*/ 2147483647 w 522"/>
              <a:gd name="T31" fmla="*/ 2147483647 h 488"/>
              <a:gd name="T32" fmla="*/ 2147483647 w 522"/>
              <a:gd name="T33" fmla="*/ 2147483647 h 488"/>
              <a:gd name="T34" fmla="*/ 2147483647 w 522"/>
              <a:gd name="T35" fmla="*/ 2147483647 h 488"/>
              <a:gd name="T36" fmla="*/ 2147483647 w 522"/>
              <a:gd name="T37" fmla="*/ 2147483647 h 488"/>
              <a:gd name="T38" fmla="*/ 2147483647 w 522"/>
              <a:gd name="T39" fmla="*/ 2147483647 h 488"/>
              <a:gd name="T40" fmla="*/ 2147483647 w 522"/>
              <a:gd name="T41" fmla="*/ 2147483647 h 488"/>
              <a:gd name="T42" fmla="*/ 2147483647 w 522"/>
              <a:gd name="T43" fmla="*/ 2147483647 h 488"/>
              <a:gd name="T44" fmla="*/ 2147483647 w 522"/>
              <a:gd name="T45" fmla="*/ 2147483647 h 488"/>
              <a:gd name="T46" fmla="*/ 2147483647 w 522"/>
              <a:gd name="T47" fmla="*/ 2147483647 h 488"/>
              <a:gd name="T48" fmla="*/ 2147483647 w 522"/>
              <a:gd name="T49" fmla="*/ 2147483647 h 488"/>
              <a:gd name="T50" fmla="*/ 2147483647 w 522"/>
              <a:gd name="T51" fmla="*/ 2147483647 h 488"/>
              <a:gd name="T52" fmla="*/ 2147483647 w 522"/>
              <a:gd name="T53" fmla="*/ 2147483647 h 488"/>
              <a:gd name="T54" fmla="*/ 2147483647 w 522"/>
              <a:gd name="T55" fmla="*/ 2147483647 h 488"/>
              <a:gd name="T56" fmla="*/ 2147483647 w 522"/>
              <a:gd name="T57" fmla="*/ 2147483647 h 488"/>
              <a:gd name="T58" fmla="*/ 2147483647 w 522"/>
              <a:gd name="T59" fmla="*/ 2147483647 h 488"/>
              <a:gd name="T60" fmla="*/ 2147483647 w 522"/>
              <a:gd name="T61" fmla="*/ 2147483647 h 488"/>
              <a:gd name="T62" fmla="*/ 2147483647 w 522"/>
              <a:gd name="T63" fmla="*/ 2147483647 h 488"/>
              <a:gd name="T64" fmla="*/ 2147483647 w 522"/>
              <a:gd name="T65" fmla="*/ 2147483647 h 488"/>
              <a:gd name="T66" fmla="*/ 2147483647 w 522"/>
              <a:gd name="T67" fmla="*/ 2147483647 h 488"/>
              <a:gd name="T68" fmla="*/ 2147483647 w 522"/>
              <a:gd name="T69" fmla="*/ 2147483647 h 488"/>
              <a:gd name="T70" fmla="*/ 2147483647 w 522"/>
              <a:gd name="T71" fmla="*/ 2147483647 h 488"/>
              <a:gd name="T72" fmla="*/ 2147483647 w 522"/>
              <a:gd name="T73" fmla="*/ 2147483647 h 488"/>
              <a:gd name="T74" fmla="*/ 2147483647 w 522"/>
              <a:gd name="T75" fmla="*/ 2147483647 h 488"/>
              <a:gd name="T76" fmla="*/ 2147483647 w 522"/>
              <a:gd name="T77" fmla="*/ 2147483647 h 488"/>
              <a:gd name="T78" fmla="*/ 2147483647 w 522"/>
              <a:gd name="T79" fmla="*/ 2147483647 h 488"/>
              <a:gd name="T80" fmla="*/ 2147483647 w 522"/>
              <a:gd name="T81" fmla="*/ 2147483647 h 488"/>
              <a:gd name="T82" fmla="*/ 2147483647 w 522"/>
              <a:gd name="T83" fmla="*/ 2147483647 h 488"/>
              <a:gd name="T84" fmla="*/ 2147483647 w 522"/>
              <a:gd name="T85" fmla="*/ 2147483647 h 488"/>
              <a:gd name="T86" fmla="*/ 2147483647 w 522"/>
              <a:gd name="T87" fmla="*/ 2147483647 h 488"/>
              <a:gd name="T88" fmla="*/ 2147483647 w 522"/>
              <a:gd name="T89" fmla="*/ 2147483647 h 488"/>
              <a:gd name="T90" fmla="*/ 2147483647 w 522"/>
              <a:gd name="T91" fmla="*/ 2147483647 h 488"/>
              <a:gd name="T92" fmla="*/ 2147483647 w 522"/>
              <a:gd name="T93" fmla="*/ 2147483647 h 488"/>
              <a:gd name="T94" fmla="*/ 2147483647 w 522"/>
              <a:gd name="T95" fmla="*/ 2147483647 h 488"/>
              <a:gd name="T96" fmla="*/ 2147483647 w 522"/>
              <a:gd name="T97" fmla="*/ 2147483647 h 488"/>
              <a:gd name="T98" fmla="*/ 2147483647 w 522"/>
              <a:gd name="T99" fmla="*/ 2147483647 h 488"/>
              <a:gd name="T100" fmla="*/ 2147483647 w 522"/>
              <a:gd name="T101" fmla="*/ 2147483647 h 488"/>
              <a:gd name="T102" fmla="*/ 2147483647 w 522"/>
              <a:gd name="T103" fmla="*/ 2147483647 h 488"/>
              <a:gd name="T104" fmla="*/ 2147483647 w 522"/>
              <a:gd name="T105" fmla="*/ 2147483647 h 488"/>
              <a:gd name="T106" fmla="*/ 2147483647 w 522"/>
              <a:gd name="T107" fmla="*/ 2147483647 h 488"/>
              <a:gd name="T108" fmla="*/ 2147483647 w 522"/>
              <a:gd name="T109" fmla="*/ 2147483647 h 488"/>
              <a:gd name="T110" fmla="*/ 2147483647 w 522"/>
              <a:gd name="T111" fmla="*/ 2147483647 h 488"/>
              <a:gd name="T112" fmla="*/ 2147483647 w 522"/>
              <a:gd name="T113" fmla="*/ 2147483647 h 488"/>
              <a:gd name="T114" fmla="*/ 2147483647 w 522"/>
              <a:gd name="T115" fmla="*/ 2147483647 h 488"/>
              <a:gd name="T116" fmla="*/ 2147483647 w 522"/>
              <a:gd name="T117" fmla="*/ 2147483647 h 488"/>
              <a:gd name="T118" fmla="*/ 2147483647 w 522"/>
              <a:gd name="T119" fmla="*/ 2147483647 h 488"/>
              <a:gd name="T120" fmla="*/ 2147483647 w 522"/>
              <a:gd name="T121" fmla="*/ 2147483647 h 488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w 522"/>
              <a:gd name="T184" fmla="*/ 0 h 488"/>
              <a:gd name="T185" fmla="*/ 522 w 522"/>
              <a:gd name="T186" fmla="*/ 488 h 488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T183" t="T184" r="T185" b="T186"/>
            <a:pathLst>
              <a:path w="522" h="488">
                <a:moveTo>
                  <a:pt x="110" y="20"/>
                </a:moveTo>
                <a:lnTo>
                  <a:pt x="112" y="14"/>
                </a:lnTo>
                <a:lnTo>
                  <a:pt x="126" y="6"/>
                </a:lnTo>
                <a:lnTo>
                  <a:pt x="150" y="0"/>
                </a:lnTo>
                <a:lnTo>
                  <a:pt x="156" y="6"/>
                </a:lnTo>
                <a:lnTo>
                  <a:pt x="154" y="8"/>
                </a:lnTo>
                <a:lnTo>
                  <a:pt x="142" y="10"/>
                </a:lnTo>
                <a:lnTo>
                  <a:pt x="126" y="26"/>
                </a:lnTo>
                <a:lnTo>
                  <a:pt x="116" y="44"/>
                </a:lnTo>
                <a:lnTo>
                  <a:pt x="112" y="36"/>
                </a:lnTo>
                <a:lnTo>
                  <a:pt x="106" y="34"/>
                </a:lnTo>
                <a:lnTo>
                  <a:pt x="104" y="24"/>
                </a:lnTo>
                <a:lnTo>
                  <a:pt x="110" y="20"/>
                </a:lnTo>
                <a:close/>
                <a:moveTo>
                  <a:pt x="278" y="118"/>
                </a:moveTo>
                <a:lnTo>
                  <a:pt x="274" y="120"/>
                </a:lnTo>
                <a:lnTo>
                  <a:pt x="274" y="124"/>
                </a:lnTo>
                <a:lnTo>
                  <a:pt x="264" y="120"/>
                </a:lnTo>
                <a:lnTo>
                  <a:pt x="252" y="124"/>
                </a:lnTo>
                <a:lnTo>
                  <a:pt x="250" y="128"/>
                </a:lnTo>
                <a:lnTo>
                  <a:pt x="250" y="134"/>
                </a:lnTo>
                <a:lnTo>
                  <a:pt x="244" y="142"/>
                </a:lnTo>
                <a:lnTo>
                  <a:pt x="238" y="142"/>
                </a:lnTo>
                <a:lnTo>
                  <a:pt x="238" y="144"/>
                </a:lnTo>
                <a:lnTo>
                  <a:pt x="236" y="146"/>
                </a:lnTo>
                <a:lnTo>
                  <a:pt x="234" y="154"/>
                </a:lnTo>
                <a:lnTo>
                  <a:pt x="230" y="154"/>
                </a:lnTo>
                <a:lnTo>
                  <a:pt x="230" y="148"/>
                </a:lnTo>
                <a:lnTo>
                  <a:pt x="234" y="136"/>
                </a:lnTo>
                <a:lnTo>
                  <a:pt x="226" y="136"/>
                </a:lnTo>
                <a:lnTo>
                  <a:pt x="216" y="148"/>
                </a:lnTo>
                <a:lnTo>
                  <a:pt x="204" y="150"/>
                </a:lnTo>
                <a:lnTo>
                  <a:pt x="198" y="164"/>
                </a:lnTo>
                <a:lnTo>
                  <a:pt x="192" y="176"/>
                </a:lnTo>
                <a:lnTo>
                  <a:pt x="180" y="200"/>
                </a:lnTo>
                <a:lnTo>
                  <a:pt x="180" y="204"/>
                </a:lnTo>
                <a:lnTo>
                  <a:pt x="174" y="202"/>
                </a:lnTo>
                <a:lnTo>
                  <a:pt x="170" y="200"/>
                </a:lnTo>
                <a:lnTo>
                  <a:pt x="170" y="196"/>
                </a:lnTo>
                <a:lnTo>
                  <a:pt x="172" y="194"/>
                </a:lnTo>
                <a:lnTo>
                  <a:pt x="172" y="192"/>
                </a:lnTo>
                <a:lnTo>
                  <a:pt x="172" y="190"/>
                </a:lnTo>
                <a:lnTo>
                  <a:pt x="174" y="182"/>
                </a:lnTo>
                <a:lnTo>
                  <a:pt x="172" y="180"/>
                </a:lnTo>
                <a:lnTo>
                  <a:pt x="168" y="182"/>
                </a:lnTo>
                <a:lnTo>
                  <a:pt x="162" y="182"/>
                </a:lnTo>
                <a:lnTo>
                  <a:pt x="162" y="186"/>
                </a:lnTo>
                <a:lnTo>
                  <a:pt x="160" y="182"/>
                </a:lnTo>
                <a:lnTo>
                  <a:pt x="162" y="178"/>
                </a:lnTo>
                <a:lnTo>
                  <a:pt x="160" y="176"/>
                </a:lnTo>
                <a:lnTo>
                  <a:pt x="162" y="174"/>
                </a:lnTo>
                <a:lnTo>
                  <a:pt x="166" y="172"/>
                </a:lnTo>
                <a:lnTo>
                  <a:pt x="162" y="166"/>
                </a:lnTo>
                <a:lnTo>
                  <a:pt x="162" y="164"/>
                </a:lnTo>
                <a:lnTo>
                  <a:pt x="166" y="164"/>
                </a:lnTo>
                <a:lnTo>
                  <a:pt x="166" y="162"/>
                </a:lnTo>
                <a:lnTo>
                  <a:pt x="160" y="158"/>
                </a:lnTo>
                <a:lnTo>
                  <a:pt x="162" y="158"/>
                </a:lnTo>
                <a:lnTo>
                  <a:pt x="162" y="156"/>
                </a:lnTo>
                <a:lnTo>
                  <a:pt x="166" y="156"/>
                </a:lnTo>
                <a:lnTo>
                  <a:pt x="162" y="154"/>
                </a:lnTo>
                <a:lnTo>
                  <a:pt x="160" y="154"/>
                </a:lnTo>
                <a:lnTo>
                  <a:pt x="158" y="150"/>
                </a:lnTo>
                <a:lnTo>
                  <a:pt x="152" y="148"/>
                </a:lnTo>
                <a:lnTo>
                  <a:pt x="152" y="146"/>
                </a:lnTo>
                <a:lnTo>
                  <a:pt x="146" y="148"/>
                </a:lnTo>
                <a:lnTo>
                  <a:pt x="144" y="148"/>
                </a:lnTo>
                <a:lnTo>
                  <a:pt x="142" y="146"/>
                </a:lnTo>
                <a:lnTo>
                  <a:pt x="142" y="144"/>
                </a:lnTo>
                <a:lnTo>
                  <a:pt x="144" y="140"/>
                </a:lnTo>
                <a:lnTo>
                  <a:pt x="142" y="140"/>
                </a:lnTo>
                <a:lnTo>
                  <a:pt x="142" y="136"/>
                </a:lnTo>
                <a:lnTo>
                  <a:pt x="140" y="134"/>
                </a:lnTo>
                <a:lnTo>
                  <a:pt x="138" y="134"/>
                </a:lnTo>
                <a:lnTo>
                  <a:pt x="136" y="134"/>
                </a:lnTo>
                <a:lnTo>
                  <a:pt x="134" y="132"/>
                </a:lnTo>
                <a:lnTo>
                  <a:pt x="130" y="134"/>
                </a:lnTo>
                <a:lnTo>
                  <a:pt x="128" y="134"/>
                </a:lnTo>
                <a:lnTo>
                  <a:pt x="126" y="132"/>
                </a:lnTo>
                <a:lnTo>
                  <a:pt x="124" y="132"/>
                </a:lnTo>
                <a:lnTo>
                  <a:pt x="122" y="132"/>
                </a:lnTo>
                <a:lnTo>
                  <a:pt x="120" y="132"/>
                </a:lnTo>
                <a:lnTo>
                  <a:pt x="120" y="130"/>
                </a:lnTo>
                <a:lnTo>
                  <a:pt x="116" y="130"/>
                </a:lnTo>
                <a:lnTo>
                  <a:pt x="114" y="130"/>
                </a:lnTo>
                <a:lnTo>
                  <a:pt x="112" y="130"/>
                </a:lnTo>
                <a:lnTo>
                  <a:pt x="112" y="132"/>
                </a:lnTo>
                <a:lnTo>
                  <a:pt x="110" y="132"/>
                </a:lnTo>
                <a:lnTo>
                  <a:pt x="108" y="130"/>
                </a:lnTo>
                <a:lnTo>
                  <a:pt x="106" y="130"/>
                </a:lnTo>
                <a:lnTo>
                  <a:pt x="100" y="130"/>
                </a:lnTo>
                <a:lnTo>
                  <a:pt x="92" y="128"/>
                </a:lnTo>
                <a:lnTo>
                  <a:pt x="90" y="126"/>
                </a:lnTo>
                <a:lnTo>
                  <a:pt x="80" y="120"/>
                </a:lnTo>
                <a:lnTo>
                  <a:pt x="30" y="112"/>
                </a:lnTo>
                <a:lnTo>
                  <a:pt x="20" y="110"/>
                </a:lnTo>
                <a:lnTo>
                  <a:pt x="18" y="106"/>
                </a:lnTo>
                <a:lnTo>
                  <a:pt x="18" y="104"/>
                </a:lnTo>
                <a:lnTo>
                  <a:pt x="16" y="100"/>
                </a:lnTo>
                <a:lnTo>
                  <a:pt x="14" y="96"/>
                </a:lnTo>
                <a:lnTo>
                  <a:pt x="8" y="96"/>
                </a:lnTo>
                <a:lnTo>
                  <a:pt x="8" y="94"/>
                </a:lnTo>
                <a:lnTo>
                  <a:pt x="6" y="94"/>
                </a:lnTo>
                <a:lnTo>
                  <a:pt x="6" y="90"/>
                </a:lnTo>
                <a:lnTo>
                  <a:pt x="2" y="94"/>
                </a:lnTo>
                <a:lnTo>
                  <a:pt x="0" y="90"/>
                </a:lnTo>
                <a:lnTo>
                  <a:pt x="22" y="80"/>
                </a:lnTo>
                <a:lnTo>
                  <a:pt x="30" y="70"/>
                </a:lnTo>
                <a:lnTo>
                  <a:pt x="36" y="66"/>
                </a:lnTo>
                <a:lnTo>
                  <a:pt x="60" y="60"/>
                </a:lnTo>
                <a:lnTo>
                  <a:pt x="68" y="54"/>
                </a:lnTo>
                <a:lnTo>
                  <a:pt x="74" y="48"/>
                </a:lnTo>
                <a:lnTo>
                  <a:pt x="82" y="48"/>
                </a:lnTo>
                <a:lnTo>
                  <a:pt x="84" y="44"/>
                </a:lnTo>
                <a:lnTo>
                  <a:pt x="86" y="38"/>
                </a:lnTo>
                <a:lnTo>
                  <a:pt x="104" y="26"/>
                </a:lnTo>
                <a:lnTo>
                  <a:pt x="104" y="34"/>
                </a:lnTo>
                <a:lnTo>
                  <a:pt x="110" y="36"/>
                </a:lnTo>
                <a:lnTo>
                  <a:pt x="110" y="42"/>
                </a:lnTo>
                <a:lnTo>
                  <a:pt x="114" y="44"/>
                </a:lnTo>
                <a:lnTo>
                  <a:pt x="114" y="52"/>
                </a:lnTo>
                <a:lnTo>
                  <a:pt x="114" y="56"/>
                </a:lnTo>
                <a:lnTo>
                  <a:pt x="116" y="64"/>
                </a:lnTo>
                <a:lnTo>
                  <a:pt x="130" y="48"/>
                </a:lnTo>
                <a:lnTo>
                  <a:pt x="130" y="52"/>
                </a:lnTo>
                <a:lnTo>
                  <a:pt x="140" y="50"/>
                </a:lnTo>
                <a:lnTo>
                  <a:pt x="146" y="50"/>
                </a:lnTo>
                <a:lnTo>
                  <a:pt x="162" y="54"/>
                </a:lnTo>
                <a:lnTo>
                  <a:pt x="182" y="82"/>
                </a:lnTo>
                <a:lnTo>
                  <a:pt x="198" y="82"/>
                </a:lnTo>
                <a:lnTo>
                  <a:pt x="204" y="76"/>
                </a:lnTo>
                <a:lnTo>
                  <a:pt x="214" y="84"/>
                </a:lnTo>
                <a:lnTo>
                  <a:pt x="218" y="80"/>
                </a:lnTo>
                <a:lnTo>
                  <a:pt x="228" y="84"/>
                </a:lnTo>
                <a:lnTo>
                  <a:pt x="236" y="72"/>
                </a:lnTo>
                <a:lnTo>
                  <a:pt x="252" y="60"/>
                </a:lnTo>
                <a:lnTo>
                  <a:pt x="258" y="60"/>
                </a:lnTo>
                <a:lnTo>
                  <a:pt x="272" y="56"/>
                </a:lnTo>
                <a:lnTo>
                  <a:pt x="292" y="56"/>
                </a:lnTo>
                <a:lnTo>
                  <a:pt x="308" y="48"/>
                </a:lnTo>
                <a:lnTo>
                  <a:pt x="324" y="44"/>
                </a:lnTo>
                <a:lnTo>
                  <a:pt x="320" y="52"/>
                </a:lnTo>
                <a:lnTo>
                  <a:pt x="322" y="64"/>
                </a:lnTo>
                <a:lnTo>
                  <a:pt x="322" y="68"/>
                </a:lnTo>
                <a:lnTo>
                  <a:pt x="324" y="70"/>
                </a:lnTo>
                <a:lnTo>
                  <a:pt x="328" y="68"/>
                </a:lnTo>
                <a:lnTo>
                  <a:pt x="336" y="70"/>
                </a:lnTo>
                <a:lnTo>
                  <a:pt x="348" y="66"/>
                </a:lnTo>
                <a:lnTo>
                  <a:pt x="350" y="72"/>
                </a:lnTo>
                <a:lnTo>
                  <a:pt x="358" y="66"/>
                </a:lnTo>
                <a:lnTo>
                  <a:pt x="366" y="64"/>
                </a:lnTo>
                <a:lnTo>
                  <a:pt x="374" y="84"/>
                </a:lnTo>
                <a:lnTo>
                  <a:pt x="370" y="88"/>
                </a:lnTo>
                <a:lnTo>
                  <a:pt x="372" y="90"/>
                </a:lnTo>
                <a:lnTo>
                  <a:pt x="380" y="88"/>
                </a:lnTo>
                <a:lnTo>
                  <a:pt x="386" y="94"/>
                </a:lnTo>
                <a:lnTo>
                  <a:pt x="384" y="96"/>
                </a:lnTo>
                <a:lnTo>
                  <a:pt x="388" y="100"/>
                </a:lnTo>
                <a:lnTo>
                  <a:pt x="396" y="102"/>
                </a:lnTo>
                <a:lnTo>
                  <a:pt x="396" y="106"/>
                </a:lnTo>
                <a:lnTo>
                  <a:pt x="382" y="106"/>
                </a:lnTo>
                <a:lnTo>
                  <a:pt x="368" y="106"/>
                </a:lnTo>
                <a:lnTo>
                  <a:pt x="358" y="110"/>
                </a:lnTo>
                <a:lnTo>
                  <a:pt x="352" y="104"/>
                </a:lnTo>
                <a:lnTo>
                  <a:pt x="348" y="104"/>
                </a:lnTo>
                <a:lnTo>
                  <a:pt x="348" y="120"/>
                </a:lnTo>
                <a:lnTo>
                  <a:pt x="338" y="118"/>
                </a:lnTo>
                <a:lnTo>
                  <a:pt x="324" y="110"/>
                </a:lnTo>
                <a:lnTo>
                  <a:pt x="306" y="104"/>
                </a:lnTo>
                <a:lnTo>
                  <a:pt x="296" y="104"/>
                </a:lnTo>
                <a:lnTo>
                  <a:pt x="290" y="118"/>
                </a:lnTo>
                <a:lnTo>
                  <a:pt x="278" y="118"/>
                </a:lnTo>
                <a:close/>
                <a:moveTo>
                  <a:pt x="398" y="100"/>
                </a:moveTo>
                <a:lnTo>
                  <a:pt x="400" y="102"/>
                </a:lnTo>
                <a:lnTo>
                  <a:pt x="402" y="100"/>
                </a:lnTo>
                <a:lnTo>
                  <a:pt x="408" y="98"/>
                </a:lnTo>
                <a:lnTo>
                  <a:pt x="408" y="96"/>
                </a:lnTo>
                <a:lnTo>
                  <a:pt x="404" y="94"/>
                </a:lnTo>
                <a:lnTo>
                  <a:pt x="410" y="90"/>
                </a:lnTo>
                <a:lnTo>
                  <a:pt x="412" y="94"/>
                </a:lnTo>
                <a:lnTo>
                  <a:pt x="416" y="98"/>
                </a:lnTo>
                <a:lnTo>
                  <a:pt x="422" y="100"/>
                </a:lnTo>
                <a:lnTo>
                  <a:pt x="418" y="106"/>
                </a:lnTo>
                <a:lnTo>
                  <a:pt x="414" y="106"/>
                </a:lnTo>
                <a:lnTo>
                  <a:pt x="412" y="104"/>
                </a:lnTo>
                <a:lnTo>
                  <a:pt x="402" y="106"/>
                </a:lnTo>
                <a:lnTo>
                  <a:pt x="398" y="102"/>
                </a:lnTo>
                <a:lnTo>
                  <a:pt x="396" y="104"/>
                </a:lnTo>
                <a:lnTo>
                  <a:pt x="398" y="100"/>
                </a:lnTo>
                <a:close/>
                <a:moveTo>
                  <a:pt x="256" y="488"/>
                </a:moveTo>
                <a:lnTo>
                  <a:pt x="266" y="474"/>
                </a:lnTo>
                <a:lnTo>
                  <a:pt x="274" y="454"/>
                </a:lnTo>
                <a:lnTo>
                  <a:pt x="280" y="444"/>
                </a:lnTo>
                <a:lnTo>
                  <a:pt x="282" y="428"/>
                </a:lnTo>
                <a:lnTo>
                  <a:pt x="286" y="398"/>
                </a:lnTo>
                <a:lnTo>
                  <a:pt x="278" y="368"/>
                </a:lnTo>
                <a:lnTo>
                  <a:pt x="262" y="338"/>
                </a:lnTo>
                <a:lnTo>
                  <a:pt x="258" y="324"/>
                </a:lnTo>
                <a:lnTo>
                  <a:pt x="262" y="312"/>
                </a:lnTo>
                <a:lnTo>
                  <a:pt x="264" y="312"/>
                </a:lnTo>
                <a:lnTo>
                  <a:pt x="262" y="312"/>
                </a:lnTo>
                <a:lnTo>
                  <a:pt x="262" y="308"/>
                </a:lnTo>
                <a:lnTo>
                  <a:pt x="260" y="298"/>
                </a:lnTo>
                <a:lnTo>
                  <a:pt x="256" y="288"/>
                </a:lnTo>
                <a:lnTo>
                  <a:pt x="262" y="278"/>
                </a:lnTo>
                <a:lnTo>
                  <a:pt x="266" y="262"/>
                </a:lnTo>
                <a:lnTo>
                  <a:pt x="266" y="248"/>
                </a:lnTo>
                <a:lnTo>
                  <a:pt x="264" y="232"/>
                </a:lnTo>
                <a:lnTo>
                  <a:pt x="274" y="226"/>
                </a:lnTo>
                <a:lnTo>
                  <a:pt x="276" y="224"/>
                </a:lnTo>
                <a:lnTo>
                  <a:pt x="274" y="218"/>
                </a:lnTo>
                <a:lnTo>
                  <a:pt x="276" y="212"/>
                </a:lnTo>
                <a:lnTo>
                  <a:pt x="290" y="204"/>
                </a:lnTo>
                <a:lnTo>
                  <a:pt x="298" y="186"/>
                </a:lnTo>
                <a:lnTo>
                  <a:pt x="304" y="186"/>
                </a:lnTo>
                <a:lnTo>
                  <a:pt x="298" y="206"/>
                </a:lnTo>
                <a:lnTo>
                  <a:pt x="302" y="220"/>
                </a:lnTo>
                <a:lnTo>
                  <a:pt x="308" y="220"/>
                </a:lnTo>
                <a:lnTo>
                  <a:pt x="312" y="212"/>
                </a:lnTo>
                <a:lnTo>
                  <a:pt x="316" y="200"/>
                </a:lnTo>
                <a:lnTo>
                  <a:pt x="312" y="180"/>
                </a:lnTo>
                <a:lnTo>
                  <a:pt x="312" y="176"/>
                </a:lnTo>
                <a:lnTo>
                  <a:pt x="318" y="172"/>
                </a:lnTo>
                <a:lnTo>
                  <a:pt x="328" y="164"/>
                </a:lnTo>
                <a:lnTo>
                  <a:pt x="336" y="164"/>
                </a:lnTo>
                <a:lnTo>
                  <a:pt x="340" y="160"/>
                </a:lnTo>
                <a:lnTo>
                  <a:pt x="328" y="158"/>
                </a:lnTo>
                <a:lnTo>
                  <a:pt x="326" y="148"/>
                </a:lnTo>
                <a:lnTo>
                  <a:pt x="328" y="144"/>
                </a:lnTo>
                <a:lnTo>
                  <a:pt x="334" y="136"/>
                </a:lnTo>
                <a:lnTo>
                  <a:pt x="334" y="132"/>
                </a:lnTo>
                <a:lnTo>
                  <a:pt x="348" y="128"/>
                </a:lnTo>
                <a:lnTo>
                  <a:pt x="366" y="136"/>
                </a:lnTo>
                <a:lnTo>
                  <a:pt x="372" y="134"/>
                </a:lnTo>
                <a:lnTo>
                  <a:pt x="382" y="136"/>
                </a:lnTo>
                <a:lnTo>
                  <a:pt x="386" y="142"/>
                </a:lnTo>
                <a:lnTo>
                  <a:pt x="388" y="148"/>
                </a:lnTo>
                <a:lnTo>
                  <a:pt x="400" y="146"/>
                </a:lnTo>
                <a:lnTo>
                  <a:pt x="410" y="154"/>
                </a:lnTo>
                <a:lnTo>
                  <a:pt x="414" y="150"/>
                </a:lnTo>
                <a:lnTo>
                  <a:pt x="422" y="156"/>
                </a:lnTo>
                <a:lnTo>
                  <a:pt x="426" y="156"/>
                </a:lnTo>
                <a:lnTo>
                  <a:pt x="428" y="158"/>
                </a:lnTo>
                <a:lnTo>
                  <a:pt x="434" y="162"/>
                </a:lnTo>
                <a:lnTo>
                  <a:pt x="432" y="162"/>
                </a:lnTo>
                <a:lnTo>
                  <a:pt x="434" y="166"/>
                </a:lnTo>
                <a:lnTo>
                  <a:pt x="442" y="176"/>
                </a:lnTo>
                <a:lnTo>
                  <a:pt x="432" y="180"/>
                </a:lnTo>
                <a:lnTo>
                  <a:pt x="434" y="182"/>
                </a:lnTo>
                <a:lnTo>
                  <a:pt x="432" y="186"/>
                </a:lnTo>
                <a:lnTo>
                  <a:pt x="434" y="192"/>
                </a:lnTo>
                <a:lnTo>
                  <a:pt x="444" y="196"/>
                </a:lnTo>
                <a:lnTo>
                  <a:pt x="446" y="208"/>
                </a:lnTo>
                <a:lnTo>
                  <a:pt x="446" y="224"/>
                </a:lnTo>
                <a:lnTo>
                  <a:pt x="446" y="240"/>
                </a:lnTo>
                <a:lnTo>
                  <a:pt x="438" y="250"/>
                </a:lnTo>
                <a:lnTo>
                  <a:pt x="434" y="256"/>
                </a:lnTo>
                <a:lnTo>
                  <a:pt x="434" y="266"/>
                </a:lnTo>
                <a:lnTo>
                  <a:pt x="430" y="272"/>
                </a:lnTo>
                <a:lnTo>
                  <a:pt x="418" y="278"/>
                </a:lnTo>
                <a:lnTo>
                  <a:pt x="416" y="282"/>
                </a:lnTo>
                <a:lnTo>
                  <a:pt x="418" y="300"/>
                </a:lnTo>
                <a:lnTo>
                  <a:pt x="434" y="308"/>
                </a:lnTo>
                <a:lnTo>
                  <a:pt x="438" y="308"/>
                </a:lnTo>
                <a:lnTo>
                  <a:pt x="444" y="296"/>
                </a:lnTo>
                <a:lnTo>
                  <a:pt x="446" y="296"/>
                </a:lnTo>
                <a:lnTo>
                  <a:pt x="446" y="294"/>
                </a:lnTo>
                <a:lnTo>
                  <a:pt x="450" y="284"/>
                </a:lnTo>
                <a:lnTo>
                  <a:pt x="454" y="276"/>
                </a:lnTo>
                <a:lnTo>
                  <a:pt x="476" y="262"/>
                </a:lnTo>
                <a:lnTo>
                  <a:pt x="486" y="264"/>
                </a:lnTo>
                <a:lnTo>
                  <a:pt x="490" y="268"/>
                </a:lnTo>
                <a:lnTo>
                  <a:pt x="500" y="282"/>
                </a:lnTo>
                <a:lnTo>
                  <a:pt x="502" y="288"/>
                </a:lnTo>
                <a:lnTo>
                  <a:pt x="514" y="332"/>
                </a:lnTo>
                <a:lnTo>
                  <a:pt x="522" y="352"/>
                </a:lnTo>
                <a:lnTo>
                  <a:pt x="520" y="358"/>
                </a:lnTo>
                <a:lnTo>
                  <a:pt x="520" y="370"/>
                </a:lnTo>
                <a:lnTo>
                  <a:pt x="520" y="382"/>
                </a:lnTo>
                <a:lnTo>
                  <a:pt x="510" y="382"/>
                </a:lnTo>
                <a:lnTo>
                  <a:pt x="510" y="378"/>
                </a:lnTo>
                <a:lnTo>
                  <a:pt x="506" y="378"/>
                </a:lnTo>
                <a:lnTo>
                  <a:pt x="500" y="384"/>
                </a:lnTo>
                <a:lnTo>
                  <a:pt x="502" y="384"/>
                </a:lnTo>
                <a:lnTo>
                  <a:pt x="498" y="394"/>
                </a:lnTo>
                <a:lnTo>
                  <a:pt x="500" y="400"/>
                </a:lnTo>
                <a:lnTo>
                  <a:pt x="498" y="406"/>
                </a:lnTo>
                <a:lnTo>
                  <a:pt x="486" y="416"/>
                </a:lnTo>
                <a:lnTo>
                  <a:pt x="484" y="430"/>
                </a:lnTo>
                <a:lnTo>
                  <a:pt x="484" y="438"/>
                </a:lnTo>
                <a:lnTo>
                  <a:pt x="470" y="466"/>
                </a:lnTo>
                <a:lnTo>
                  <a:pt x="450" y="468"/>
                </a:lnTo>
                <a:lnTo>
                  <a:pt x="444" y="470"/>
                </a:lnTo>
                <a:lnTo>
                  <a:pt x="414" y="476"/>
                </a:lnTo>
                <a:lnTo>
                  <a:pt x="412" y="476"/>
                </a:lnTo>
                <a:lnTo>
                  <a:pt x="386" y="480"/>
                </a:lnTo>
                <a:lnTo>
                  <a:pt x="384" y="474"/>
                </a:lnTo>
                <a:lnTo>
                  <a:pt x="382" y="474"/>
                </a:lnTo>
                <a:lnTo>
                  <a:pt x="358" y="478"/>
                </a:lnTo>
                <a:lnTo>
                  <a:pt x="352" y="478"/>
                </a:lnTo>
                <a:lnTo>
                  <a:pt x="328" y="480"/>
                </a:lnTo>
                <a:lnTo>
                  <a:pt x="320" y="480"/>
                </a:lnTo>
                <a:lnTo>
                  <a:pt x="304" y="482"/>
                </a:lnTo>
                <a:lnTo>
                  <a:pt x="292" y="484"/>
                </a:lnTo>
                <a:lnTo>
                  <a:pt x="274" y="488"/>
                </a:lnTo>
                <a:lnTo>
                  <a:pt x="256" y="488"/>
                </a:lnTo>
                <a:close/>
              </a:path>
            </a:pathLst>
          </a:custGeom>
          <a:solidFill>
            <a:srgbClr val="3399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72" name="Freeform 124"/>
          <p:cNvSpPr>
            <a:spLocks/>
          </p:cNvSpPr>
          <p:nvPr/>
        </p:nvSpPr>
        <p:spPr bwMode="auto">
          <a:xfrm>
            <a:off x="5673725" y="2330450"/>
            <a:ext cx="82550" cy="69850"/>
          </a:xfrm>
          <a:custGeom>
            <a:avLst/>
            <a:gdLst>
              <a:gd name="T0" fmla="*/ 2147483647 w 52"/>
              <a:gd name="T1" fmla="*/ 2147483647 h 44"/>
              <a:gd name="T2" fmla="*/ 2147483647 w 52"/>
              <a:gd name="T3" fmla="*/ 2147483647 h 44"/>
              <a:gd name="T4" fmla="*/ 2147483647 w 52"/>
              <a:gd name="T5" fmla="*/ 2147483647 h 44"/>
              <a:gd name="T6" fmla="*/ 2147483647 w 52"/>
              <a:gd name="T7" fmla="*/ 0 h 44"/>
              <a:gd name="T8" fmla="*/ 2147483647 w 52"/>
              <a:gd name="T9" fmla="*/ 2147483647 h 44"/>
              <a:gd name="T10" fmla="*/ 2147483647 w 52"/>
              <a:gd name="T11" fmla="*/ 2147483647 h 44"/>
              <a:gd name="T12" fmla="*/ 2147483647 w 52"/>
              <a:gd name="T13" fmla="*/ 2147483647 h 44"/>
              <a:gd name="T14" fmla="*/ 2147483647 w 52"/>
              <a:gd name="T15" fmla="*/ 2147483647 h 44"/>
              <a:gd name="T16" fmla="*/ 2147483647 w 52"/>
              <a:gd name="T17" fmla="*/ 2147483647 h 44"/>
              <a:gd name="T18" fmla="*/ 2147483647 w 52"/>
              <a:gd name="T19" fmla="*/ 2147483647 h 44"/>
              <a:gd name="T20" fmla="*/ 2147483647 w 52"/>
              <a:gd name="T21" fmla="*/ 2147483647 h 44"/>
              <a:gd name="T22" fmla="*/ 0 w 52"/>
              <a:gd name="T23" fmla="*/ 2147483647 h 44"/>
              <a:gd name="T24" fmla="*/ 2147483647 w 52"/>
              <a:gd name="T25" fmla="*/ 2147483647 h 44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52"/>
              <a:gd name="T40" fmla="*/ 0 h 44"/>
              <a:gd name="T41" fmla="*/ 52 w 52"/>
              <a:gd name="T42" fmla="*/ 44 h 44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52" h="44">
                <a:moveTo>
                  <a:pt x="6" y="20"/>
                </a:moveTo>
                <a:lnTo>
                  <a:pt x="8" y="14"/>
                </a:lnTo>
                <a:lnTo>
                  <a:pt x="22" y="6"/>
                </a:lnTo>
                <a:lnTo>
                  <a:pt x="46" y="0"/>
                </a:lnTo>
                <a:lnTo>
                  <a:pt x="52" y="6"/>
                </a:lnTo>
                <a:lnTo>
                  <a:pt x="50" y="8"/>
                </a:lnTo>
                <a:lnTo>
                  <a:pt x="38" y="10"/>
                </a:lnTo>
                <a:lnTo>
                  <a:pt x="22" y="26"/>
                </a:lnTo>
                <a:lnTo>
                  <a:pt x="12" y="44"/>
                </a:lnTo>
                <a:lnTo>
                  <a:pt x="8" y="36"/>
                </a:lnTo>
                <a:lnTo>
                  <a:pt x="2" y="34"/>
                </a:lnTo>
                <a:lnTo>
                  <a:pt x="0" y="24"/>
                </a:lnTo>
                <a:lnTo>
                  <a:pt x="6" y="20"/>
                </a:lnTo>
              </a:path>
            </a:pathLst>
          </a:custGeom>
          <a:solidFill>
            <a:srgbClr val="C00000"/>
          </a:solidFill>
          <a:ln w="6350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73" name="Freeform 125"/>
          <p:cNvSpPr>
            <a:spLocks/>
          </p:cNvSpPr>
          <p:nvPr/>
        </p:nvSpPr>
        <p:spPr bwMode="auto">
          <a:xfrm>
            <a:off x="5508625" y="2371725"/>
            <a:ext cx="628650" cy="282575"/>
          </a:xfrm>
          <a:custGeom>
            <a:avLst/>
            <a:gdLst>
              <a:gd name="T0" fmla="*/ 2147483647 w 396"/>
              <a:gd name="T1" fmla="*/ 2147483647 h 178"/>
              <a:gd name="T2" fmla="*/ 2147483647 w 396"/>
              <a:gd name="T3" fmla="*/ 2147483647 h 178"/>
              <a:gd name="T4" fmla="*/ 2147483647 w 396"/>
              <a:gd name="T5" fmla="*/ 2147483647 h 178"/>
              <a:gd name="T6" fmla="*/ 2147483647 w 396"/>
              <a:gd name="T7" fmla="*/ 2147483647 h 178"/>
              <a:gd name="T8" fmla="*/ 2147483647 w 396"/>
              <a:gd name="T9" fmla="*/ 2147483647 h 178"/>
              <a:gd name="T10" fmla="*/ 2147483647 w 396"/>
              <a:gd name="T11" fmla="*/ 2147483647 h 178"/>
              <a:gd name="T12" fmla="*/ 2147483647 w 396"/>
              <a:gd name="T13" fmla="*/ 2147483647 h 178"/>
              <a:gd name="T14" fmla="*/ 2147483647 w 396"/>
              <a:gd name="T15" fmla="*/ 2147483647 h 178"/>
              <a:gd name="T16" fmla="*/ 2147483647 w 396"/>
              <a:gd name="T17" fmla="*/ 2147483647 h 178"/>
              <a:gd name="T18" fmla="*/ 2147483647 w 396"/>
              <a:gd name="T19" fmla="*/ 2147483647 h 178"/>
              <a:gd name="T20" fmla="*/ 2147483647 w 396"/>
              <a:gd name="T21" fmla="*/ 2147483647 h 178"/>
              <a:gd name="T22" fmla="*/ 2147483647 w 396"/>
              <a:gd name="T23" fmla="*/ 2147483647 h 178"/>
              <a:gd name="T24" fmla="*/ 2147483647 w 396"/>
              <a:gd name="T25" fmla="*/ 2147483647 h 178"/>
              <a:gd name="T26" fmla="*/ 2147483647 w 396"/>
              <a:gd name="T27" fmla="*/ 2147483647 h 178"/>
              <a:gd name="T28" fmla="*/ 2147483647 w 396"/>
              <a:gd name="T29" fmla="*/ 2147483647 h 178"/>
              <a:gd name="T30" fmla="*/ 2147483647 w 396"/>
              <a:gd name="T31" fmla="*/ 2147483647 h 178"/>
              <a:gd name="T32" fmla="*/ 2147483647 w 396"/>
              <a:gd name="T33" fmla="*/ 2147483647 h 178"/>
              <a:gd name="T34" fmla="*/ 2147483647 w 396"/>
              <a:gd name="T35" fmla="*/ 2147483647 h 178"/>
              <a:gd name="T36" fmla="*/ 2147483647 w 396"/>
              <a:gd name="T37" fmla="*/ 2147483647 h 178"/>
              <a:gd name="T38" fmla="*/ 2147483647 w 396"/>
              <a:gd name="T39" fmla="*/ 2147483647 h 178"/>
              <a:gd name="T40" fmla="*/ 2147483647 w 396"/>
              <a:gd name="T41" fmla="*/ 2147483647 h 178"/>
              <a:gd name="T42" fmla="*/ 2147483647 w 396"/>
              <a:gd name="T43" fmla="*/ 2147483647 h 178"/>
              <a:gd name="T44" fmla="*/ 2147483647 w 396"/>
              <a:gd name="T45" fmla="*/ 2147483647 h 178"/>
              <a:gd name="T46" fmla="*/ 2147483647 w 396"/>
              <a:gd name="T47" fmla="*/ 2147483647 h 178"/>
              <a:gd name="T48" fmla="*/ 2147483647 w 396"/>
              <a:gd name="T49" fmla="*/ 2147483647 h 178"/>
              <a:gd name="T50" fmla="*/ 2147483647 w 396"/>
              <a:gd name="T51" fmla="*/ 2147483647 h 178"/>
              <a:gd name="T52" fmla="*/ 2147483647 w 396"/>
              <a:gd name="T53" fmla="*/ 2147483647 h 178"/>
              <a:gd name="T54" fmla="*/ 2147483647 w 396"/>
              <a:gd name="T55" fmla="*/ 2147483647 h 178"/>
              <a:gd name="T56" fmla="*/ 2147483647 w 396"/>
              <a:gd name="T57" fmla="*/ 2147483647 h 178"/>
              <a:gd name="T58" fmla="*/ 2147483647 w 396"/>
              <a:gd name="T59" fmla="*/ 2147483647 h 178"/>
              <a:gd name="T60" fmla="*/ 2147483647 w 396"/>
              <a:gd name="T61" fmla="*/ 2147483647 h 178"/>
              <a:gd name="T62" fmla="*/ 2147483647 w 396"/>
              <a:gd name="T63" fmla="*/ 2147483647 h 178"/>
              <a:gd name="T64" fmla="*/ 2147483647 w 396"/>
              <a:gd name="T65" fmla="*/ 2147483647 h 178"/>
              <a:gd name="T66" fmla="*/ 2147483647 w 396"/>
              <a:gd name="T67" fmla="*/ 0 h 178"/>
              <a:gd name="T68" fmla="*/ 2147483647 w 396"/>
              <a:gd name="T69" fmla="*/ 2147483647 h 178"/>
              <a:gd name="T70" fmla="*/ 2147483647 w 396"/>
              <a:gd name="T71" fmla="*/ 2147483647 h 178"/>
              <a:gd name="T72" fmla="*/ 2147483647 w 396"/>
              <a:gd name="T73" fmla="*/ 2147483647 h 178"/>
              <a:gd name="T74" fmla="*/ 2147483647 w 396"/>
              <a:gd name="T75" fmla="*/ 2147483647 h 178"/>
              <a:gd name="T76" fmla="*/ 2147483647 w 396"/>
              <a:gd name="T77" fmla="*/ 2147483647 h 178"/>
              <a:gd name="T78" fmla="*/ 2147483647 w 396"/>
              <a:gd name="T79" fmla="*/ 2147483647 h 178"/>
              <a:gd name="T80" fmla="*/ 2147483647 w 396"/>
              <a:gd name="T81" fmla="*/ 2147483647 h 178"/>
              <a:gd name="T82" fmla="*/ 2147483647 w 396"/>
              <a:gd name="T83" fmla="*/ 2147483647 h 178"/>
              <a:gd name="T84" fmla="*/ 2147483647 w 396"/>
              <a:gd name="T85" fmla="*/ 2147483647 h 178"/>
              <a:gd name="T86" fmla="*/ 2147483647 w 396"/>
              <a:gd name="T87" fmla="*/ 2147483647 h 178"/>
              <a:gd name="T88" fmla="*/ 2147483647 w 396"/>
              <a:gd name="T89" fmla="*/ 2147483647 h 178"/>
              <a:gd name="T90" fmla="*/ 2147483647 w 396"/>
              <a:gd name="T91" fmla="*/ 2147483647 h 178"/>
              <a:gd name="T92" fmla="*/ 2147483647 w 396"/>
              <a:gd name="T93" fmla="*/ 2147483647 h 178"/>
              <a:gd name="T94" fmla="*/ 2147483647 w 396"/>
              <a:gd name="T95" fmla="*/ 2147483647 h 178"/>
              <a:gd name="T96" fmla="*/ 2147483647 w 396"/>
              <a:gd name="T97" fmla="*/ 2147483647 h 178"/>
              <a:gd name="T98" fmla="*/ 2147483647 w 396"/>
              <a:gd name="T99" fmla="*/ 2147483647 h 178"/>
              <a:gd name="T100" fmla="*/ 2147483647 w 396"/>
              <a:gd name="T101" fmla="*/ 2147483647 h 178"/>
              <a:gd name="T102" fmla="*/ 2147483647 w 396"/>
              <a:gd name="T103" fmla="*/ 2147483647 h 178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396"/>
              <a:gd name="T157" fmla="*/ 0 h 178"/>
              <a:gd name="T158" fmla="*/ 396 w 396"/>
              <a:gd name="T159" fmla="*/ 178 h 178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396" h="178">
                <a:moveTo>
                  <a:pt x="278" y="92"/>
                </a:moveTo>
                <a:lnTo>
                  <a:pt x="274" y="94"/>
                </a:lnTo>
                <a:lnTo>
                  <a:pt x="274" y="98"/>
                </a:lnTo>
                <a:lnTo>
                  <a:pt x="264" y="94"/>
                </a:lnTo>
                <a:lnTo>
                  <a:pt x="252" y="98"/>
                </a:lnTo>
                <a:lnTo>
                  <a:pt x="250" y="102"/>
                </a:lnTo>
                <a:lnTo>
                  <a:pt x="250" y="108"/>
                </a:lnTo>
                <a:lnTo>
                  <a:pt x="244" y="116"/>
                </a:lnTo>
                <a:lnTo>
                  <a:pt x="238" y="116"/>
                </a:lnTo>
                <a:lnTo>
                  <a:pt x="238" y="118"/>
                </a:lnTo>
                <a:lnTo>
                  <a:pt x="236" y="120"/>
                </a:lnTo>
                <a:lnTo>
                  <a:pt x="234" y="128"/>
                </a:lnTo>
                <a:lnTo>
                  <a:pt x="230" y="128"/>
                </a:lnTo>
                <a:lnTo>
                  <a:pt x="230" y="122"/>
                </a:lnTo>
                <a:lnTo>
                  <a:pt x="234" y="110"/>
                </a:lnTo>
                <a:lnTo>
                  <a:pt x="226" y="110"/>
                </a:lnTo>
                <a:lnTo>
                  <a:pt x="216" y="122"/>
                </a:lnTo>
                <a:lnTo>
                  <a:pt x="204" y="124"/>
                </a:lnTo>
                <a:lnTo>
                  <a:pt x="198" y="138"/>
                </a:lnTo>
                <a:lnTo>
                  <a:pt x="192" y="150"/>
                </a:lnTo>
                <a:lnTo>
                  <a:pt x="180" y="174"/>
                </a:lnTo>
                <a:lnTo>
                  <a:pt x="180" y="178"/>
                </a:lnTo>
                <a:lnTo>
                  <a:pt x="174" y="176"/>
                </a:lnTo>
                <a:lnTo>
                  <a:pt x="170" y="174"/>
                </a:lnTo>
                <a:lnTo>
                  <a:pt x="170" y="170"/>
                </a:lnTo>
                <a:lnTo>
                  <a:pt x="172" y="168"/>
                </a:lnTo>
                <a:lnTo>
                  <a:pt x="172" y="166"/>
                </a:lnTo>
                <a:lnTo>
                  <a:pt x="172" y="164"/>
                </a:lnTo>
                <a:lnTo>
                  <a:pt x="174" y="156"/>
                </a:lnTo>
                <a:lnTo>
                  <a:pt x="172" y="154"/>
                </a:lnTo>
                <a:lnTo>
                  <a:pt x="168" y="156"/>
                </a:lnTo>
                <a:lnTo>
                  <a:pt x="162" y="156"/>
                </a:lnTo>
                <a:lnTo>
                  <a:pt x="162" y="160"/>
                </a:lnTo>
                <a:lnTo>
                  <a:pt x="160" y="156"/>
                </a:lnTo>
                <a:lnTo>
                  <a:pt x="162" y="152"/>
                </a:lnTo>
                <a:lnTo>
                  <a:pt x="160" y="150"/>
                </a:lnTo>
                <a:lnTo>
                  <a:pt x="162" y="148"/>
                </a:lnTo>
                <a:lnTo>
                  <a:pt x="166" y="146"/>
                </a:lnTo>
                <a:lnTo>
                  <a:pt x="162" y="140"/>
                </a:lnTo>
                <a:lnTo>
                  <a:pt x="162" y="138"/>
                </a:lnTo>
                <a:lnTo>
                  <a:pt x="166" y="138"/>
                </a:lnTo>
                <a:lnTo>
                  <a:pt x="166" y="136"/>
                </a:lnTo>
                <a:lnTo>
                  <a:pt x="160" y="132"/>
                </a:lnTo>
                <a:lnTo>
                  <a:pt x="162" y="132"/>
                </a:lnTo>
                <a:lnTo>
                  <a:pt x="162" y="130"/>
                </a:lnTo>
                <a:lnTo>
                  <a:pt x="166" y="130"/>
                </a:lnTo>
                <a:lnTo>
                  <a:pt x="162" y="128"/>
                </a:lnTo>
                <a:lnTo>
                  <a:pt x="160" y="128"/>
                </a:lnTo>
                <a:lnTo>
                  <a:pt x="158" y="124"/>
                </a:lnTo>
                <a:lnTo>
                  <a:pt x="152" y="122"/>
                </a:lnTo>
                <a:lnTo>
                  <a:pt x="152" y="120"/>
                </a:lnTo>
                <a:lnTo>
                  <a:pt x="146" y="122"/>
                </a:lnTo>
                <a:lnTo>
                  <a:pt x="144" y="122"/>
                </a:lnTo>
                <a:lnTo>
                  <a:pt x="142" y="120"/>
                </a:lnTo>
                <a:lnTo>
                  <a:pt x="142" y="118"/>
                </a:lnTo>
                <a:lnTo>
                  <a:pt x="144" y="114"/>
                </a:lnTo>
                <a:lnTo>
                  <a:pt x="142" y="114"/>
                </a:lnTo>
                <a:lnTo>
                  <a:pt x="142" y="110"/>
                </a:lnTo>
                <a:lnTo>
                  <a:pt x="140" y="108"/>
                </a:lnTo>
                <a:lnTo>
                  <a:pt x="138" y="108"/>
                </a:lnTo>
                <a:lnTo>
                  <a:pt x="136" y="108"/>
                </a:lnTo>
                <a:lnTo>
                  <a:pt x="134" y="106"/>
                </a:lnTo>
                <a:lnTo>
                  <a:pt x="130" y="108"/>
                </a:lnTo>
                <a:lnTo>
                  <a:pt x="128" y="108"/>
                </a:lnTo>
                <a:lnTo>
                  <a:pt x="126" y="106"/>
                </a:lnTo>
                <a:lnTo>
                  <a:pt x="124" y="106"/>
                </a:lnTo>
                <a:lnTo>
                  <a:pt x="122" y="106"/>
                </a:lnTo>
                <a:lnTo>
                  <a:pt x="120" y="106"/>
                </a:lnTo>
                <a:lnTo>
                  <a:pt x="120" y="104"/>
                </a:lnTo>
                <a:lnTo>
                  <a:pt x="116" y="104"/>
                </a:lnTo>
                <a:lnTo>
                  <a:pt x="114" y="104"/>
                </a:lnTo>
                <a:lnTo>
                  <a:pt x="112" y="104"/>
                </a:lnTo>
                <a:lnTo>
                  <a:pt x="112" y="106"/>
                </a:lnTo>
                <a:lnTo>
                  <a:pt x="110" y="106"/>
                </a:lnTo>
                <a:lnTo>
                  <a:pt x="108" y="104"/>
                </a:lnTo>
                <a:lnTo>
                  <a:pt x="106" y="104"/>
                </a:lnTo>
                <a:lnTo>
                  <a:pt x="100" y="104"/>
                </a:lnTo>
                <a:lnTo>
                  <a:pt x="92" y="102"/>
                </a:lnTo>
                <a:lnTo>
                  <a:pt x="90" y="100"/>
                </a:lnTo>
                <a:lnTo>
                  <a:pt x="80" y="94"/>
                </a:lnTo>
                <a:lnTo>
                  <a:pt x="30" y="86"/>
                </a:lnTo>
                <a:lnTo>
                  <a:pt x="20" y="84"/>
                </a:lnTo>
                <a:lnTo>
                  <a:pt x="18" y="80"/>
                </a:lnTo>
                <a:lnTo>
                  <a:pt x="18" y="78"/>
                </a:lnTo>
                <a:lnTo>
                  <a:pt x="16" y="74"/>
                </a:lnTo>
                <a:lnTo>
                  <a:pt x="14" y="70"/>
                </a:lnTo>
                <a:lnTo>
                  <a:pt x="8" y="70"/>
                </a:lnTo>
                <a:lnTo>
                  <a:pt x="8" y="68"/>
                </a:lnTo>
                <a:lnTo>
                  <a:pt x="6" y="68"/>
                </a:lnTo>
                <a:lnTo>
                  <a:pt x="6" y="64"/>
                </a:lnTo>
                <a:lnTo>
                  <a:pt x="2" y="68"/>
                </a:lnTo>
                <a:lnTo>
                  <a:pt x="0" y="64"/>
                </a:lnTo>
                <a:lnTo>
                  <a:pt x="22" y="54"/>
                </a:lnTo>
                <a:lnTo>
                  <a:pt x="30" y="44"/>
                </a:lnTo>
                <a:lnTo>
                  <a:pt x="36" y="40"/>
                </a:lnTo>
                <a:lnTo>
                  <a:pt x="60" y="34"/>
                </a:lnTo>
                <a:lnTo>
                  <a:pt x="68" y="28"/>
                </a:lnTo>
                <a:lnTo>
                  <a:pt x="74" y="22"/>
                </a:lnTo>
                <a:lnTo>
                  <a:pt x="82" y="22"/>
                </a:lnTo>
                <a:lnTo>
                  <a:pt x="84" y="18"/>
                </a:lnTo>
                <a:lnTo>
                  <a:pt x="86" y="12"/>
                </a:lnTo>
                <a:lnTo>
                  <a:pt x="104" y="0"/>
                </a:lnTo>
                <a:lnTo>
                  <a:pt x="104" y="8"/>
                </a:lnTo>
                <a:lnTo>
                  <a:pt x="110" y="10"/>
                </a:lnTo>
                <a:lnTo>
                  <a:pt x="110" y="16"/>
                </a:lnTo>
                <a:lnTo>
                  <a:pt x="114" y="18"/>
                </a:lnTo>
                <a:lnTo>
                  <a:pt x="114" y="26"/>
                </a:lnTo>
                <a:lnTo>
                  <a:pt x="114" y="30"/>
                </a:lnTo>
                <a:lnTo>
                  <a:pt x="116" y="38"/>
                </a:lnTo>
                <a:lnTo>
                  <a:pt x="130" y="22"/>
                </a:lnTo>
                <a:lnTo>
                  <a:pt x="130" y="26"/>
                </a:lnTo>
                <a:lnTo>
                  <a:pt x="140" y="24"/>
                </a:lnTo>
                <a:lnTo>
                  <a:pt x="146" y="24"/>
                </a:lnTo>
                <a:lnTo>
                  <a:pt x="162" y="28"/>
                </a:lnTo>
                <a:lnTo>
                  <a:pt x="182" y="56"/>
                </a:lnTo>
                <a:lnTo>
                  <a:pt x="198" y="56"/>
                </a:lnTo>
                <a:lnTo>
                  <a:pt x="204" y="50"/>
                </a:lnTo>
                <a:lnTo>
                  <a:pt x="214" y="58"/>
                </a:lnTo>
                <a:lnTo>
                  <a:pt x="218" y="54"/>
                </a:lnTo>
                <a:lnTo>
                  <a:pt x="228" y="58"/>
                </a:lnTo>
                <a:lnTo>
                  <a:pt x="236" y="46"/>
                </a:lnTo>
                <a:lnTo>
                  <a:pt x="252" y="34"/>
                </a:lnTo>
                <a:lnTo>
                  <a:pt x="258" y="34"/>
                </a:lnTo>
                <a:lnTo>
                  <a:pt x="272" y="30"/>
                </a:lnTo>
                <a:lnTo>
                  <a:pt x="292" y="30"/>
                </a:lnTo>
                <a:lnTo>
                  <a:pt x="308" y="22"/>
                </a:lnTo>
                <a:lnTo>
                  <a:pt x="324" y="18"/>
                </a:lnTo>
                <a:lnTo>
                  <a:pt x="320" y="26"/>
                </a:lnTo>
                <a:lnTo>
                  <a:pt x="322" y="38"/>
                </a:lnTo>
                <a:lnTo>
                  <a:pt x="322" y="42"/>
                </a:lnTo>
                <a:lnTo>
                  <a:pt x="324" y="44"/>
                </a:lnTo>
                <a:lnTo>
                  <a:pt x="328" y="42"/>
                </a:lnTo>
                <a:lnTo>
                  <a:pt x="336" y="44"/>
                </a:lnTo>
                <a:lnTo>
                  <a:pt x="348" y="40"/>
                </a:lnTo>
                <a:lnTo>
                  <a:pt x="350" y="46"/>
                </a:lnTo>
                <a:lnTo>
                  <a:pt x="358" y="40"/>
                </a:lnTo>
                <a:lnTo>
                  <a:pt x="366" y="38"/>
                </a:lnTo>
                <a:lnTo>
                  <a:pt x="374" y="58"/>
                </a:lnTo>
                <a:lnTo>
                  <a:pt x="370" y="62"/>
                </a:lnTo>
                <a:lnTo>
                  <a:pt x="372" y="64"/>
                </a:lnTo>
                <a:lnTo>
                  <a:pt x="380" y="62"/>
                </a:lnTo>
                <a:lnTo>
                  <a:pt x="386" y="68"/>
                </a:lnTo>
                <a:lnTo>
                  <a:pt x="384" y="70"/>
                </a:lnTo>
                <a:lnTo>
                  <a:pt x="388" y="74"/>
                </a:lnTo>
                <a:lnTo>
                  <a:pt x="396" y="76"/>
                </a:lnTo>
                <a:lnTo>
                  <a:pt x="396" y="80"/>
                </a:lnTo>
                <a:lnTo>
                  <a:pt x="382" y="80"/>
                </a:lnTo>
                <a:lnTo>
                  <a:pt x="368" y="80"/>
                </a:lnTo>
                <a:lnTo>
                  <a:pt x="358" y="84"/>
                </a:lnTo>
                <a:lnTo>
                  <a:pt x="352" y="78"/>
                </a:lnTo>
                <a:lnTo>
                  <a:pt x="348" y="78"/>
                </a:lnTo>
                <a:lnTo>
                  <a:pt x="348" y="94"/>
                </a:lnTo>
                <a:lnTo>
                  <a:pt x="338" y="92"/>
                </a:lnTo>
                <a:lnTo>
                  <a:pt x="324" y="84"/>
                </a:lnTo>
                <a:lnTo>
                  <a:pt x="306" y="78"/>
                </a:lnTo>
                <a:lnTo>
                  <a:pt x="296" y="78"/>
                </a:lnTo>
                <a:lnTo>
                  <a:pt x="290" y="92"/>
                </a:lnTo>
                <a:lnTo>
                  <a:pt x="278" y="92"/>
                </a:lnTo>
              </a:path>
            </a:pathLst>
          </a:custGeom>
          <a:solidFill>
            <a:srgbClr val="0067B4"/>
          </a:solidFill>
          <a:ln w="6350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74" name="Freeform 126"/>
          <p:cNvSpPr>
            <a:spLocks/>
          </p:cNvSpPr>
          <p:nvPr/>
        </p:nvSpPr>
        <p:spPr bwMode="auto">
          <a:xfrm>
            <a:off x="6137275" y="2473325"/>
            <a:ext cx="41275" cy="25400"/>
          </a:xfrm>
          <a:custGeom>
            <a:avLst/>
            <a:gdLst>
              <a:gd name="T0" fmla="*/ 2147483647 w 26"/>
              <a:gd name="T1" fmla="*/ 2147483647 h 16"/>
              <a:gd name="T2" fmla="*/ 2147483647 w 26"/>
              <a:gd name="T3" fmla="*/ 2147483647 h 16"/>
              <a:gd name="T4" fmla="*/ 2147483647 w 26"/>
              <a:gd name="T5" fmla="*/ 2147483647 h 16"/>
              <a:gd name="T6" fmla="*/ 2147483647 w 26"/>
              <a:gd name="T7" fmla="*/ 2147483647 h 16"/>
              <a:gd name="T8" fmla="*/ 2147483647 w 26"/>
              <a:gd name="T9" fmla="*/ 2147483647 h 16"/>
              <a:gd name="T10" fmla="*/ 2147483647 w 26"/>
              <a:gd name="T11" fmla="*/ 2147483647 h 16"/>
              <a:gd name="T12" fmla="*/ 2147483647 w 26"/>
              <a:gd name="T13" fmla="*/ 0 h 16"/>
              <a:gd name="T14" fmla="*/ 2147483647 w 26"/>
              <a:gd name="T15" fmla="*/ 2147483647 h 16"/>
              <a:gd name="T16" fmla="*/ 2147483647 w 26"/>
              <a:gd name="T17" fmla="*/ 2147483647 h 16"/>
              <a:gd name="T18" fmla="*/ 2147483647 w 26"/>
              <a:gd name="T19" fmla="*/ 2147483647 h 16"/>
              <a:gd name="T20" fmla="*/ 2147483647 w 26"/>
              <a:gd name="T21" fmla="*/ 2147483647 h 16"/>
              <a:gd name="T22" fmla="*/ 2147483647 w 26"/>
              <a:gd name="T23" fmla="*/ 2147483647 h 16"/>
              <a:gd name="T24" fmla="*/ 2147483647 w 26"/>
              <a:gd name="T25" fmla="*/ 2147483647 h 16"/>
              <a:gd name="T26" fmla="*/ 2147483647 w 26"/>
              <a:gd name="T27" fmla="*/ 2147483647 h 16"/>
              <a:gd name="T28" fmla="*/ 2147483647 w 26"/>
              <a:gd name="T29" fmla="*/ 2147483647 h 16"/>
              <a:gd name="T30" fmla="*/ 0 w 26"/>
              <a:gd name="T31" fmla="*/ 2147483647 h 16"/>
              <a:gd name="T32" fmla="*/ 2147483647 w 26"/>
              <a:gd name="T33" fmla="*/ 2147483647 h 1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26"/>
              <a:gd name="T52" fmla="*/ 0 h 16"/>
              <a:gd name="T53" fmla="*/ 26 w 26"/>
              <a:gd name="T54" fmla="*/ 16 h 1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26" h="16">
                <a:moveTo>
                  <a:pt x="2" y="10"/>
                </a:moveTo>
                <a:lnTo>
                  <a:pt x="4" y="12"/>
                </a:lnTo>
                <a:lnTo>
                  <a:pt x="6" y="10"/>
                </a:lnTo>
                <a:lnTo>
                  <a:pt x="12" y="8"/>
                </a:lnTo>
                <a:lnTo>
                  <a:pt x="12" y="6"/>
                </a:lnTo>
                <a:lnTo>
                  <a:pt x="8" y="4"/>
                </a:lnTo>
                <a:lnTo>
                  <a:pt x="14" y="0"/>
                </a:lnTo>
                <a:lnTo>
                  <a:pt x="16" y="4"/>
                </a:lnTo>
                <a:lnTo>
                  <a:pt x="20" y="8"/>
                </a:lnTo>
                <a:lnTo>
                  <a:pt x="26" y="10"/>
                </a:lnTo>
                <a:lnTo>
                  <a:pt x="22" y="16"/>
                </a:lnTo>
                <a:lnTo>
                  <a:pt x="18" y="16"/>
                </a:lnTo>
                <a:lnTo>
                  <a:pt x="16" y="14"/>
                </a:lnTo>
                <a:lnTo>
                  <a:pt x="6" y="16"/>
                </a:lnTo>
                <a:lnTo>
                  <a:pt x="2" y="12"/>
                </a:lnTo>
                <a:lnTo>
                  <a:pt x="0" y="14"/>
                </a:lnTo>
                <a:lnTo>
                  <a:pt x="2" y="10"/>
                </a:lnTo>
              </a:path>
            </a:pathLst>
          </a:custGeom>
          <a:noFill/>
          <a:ln w="6350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75" name="Freeform 127"/>
          <p:cNvSpPr>
            <a:spLocks/>
          </p:cNvSpPr>
          <p:nvPr/>
        </p:nvSpPr>
        <p:spPr bwMode="auto">
          <a:xfrm>
            <a:off x="5915025" y="2533650"/>
            <a:ext cx="422275" cy="571500"/>
          </a:xfrm>
          <a:custGeom>
            <a:avLst/>
            <a:gdLst>
              <a:gd name="T0" fmla="*/ 2147483647 w 266"/>
              <a:gd name="T1" fmla="*/ 2147483647 h 360"/>
              <a:gd name="T2" fmla="*/ 2147483647 w 266"/>
              <a:gd name="T3" fmla="*/ 2147483647 h 360"/>
              <a:gd name="T4" fmla="*/ 2147483647 w 266"/>
              <a:gd name="T5" fmla="*/ 2147483647 h 360"/>
              <a:gd name="T6" fmla="*/ 2147483647 w 266"/>
              <a:gd name="T7" fmla="*/ 2147483647 h 360"/>
              <a:gd name="T8" fmla="*/ 2147483647 w 266"/>
              <a:gd name="T9" fmla="*/ 2147483647 h 360"/>
              <a:gd name="T10" fmla="*/ 2147483647 w 266"/>
              <a:gd name="T11" fmla="*/ 2147483647 h 360"/>
              <a:gd name="T12" fmla="*/ 2147483647 w 266"/>
              <a:gd name="T13" fmla="*/ 2147483647 h 360"/>
              <a:gd name="T14" fmla="*/ 2147483647 w 266"/>
              <a:gd name="T15" fmla="*/ 2147483647 h 360"/>
              <a:gd name="T16" fmla="*/ 2147483647 w 266"/>
              <a:gd name="T17" fmla="*/ 2147483647 h 360"/>
              <a:gd name="T18" fmla="*/ 2147483647 w 266"/>
              <a:gd name="T19" fmla="*/ 2147483647 h 360"/>
              <a:gd name="T20" fmla="*/ 2147483647 w 266"/>
              <a:gd name="T21" fmla="*/ 2147483647 h 360"/>
              <a:gd name="T22" fmla="*/ 2147483647 w 266"/>
              <a:gd name="T23" fmla="*/ 2147483647 h 360"/>
              <a:gd name="T24" fmla="*/ 2147483647 w 266"/>
              <a:gd name="T25" fmla="*/ 2147483647 h 360"/>
              <a:gd name="T26" fmla="*/ 2147483647 w 266"/>
              <a:gd name="T27" fmla="*/ 2147483647 h 360"/>
              <a:gd name="T28" fmla="*/ 2147483647 w 266"/>
              <a:gd name="T29" fmla="*/ 2147483647 h 360"/>
              <a:gd name="T30" fmla="*/ 2147483647 w 266"/>
              <a:gd name="T31" fmla="*/ 2147483647 h 360"/>
              <a:gd name="T32" fmla="*/ 2147483647 w 266"/>
              <a:gd name="T33" fmla="*/ 2147483647 h 360"/>
              <a:gd name="T34" fmla="*/ 2147483647 w 266"/>
              <a:gd name="T35" fmla="*/ 2147483647 h 360"/>
              <a:gd name="T36" fmla="*/ 2147483647 w 266"/>
              <a:gd name="T37" fmla="*/ 2147483647 h 360"/>
              <a:gd name="T38" fmla="*/ 2147483647 w 266"/>
              <a:gd name="T39" fmla="*/ 2147483647 h 360"/>
              <a:gd name="T40" fmla="*/ 2147483647 w 266"/>
              <a:gd name="T41" fmla="*/ 2147483647 h 360"/>
              <a:gd name="T42" fmla="*/ 2147483647 w 266"/>
              <a:gd name="T43" fmla="*/ 2147483647 h 360"/>
              <a:gd name="T44" fmla="*/ 2147483647 w 266"/>
              <a:gd name="T45" fmla="*/ 2147483647 h 360"/>
              <a:gd name="T46" fmla="*/ 2147483647 w 266"/>
              <a:gd name="T47" fmla="*/ 2147483647 h 360"/>
              <a:gd name="T48" fmla="*/ 2147483647 w 266"/>
              <a:gd name="T49" fmla="*/ 2147483647 h 360"/>
              <a:gd name="T50" fmla="*/ 2147483647 w 266"/>
              <a:gd name="T51" fmla="*/ 2147483647 h 360"/>
              <a:gd name="T52" fmla="*/ 2147483647 w 266"/>
              <a:gd name="T53" fmla="*/ 2147483647 h 360"/>
              <a:gd name="T54" fmla="*/ 2147483647 w 266"/>
              <a:gd name="T55" fmla="*/ 2147483647 h 360"/>
              <a:gd name="T56" fmla="*/ 2147483647 w 266"/>
              <a:gd name="T57" fmla="*/ 2147483647 h 360"/>
              <a:gd name="T58" fmla="*/ 2147483647 w 266"/>
              <a:gd name="T59" fmla="*/ 2147483647 h 360"/>
              <a:gd name="T60" fmla="*/ 2147483647 w 266"/>
              <a:gd name="T61" fmla="*/ 2147483647 h 360"/>
              <a:gd name="T62" fmla="*/ 2147483647 w 266"/>
              <a:gd name="T63" fmla="*/ 2147483647 h 360"/>
              <a:gd name="T64" fmla="*/ 2147483647 w 266"/>
              <a:gd name="T65" fmla="*/ 2147483647 h 360"/>
              <a:gd name="T66" fmla="*/ 2147483647 w 266"/>
              <a:gd name="T67" fmla="*/ 2147483647 h 360"/>
              <a:gd name="T68" fmla="*/ 2147483647 w 266"/>
              <a:gd name="T69" fmla="*/ 2147483647 h 360"/>
              <a:gd name="T70" fmla="*/ 2147483647 w 266"/>
              <a:gd name="T71" fmla="*/ 2147483647 h 360"/>
              <a:gd name="T72" fmla="*/ 2147483647 w 266"/>
              <a:gd name="T73" fmla="*/ 2147483647 h 360"/>
              <a:gd name="T74" fmla="*/ 2147483647 w 266"/>
              <a:gd name="T75" fmla="*/ 2147483647 h 360"/>
              <a:gd name="T76" fmla="*/ 2147483647 w 266"/>
              <a:gd name="T77" fmla="*/ 2147483647 h 360"/>
              <a:gd name="T78" fmla="*/ 2147483647 w 266"/>
              <a:gd name="T79" fmla="*/ 2147483647 h 360"/>
              <a:gd name="T80" fmla="*/ 2147483647 w 266"/>
              <a:gd name="T81" fmla="*/ 2147483647 h 360"/>
              <a:gd name="T82" fmla="*/ 2147483647 w 266"/>
              <a:gd name="T83" fmla="*/ 2147483647 h 360"/>
              <a:gd name="T84" fmla="*/ 2147483647 w 266"/>
              <a:gd name="T85" fmla="*/ 2147483647 h 360"/>
              <a:gd name="T86" fmla="*/ 2147483647 w 266"/>
              <a:gd name="T87" fmla="*/ 2147483647 h 360"/>
              <a:gd name="T88" fmla="*/ 2147483647 w 266"/>
              <a:gd name="T89" fmla="*/ 2147483647 h 360"/>
              <a:gd name="T90" fmla="*/ 2147483647 w 266"/>
              <a:gd name="T91" fmla="*/ 2147483647 h 360"/>
              <a:gd name="T92" fmla="*/ 2147483647 w 266"/>
              <a:gd name="T93" fmla="*/ 2147483647 h 360"/>
              <a:gd name="T94" fmla="*/ 2147483647 w 266"/>
              <a:gd name="T95" fmla="*/ 2147483647 h 360"/>
              <a:gd name="T96" fmla="*/ 2147483647 w 266"/>
              <a:gd name="T97" fmla="*/ 2147483647 h 360"/>
              <a:gd name="T98" fmla="*/ 2147483647 w 266"/>
              <a:gd name="T99" fmla="*/ 2147483647 h 360"/>
              <a:gd name="T100" fmla="*/ 2147483647 w 266"/>
              <a:gd name="T101" fmla="*/ 2147483647 h 360"/>
              <a:gd name="T102" fmla="*/ 2147483647 w 266"/>
              <a:gd name="T103" fmla="*/ 2147483647 h 360"/>
              <a:gd name="T104" fmla="*/ 2147483647 w 266"/>
              <a:gd name="T105" fmla="*/ 2147483647 h 360"/>
              <a:gd name="T106" fmla="*/ 2147483647 w 266"/>
              <a:gd name="T107" fmla="*/ 2147483647 h 360"/>
              <a:gd name="T108" fmla="*/ 2147483647 w 266"/>
              <a:gd name="T109" fmla="*/ 2147483647 h 360"/>
              <a:gd name="T110" fmla="*/ 2147483647 w 266"/>
              <a:gd name="T111" fmla="*/ 2147483647 h 360"/>
              <a:gd name="T112" fmla="*/ 2147483647 w 266"/>
              <a:gd name="T113" fmla="*/ 2147483647 h 360"/>
              <a:gd name="T114" fmla="*/ 2147483647 w 266"/>
              <a:gd name="T115" fmla="*/ 2147483647 h 360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266"/>
              <a:gd name="T175" fmla="*/ 0 h 360"/>
              <a:gd name="T176" fmla="*/ 266 w 266"/>
              <a:gd name="T177" fmla="*/ 360 h 360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266" h="360">
                <a:moveTo>
                  <a:pt x="0" y="360"/>
                </a:moveTo>
                <a:lnTo>
                  <a:pt x="10" y="346"/>
                </a:lnTo>
                <a:lnTo>
                  <a:pt x="18" y="326"/>
                </a:lnTo>
                <a:lnTo>
                  <a:pt x="24" y="316"/>
                </a:lnTo>
                <a:lnTo>
                  <a:pt x="26" y="300"/>
                </a:lnTo>
                <a:lnTo>
                  <a:pt x="30" y="270"/>
                </a:lnTo>
                <a:lnTo>
                  <a:pt x="22" y="240"/>
                </a:lnTo>
                <a:lnTo>
                  <a:pt x="6" y="210"/>
                </a:lnTo>
                <a:lnTo>
                  <a:pt x="2" y="196"/>
                </a:lnTo>
                <a:lnTo>
                  <a:pt x="6" y="184"/>
                </a:lnTo>
                <a:lnTo>
                  <a:pt x="8" y="184"/>
                </a:lnTo>
                <a:lnTo>
                  <a:pt x="6" y="184"/>
                </a:lnTo>
                <a:lnTo>
                  <a:pt x="6" y="180"/>
                </a:lnTo>
                <a:lnTo>
                  <a:pt x="4" y="170"/>
                </a:lnTo>
                <a:lnTo>
                  <a:pt x="0" y="160"/>
                </a:lnTo>
                <a:lnTo>
                  <a:pt x="6" y="150"/>
                </a:lnTo>
                <a:lnTo>
                  <a:pt x="10" y="134"/>
                </a:lnTo>
                <a:lnTo>
                  <a:pt x="10" y="120"/>
                </a:lnTo>
                <a:lnTo>
                  <a:pt x="8" y="104"/>
                </a:lnTo>
                <a:lnTo>
                  <a:pt x="18" y="98"/>
                </a:lnTo>
                <a:lnTo>
                  <a:pt x="20" y="96"/>
                </a:lnTo>
                <a:lnTo>
                  <a:pt x="18" y="90"/>
                </a:lnTo>
                <a:lnTo>
                  <a:pt x="20" y="84"/>
                </a:lnTo>
                <a:lnTo>
                  <a:pt x="34" y="76"/>
                </a:lnTo>
                <a:lnTo>
                  <a:pt x="42" y="58"/>
                </a:lnTo>
                <a:lnTo>
                  <a:pt x="48" y="58"/>
                </a:lnTo>
                <a:lnTo>
                  <a:pt x="42" y="78"/>
                </a:lnTo>
                <a:lnTo>
                  <a:pt x="46" y="92"/>
                </a:lnTo>
                <a:lnTo>
                  <a:pt x="52" y="92"/>
                </a:lnTo>
                <a:lnTo>
                  <a:pt x="56" y="84"/>
                </a:lnTo>
                <a:lnTo>
                  <a:pt x="60" y="72"/>
                </a:lnTo>
                <a:lnTo>
                  <a:pt x="56" y="52"/>
                </a:lnTo>
                <a:lnTo>
                  <a:pt x="56" y="48"/>
                </a:lnTo>
                <a:lnTo>
                  <a:pt x="62" y="44"/>
                </a:lnTo>
                <a:lnTo>
                  <a:pt x="72" y="36"/>
                </a:lnTo>
                <a:lnTo>
                  <a:pt x="80" y="36"/>
                </a:lnTo>
                <a:lnTo>
                  <a:pt x="84" y="32"/>
                </a:lnTo>
                <a:lnTo>
                  <a:pt x="72" y="30"/>
                </a:lnTo>
                <a:lnTo>
                  <a:pt x="70" y="20"/>
                </a:lnTo>
                <a:lnTo>
                  <a:pt x="72" y="16"/>
                </a:lnTo>
                <a:lnTo>
                  <a:pt x="78" y="8"/>
                </a:lnTo>
                <a:lnTo>
                  <a:pt x="78" y="4"/>
                </a:lnTo>
                <a:lnTo>
                  <a:pt x="92" y="0"/>
                </a:lnTo>
                <a:lnTo>
                  <a:pt x="110" y="8"/>
                </a:lnTo>
                <a:lnTo>
                  <a:pt x="116" y="6"/>
                </a:lnTo>
                <a:lnTo>
                  <a:pt x="126" y="8"/>
                </a:lnTo>
                <a:lnTo>
                  <a:pt x="130" y="14"/>
                </a:lnTo>
                <a:lnTo>
                  <a:pt x="132" y="20"/>
                </a:lnTo>
                <a:lnTo>
                  <a:pt x="144" y="18"/>
                </a:lnTo>
                <a:lnTo>
                  <a:pt x="154" y="26"/>
                </a:lnTo>
                <a:lnTo>
                  <a:pt x="158" y="22"/>
                </a:lnTo>
                <a:lnTo>
                  <a:pt x="166" y="28"/>
                </a:lnTo>
                <a:lnTo>
                  <a:pt x="170" y="28"/>
                </a:lnTo>
                <a:lnTo>
                  <a:pt x="172" y="30"/>
                </a:lnTo>
                <a:lnTo>
                  <a:pt x="178" y="34"/>
                </a:lnTo>
                <a:lnTo>
                  <a:pt x="176" y="34"/>
                </a:lnTo>
                <a:lnTo>
                  <a:pt x="178" y="38"/>
                </a:lnTo>
                <a:lnTo>
                  <a:pt x="186" y="48"/>
                </a:lnTo>
                <a:lnTo>
                  <a:pt x="176" y="52"/>
                </a:lnTo>
                <a:lnTo>
                  <a:pt x="178" y="54"/>
                </a:lnTo>
                <a:lnTo>
                  <a:pt x="176" y="58"/>
                </a:lnTo>
                <a:lnTo>
                  <a:pt x="178" y="64"/>
                </a:lnTo>
                <a:lnTo>
                  <a:pt x="188" y="68"/>
                </a:lnTo>
                <a:lnTo>
                  <a:pt x="190" y="80"/>
                </a:lnTo>
                <a:lnTo>
                  <a:pt x="190" y="96"/>
                </a:lnTo>
                <a:lnTo>
                  <a:pt x="190" y="112"/>
                </a:lnTo>
                <a:lnTo>
                  <a:pt x="182" y="122"/>
                </a:lnTo>
                <a:lnTo>
                  <a:pt x="178" y="128"/>
                </a:lnTo>
                <a:lnTo>
                  <a:pt x="178" y="138"/>
                </a:lnTo>
                <a:lnTo>
                  <a:pt x="174" y="144"/>
                </a:lnTo>
                <a:lnTo>
                  <a:pt x="162" y="150"/>
                </a:lnTo>
                <a:lnTo>
                  <a:pt x="160" y="154"/>
                </a:lnTo>
                <a:lnTo>
                  <a:pt x="162" y="172"/>
                </a:lnTo>
                <a:lnTo>
                  <a:pt x="178" y="180"/>
                </a:lnTo>
                <a:lnTo>
                  <a:pt x="182" y="180"/>
                </a:lnTo>
                <a:lnTo>
                  <a:pt x="188" y="168"/>
                </a:lnTo>
                <a:lnTo>
                  <a:pt x="190" y="168"/>
                </a:lnTo>
                <a:lnTo>
                  <a:pt x="190" y="166"/>
                </a:lnTo>
                <a:lnTo>
                  <a:pt x="194" y="156"/>
                </a:lnTo>
                <a:lnTo>
                  <a:pt x="198" y="148"/>
                </a:lnTo>
                <a:lnTo>
                  <a:pt x="220" y="134"/>
                </a:lnTo>
                <a:lnTo>
                  <a:pt x="230" y="136"/>
                </a:lnTo>
                <a:lnTo>
                  <a:pt x="234" y="140"/>
                </a:lnTo>
                <a:lnTo>
                  <a:pt x="244" y="154"/>
                </a:lnTo>
                <a:lnTo>
                  <a:pt x="246" y="160"/>
                </a:lnTo>
                <a:lnTo>
                  <a:pt x="258" y="204"/>
                </a:lnTo>
                <a:lnTo>
                  <a:pt x="266" y="224"/>
                </a:lnTo>
                <a:lnTo>
                  <a:pt x="264" y="230"/>
                </a:lnTo>
                <a:lnTo>
                  <a:pt x="264" y="242"/>
                </a:lnTo>
                <a:lnTo>
                  <a:pt x="264" y="254"/>
                </a:lnTo>
                <a:lnTo>
                  <a:pt x="254" y="254"/>
                </a:lnTo>
                <a:lnTo>
                  <a:pt x="254" y="250"/>
                </a:lnTo>
                <a:lnTo>
                  <a:pt x="250" y="250"/>
                </a:lnTo>
                <a:lnTo>
                  <a:pt x="244" y="256"/>
                </a:lnTo>
                <a:lnTo>
                  <a:pt x="246" y="256"/>
                </a:lnTo>
                <a:lnTo>
                  <a:pt x="242" y="266"/>
                </a:lnTo>
                <a:lnTo>
                  <a:pt x="244" y="272"/>
                </a:lnTo>
                <a:lnTo>
                  <a:pt x="242" y="278"/>
                </a:lnTo>
                <a:lnTo>
                  <a:pt x="230" y="288"/>
                </a:lnTo>
                <a:lnTo>
                  <a:pt x="228" y="302"/>
                </a:lnTo>
                <a:lnTo>
                  <a:pt x="228" y="310"/>
                </a:lnTo>
                <a:lnTo>
                  <a:pt x="214" y="338"/>
                </a:lnTo>
                <a:lnTo>
                  <a:pt x="194" y="340"/>
                </a:lnTo>
                <a:lnTo>
                  <a:pt x="188" y="342"/>
                </a:lnTo>
                <a:lnTo>
                  <a:pt x="158" y="348"/>
                </a:lnTo>
                <a:lnTo>
                  <a:pt x="156" y="348"/>
                </a:lnTo>
                <a:lnTo>
                  <a:pt x="130" y="352"/>
                </a:lnTo>
                <a:lnTo>
                  <a:pt x="128" y="346"/>
                </a:lnTo>
                <a:lnTo>
                  <a:pt x="126" y="346"/>
                </a:lnTo>
                <a:lnTo>
                  <a:pt x="102" y="350"/>
                </a:lnTo>
                <a:lnTo>
                  <a:pt x="96" y="350"/>
                </a:lnTo>
                <a:lnTo>
                  <a:pt x="72" y="352"/>
                </a:lnTo>
                <a:lnTo>
                  <a:pt x="64" y="352"/>
                </a:lnTo>
                <a:lnTo>
                  <a:pt x="48" y="354"/>
                </a:lnTo>
                <a:lnTo>
                  <a:pt x="36" y="356"/>
                </a:lnTo>
                <a:lnTo>
                  <a:pt x="18" y="360"/>
                </a:lnTo>
                <a:lnTo>
                  <a:pt x="0" y="360"/>
                </a:lnTo>
              </a:path>
            </a:pathLst>
          </a:custGeom>
          <a:solidFill>
            <a:srgbClr val="0067B4"/>
          </a:solidFill>
          <a:ln w="6350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76" name="Freeform 128"/>
          <p:cNvSpPr>
            <a:spLocks/>
          </p:cNvSpPr>
          <p:nvPr/>
        </p:nvSpPr>
        <p:spPr bwMode="auto">
          <a:xfrm>
            <a:off x="381000" y="1447800"/>
            <a:ext cx="1558925" cy="1295400"/>
          </a:xfrm>
          <a:custGeom>
            <a:avLst/>
            <a:gdLst>
              <a:gd name="T0" fmla="*/ 2147483647 w 982"/>
              <a:gd name="T1" fmla="*/ 2147483647 h 816"/>
              <a:gd name="T2" fmla="*/ 2147483647 w 982"/>
              <a:gd name="T3" fmla="*/ 2147483647 h 816"/>
              <a:gd name="T4" fmla="*/ 2147483647 w 982"/>
              <a:gd name="T5" fmla="*/ 2147483647 h 816"/>
              <a:gd name="T6" fmla="*/ 2147483647 w 982"/>
              <a:gd name="T7" fmla="*/ 2147483647 h 816"/>
              <a:gd name="T8" fmla="*/ 2147483647 w 982"/>
              <a:gd name="T9" fmla="*/ 2147483647 h 816"/>
              <a:gd name="T10" fmla="*/ 2147483647 w 982"/>
              <a:gd name="T11" fmla="*/ 2147483647 h 816"/>
              <a:gd name="T12" fmla="*/ 2147483647 w 982"/>
              <a:gd name="T13" fmla="*/ 2147483647 h 816"/>
              <a:gd name="T14" fmla="*/ 2147483647 w 982"/>
              <a:gd name="T15" fmla="*/ 2147483647 h 816"/>
              <a:gd name="T16" fmla="*/ 2147483647 w 982"/>
              <a:gd name="T17" fmla="*/ 2147483647 h 816"/>
              <a:gd name="T18" fmla="*/ 2147483647 w 982"/>
              <a:gd name="T19" fmla="*/ 2147483647 h 816"/>
              <a:gd name="T20" fmla="*/ 2147483647 w 982"/>
              <a:gd name="T21" fmla="*/ 2147483647 h 816"/>
              <a:gd name="T22" fmla="*/ 2147483647 w 982"/>
              <a:gd name="T23" fmla="*/ 2147483647 h 816"/>
              <a:gd name="T24" fmla="*/ 2147483647 w 982"/>
              <a:gd name="T25" fmla="*/ 2147483647 h 816"/>
              <a:gd name="T26" fmla="*/ 2147483647 w 982"/>
              <a:gd name="T27" fmla="*/ 2147483647 h 816"/>
              <a:gd name="T28" fmla="*/ 2147483647 w 982"/>
              <a:gd name="T29" fmla="*/ 2147483647 h 816"/>
              <a:gd name="T30" fmla="*/ 2147483647 w 982"/>
              <a:gd name="T31" fmla="*/ 2147483647 h 816"/>
              <a:gd name="T32" fmla="*/ 2147483647 w 982"/>
              <a:gd name="T33" fmla="*/ 2147483647 h 816"/>
              <a:gd name="T34" fmla="*/ 2147483647 w 982"/>
              <a:gd name="T35" fmla="*/ 2147483647 h 816"/>
              <a:gd name="T36" fmla="*/ 2147483647 w 982"/>
              <a:gd name="T37" fmla="*/ 2147483647 h 816"/>
              <a:gd name="T38" fmla="*/ 2147483647 w 982"/>
              <a:gd name="T39" fmla="*/ 2147483647 h 816"/>
              <a:gd name="T40" fmla="*/ 2147483647 w 982"/>
              <a:gd name="T41" fmla="*/ 2147483647 h 816"/>
              <a:gd name="T42" fmla="*/ 2147483647 w 982"/>
              <a:gd name="T43" fmla="*/ 2147483647 h 816"/>
              <a:gd name="T44" fmla="*/ 2147483647 w 982"/>
              <a:gd name="T45" fmla="*/ 2147483647 h 816"/>
              <a:gd name="T46" fmla="*/ 2147483647 w 982"/>
              <a:gd name="T47" fmla="*/ 2147483647 h 816"/>
              <a:gd name="T48" fmla="*/ 2147483647 w 982"/>
              <a:gd name="T49" fmla="*/ 2147483647 h 816"/>
              <a:gd name="T50" fmla="*/ 2147483647 w 982"/>
              <a:gd name="T51" fmla="*/ 2147483647 h 816"/>
              <a:gd name="T52" fmla="*/ 2147483647 w 982"/>
              <a:gd name="T53" fmla="*/ 2147483647 h 816"/>
              <a:gd name="T54" fmla="*/ 2147483647 w 982"/>
              <a:gd name="T55" fmla="*/ 2147483647 h 816"/>
              <a:gd name="T56" fmla="*/ 2147483647 w 982"/>
              <a:gd name="T57" fmla="*/ 2147483647 h 816"/>
              <a:gd name="T58" fmla="*/ 2147483647 w 982"/>
              <a:gd name="T59" fmla="*/ 2147483647 h 816"/>
              <a:gd name="T60" fmla="*/ 2147483647 w 982"/>
              <a:gd name="T61" fmla="*/ 2147483647 h 816"/>
              <a:gd name="T62" fmla="*/ 2147483647 w 982"/>
              <a:gd name="T63" fmla="*/ 2147483647 h 816"/>
              <a:gd name="T64" fmla="*/ 2147483647 w 982"/>
              <a:gd name="T65" fmla="*/ 2147483647 h 816"/>
              <a:gd name="T66" fmla="*/ 2147483647 w 982"/>
              <a:gd name="T67" fmla="*/ 2147483647 h 816"/>
              <a:gd name="T68" fmla="*/ 2147483647 w 982"/>
              <a:gd name="T69" fmla="*/ 2147483647 h 816"/>
              <a:gd name="T70" fmla="*/ 2147483647 w 982"/>
              <a:gd name="T71" fmla="*/ 2147483647 h 816"/>
              <a:gd name="T72" fmla="*/ 2147483647 w 982"/>
              <a:gd name="T73" fmla="*/ 2147483647 h 816"/>
              <a:gd name="T74" fmla="*/ 2147483647 w 982"/>
              <a:gd name="T75" fmla="*/ 2147483647 h 816"/>
              <a:gd name="T76" fmla="*/ 2147483647 w 982"/>
              <a:gd name="T77" fmla="*/ 2147483647 h 816"/>
              <a:gd name="T78" fmla="*/ 2147483647 w 982"/>
              <a:gd name="T79" fmla="*/ 2147483647 h 816"/>
              <a:gd name="T80" fmla="*/ 2147483647 w 982"/>
              <a:gd name="T81" fmla="*/ 2147483647 h 816"/>
              <a:gd name="T82" fmla="*/ 2147483647 w 982"/>
              <a:gd name="T83" fmla="*/ 2147483647 h 816"/>
              <a:gd name="T84" fmla="*/ 2147483647 w 982"/>
              <a:gd name="T85" fmla="*/ 2147483647 h 816"/>
              <a:gd name="T86" fmla="*/ 2147483647 w 982"/>
              <a:gd name="T87" fmla="*/ 2147483647 h 816"/>
              <a:gd name="T88" fmla="*/ 2147483647 w 982"/>
              <a:gd name="T89" fmla="*/ 2147483647 h 816"/>
              <a:gd name="T90" fmla="*/ 2147483647 w 982"/>
              <a:gd name="T91" fmla="*/ 2147483647 h 816"/>
              <a:gd name="T92" fmla="*/ 2147483647 w 982"/>
              <a:gd name="T93" fmla="*/ 2147483647 h 816"/>
              <a:gd name="T94" fmla="*/ 2147483647 w 982"/>
              <a:gd name="T95" fmla="*/ 2147483647 h 816"/>
              <a:gd name="T96" fmla="*/ 2147483647 w 982"/>
              <a:gd name="T97" fmla="*/ 2147483647 h 816"/>
              <a:gd name="T98" fmla="*/ 2147483647 w 982"/>
              <a:gd name="T99" fmla="*/ 2147483647 h 816"/>
              <a:gd name="T100" fmla="*/ 2147483647 w 982"/>
              <a:gd name="T101" fmla="*/ 2147483647 h 816"/>
              <a:gd name="T102" fmla="*/ 2147483647 w 982"/>
              <a:gd name="T103" fmla="*/ 2147483647 h 816"/>
              <a:gd name="T104" fmla="*/ 2147483647 w 982"/>
              <a:gd name="T105" fmla="*/ 2147483647 h 816"/>
              <a:gd name="T106" fmla="*/ 2147483647 w 982"/>
              <a:gd name="T107" fmla="*/ 2147483647 h 816"/>
              <a:gd name="T108" fmla="*/ 2147483647 w 982"/>
              <a:gd name="T109" fmla="*/ 2147483647 h 816"/>
              <a:gd name="T110" fmla="*/ 2147483647 w 982"/>
              <a:gd name="T111" fmla="*/ 2147483647 h 816"/>
              <a:gd name="T112" fmla="*/ 2147483647 w 982"/>
              <a:gd name="T113" fmla="*/ 2147483647 h 816"/>
              <a:gd name="T114" fmla="*/ 2147483647 w 982"/>
              <a:gd name="T115" fmla="*/ 2147483647 h 816"/>
              <a:gd name="T116" fmla="*/ 2147483647 w 982"/>
              <a:gd name="T117" fmla="*/ 2147483647 h 816"/>
              <a:gd name="T118" fmla="*/ 2147483647 w 982"/>
              <a:gd name="T119" fmla="*/ 2147483647 h 816"/>
              <a:gd name="T120" fmla="*/ 2147483647 w 982"/>
              <a:gd name="T121" fmla="*/ 2147483647 h 81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w 982"/>
              <a:gd name="T184" fmla="*/ 0 h 816"/>
              <a:gd name="T185" fmla="*/ 982 w 982"/>
              <a:gd name="T186" fmla="*/ 816 h 816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T183" t="T184" r="T185" b="T186"/>
            <a:pathLst>
              <a:path w="982" h="816">
                <a:moveTo>
                  <a:pt x="96" y="594"/>
                </a:moveTo>
                <a:lnTo>
                  <a:pt x="96" y="596"/>
                </a:lnTo>
                <a:lnTo>
                  <a:pt x="96" y="598"/>
                </a:lnTo>
                <a:lnTo>
                  <a:pt x="84" y="602"/>
                </a:lnTo>
                <a:lnTo>
                  <a:pt x="86" y="600"/>
                </a:lnTo>
                <a:lnTo>
                  <a:pt x="84" y="598"/>
                </a:lnTo>
                <a:lnTo>
                  <a:pt x="84" y="600"/>
                </a:lnTo>
                <a:lnTo>
                  <a:pt x="74" y="596"/>
                </a:lnTo>
                <a:lnTo>
                  <a:pt x="80" y="596"/>
                </a:lnTo>
                <a:lnTo>
                  <a:pt x="90" y="590"/>
                </a:lnTo>
                <a:lnTo>
                  <a:pt x="84" y="590"/>
                </a:lnTo>
                <a:lnTo>
                  <a:pt x="88" y="582"/>
                </a:lnTo>
                <a:lnTo>
                  <a:pt x="86" y="578"/>
                </a:lnTo>
                <a:lnTo>
                  <a:pt x="94" y="576"/>
                </a:lnTo>
                <a:lnTo>
                  <a:pt x="86" y="574"/>
                </a:lnTo>
                <a:lnTo>
                  <a:pt x="86" y="576"/>
                </a:lnTo>
                <a:lnTo>
                  <a:pt x="84" y="572"/>
                </a:lnTo>
                <a:lnTo>
                  <a:pt x="82" y="564"/>
                </a:lnTo>
                <a:lnTo>
                  <a:pt x="84" y="564"/>
                </a:lnTo>
                <a:lnTo>
                  <a:pt x="84" y="568"/>
                </a:lnTo>
                <a:lnTo>
                  <a:pt x="86" y="560"/>
                </a:lnTo>
                <a:lnTo>
                  <a:pt x="94" y="556"/>
                </a:lnTo>
                <a:lnTo>
                  <a:pt x="86" y="526"/>
                </a:lnTo>
                <a:lnTo>
                  <a:pt x="88" y="522"/>
                </a:lnTo>
                <a:lnTo>
                  <a:pt x="86" y="520"/>
                </a:lnTo>
                <a:lnTo>
                  <a:pt x="90" y="518"/>
                </a:lnTo>
                <a:lnTo>
                  <a:pt x="86" y="518"/>
                </a:lnTo>
                <a:lnTo>
                  <a:pt x="86" y="520"/>
                </a:lnTo>
                <a:lnTo>
                  <a:pt x="84" y="522"/>
                </a:lnTo>
                <a:lnTo>
                  <a:pt x="84" y="518"/>
                </a:lnTo>
                <a:lnTo>
                  <a:pt x="82" y="514"/>
                </a:lnTo>
                <a:lnTo>
                  <a:pt x="90" y="504"/>
                </a:lnTo>
                <a:lnTo>
                  <a:pt x="92" y="502"/>
                </a:lnTo>
                <a:lnTo>
                  <a:pt x="102" y="498"/>
                </a:lnTo>
                <a:lnTo>
                  <a:pt x="96" y="498"/>
                </a:lnTo>
                <a:lnTo>
                  <a:pt x="96" y="494"/>
                </a:lnTo>
                <a:lnTo>
                  <a:pt x="94" y="498"/>
                </a:lnTo>
                <a:lnTo>
                  <a:pt x="90" y="500"/>
                </a:lnTo>
                <a:lnTo>
                  <a:pt x="84" y="508"/>
                </a:lnTo>
                <a:lnTo>
                  <a:pt x="84" y="510"/>
                </a:lnTo>
                <a:lnTo>
                  <a:pt x="78" y="510"/>
                </a:lnTo>
                <a:lnTo>
                  <a:pt x="80" y="514"/>
                </a:lnTo>
                <a:lnTo>
                  <a:pt x="76" y="514"/>
                </a:lnTo>
                <a:lnTo>
                  <a:pt x="82" y="518"/>
                </a:lnTo>
                <a:lnTo>
                  <a:pt x="78" y="528"/>
                </a:lnTo>
                <a:lnTo>
                  <a:pt x="72" y="526"/>
                </a:lnTo>
                <a:lnTo>
                  <a:pt x="70" y="530"/>
                </a:lnTo>
                <a:lnTo>
                  <a:pt x="54" y="532"/>
                </a:lnTo>
                <a:lnTo>
                  <a:pt x="34" y="526"/>
                </a:lnTo>
                <a:lnTo>
                  <a:pt x="32" y="520"/>
                </a:lnTo>
                <a:lnTo>
                  <a:pt x="36" y="518"/>
                </a:lnTo>
                <a:lnTo>
                  <a:pt x="30" y="512"/>
                </a:lnTo>
                <a:lnTo>
                  <a:pt x="24" y="504"/>
                </a:lnTo>
                <a:lnTo>
                  <a:pt x="26" y="500"/>
                </a:lnTo>
                <a:lnTo>
                  <a:pt x="22" y="500"/>
                </a:lnTo>
                <a:lnTo>
                  <a:pt x="14" y="494"/>
                </a:lnTo>
                <a:lnTo>
                  <a:pt x="14" y="492"/>
                </a:lnTo>
                <a:lnTo>
                  <a:pt x="18" y="490"/>
                </a:lnTo>
                <a:lnTo>
                  <a:pt x="18" y="488"/>
                </a:lnTo>
                <a:lnTo>
                  <a:pt x="12" y="488"/>
                </a:lnTo>
                <a:lnTo>
                  <a:pt x="8" y="484"/>
                </a:lnTo>
                <a:lnTo>
                  <a:pt x="20" y="480"/>
                </a:lnTo>
                <a:lnTo>
                  <a:pt x="20" y="476"/>
                </a:lnTo>
                <a:lnTo>
                  <a:pt x="26" y="474"/>
                </a:lnTo>
                <a:lnTo>
                  <a:pt x="24" y="468"/>
                </a:lnTo>
                <a:lnTo>
                  <a:pt x="26" y="472"/>
                </a:lnTo>
                <a:lnTo>
                  <a:pt x="32" y="472"/>
                </a:lnTo>
                <a:lnTo>
                  <a:pt x="30" y="474"/>
                </a:lnTo>
                <a:lnTo>
                  <a:pt x="30" y="476"/>
                </a:lnTo>
                <a:lnTo>
                  <a:pt x="40" y="480"/>
                </a:lnTo>
                <a:lnTo>
                  <a:pt x="40" y="484"/>
                </a:lnTo>
                <a:lnTo>
                  <a:pt x="34" y="490"/>
                </a:lnTo>
                <a:lnTo>
                  <a:pt x="48" y="482"/>
                </a:lnTo>
                <a:lnTo>
                  <a:pt x="50" y="484"/>
                </a:lnTo>
                <a:lnTo>
                  <a:pt x="50" y="492"/>
                </a:lnTo>
                <a:lnTo>
                  <a:pt x="60" y="490"/>
                </a:lnTo>
                <a:lnTo>
                  <a:pt x="60" y="486"/>
                </a:lnTo>
                <a:lnTo>
                  <a:pt x="62" y="486"/>
                </a:lnTo>
                <a:lnTo>
                  <a:pt x="50" y="480"/>
                </a:lnTo>
                <a:lnTo>
                  <a:pt x="60" y="480"/>
                </a:lnTo>
                <a:lnTo>
                  <a:pt x="56" y="476"/>
                </a:lnTo>
                <a:lnTo>
                  <a:pt x="58" y="474"/>
                </a:lnTo>
                <a:lnTo>
                  <a:pt x="50" y="478"/>
                </a:lnTo>
                <a:lnTo>
                  <a:pt x="32" y="476"/>
                </a:lnTo>
                <a:lnTo>
                  <a:pt x="32" y="472"/>
                </a:lnTo>
                <a:lnTo>
                  <a:pt x="26" y="468"/>
                </a:lnTo>
                <a:lnTo>
                  <a:pt x="24" y="468"/>
                </a:lnTo>
                <a:lnTo>
                  <a:pt x="22" y="468"/>
                </a:lnTo>
                <a:lnTo>
                  <a:pt x="20" y="470"/>
                </a:lnTo>
                <a:lnTo>
                  <a:pt x="20" y="468"/>
                </a:lnTo>
                <a:lnTo>
                  <a:pt x="18" y="466"/>
                </a:lnTo>
                <a:lnTo>
                  <a:pt x="30" y="462"/>
                </a:lnTo>
                <a:lnTo>
                  <a:pt x="24" y="460"/>
                </a:lnTo>
                <a:lnTo>
                  <a:pt x="22" y="462"/>
                </a:lnTo>
                <a:lnTo>
                  <a:pt x="20" y="458"/>
                </a:lnTo>
                <a:lnTo>
                  <a:pt x="24" y="454"/>
                </a:lnTo>
                <a:lnTo>
                  <a:pt x="24" y="452"/>
                </a:lnTo>
                <a:lnTo>
                  <a:pt x="24" y="454"/>
                </a:lnTo>
                <a:lnTo>
                  <a:pt x="22" y="458"/>
                </a:lnTo>
                <a:lnTo>
                  <a:pt x="16" y="452"/>
                </a:lnTo>
                <a:lnTo>
                  <a:pt x="22" y="452"/>
                </a:lnTo>
                <a:lnTo>
                  <a:pt x="22" y="448"/>
                </a:lnTo>
                <a:lnTo>
                  <a:pt x="20" y="448"/>
                </a:lnTo>
                <a:lnTo>
                  <a:pt x="24" y="448"/>
                </a:lnTo>
                <a:lnTo>
                  <a:pt x="24" y="444"/>
                </a:lnTo>
                <a:lnTo>
                  <a:pt x="32" y="442"/>
                </a:lnTo>
                <a:lnTo>
                  <a:pt x="38" y="436"/>
                </a:lnTo>
                <a:lnTo>
                  <a:pt x="24" y="444"/>
                </a:lnTo>
                <a:lnTo>
                  <a:pt x="20" y="448"/>
                </a:lnTo>
                <a:lnTo>
                  <a:pt x="20" y="450"/>
                </a:lnTo>
                <a:lnTo>
                  <a:pt x="16" y="452"/>
                </a:lnTo>
                <a:lnTo>
                  <a:pt x="16" y="456"/>
                </a:lnTo>
                <a:lnTo>
                  <a:pt x="16" y="460"/>
                </a:lnTo>
                <a:lnTo>
                  <a:pt x="10" y="456"/>
                </a:lnTo>
                <a:lnTo>
                  <a:pt x="10" y="450"/>
                </a:lnTo>
                <a:lnTo>
                  <a:pt x="10" y="448"/>
                </a:lnTo>
                <a:lnTo>
                  <a:pt x="6" y="444"/>
                </a:lnTo>
                <a:lnTo>
                  <a:pt x="4" y="440"/>
                </a:lnTo>
                <a:lnTo>
                  <a:pt x="8" y="440"/>
                </a:lnTo>
                <a:lnTo>
                  <a:pt x="10" y="436"/>
                </a:lnTo>
                <a:lnTo>
                  <a:pt x="8" y="434"/>
                </a:lnTo>
                <a:lnTo>
                  <a:pt x="0" y="434"/>
                </a:lnTo>
                <a:lnTo>
                  <a:pt x="0" y="428"/>
                </a:lnTo>
                <a:lnTo>
                  <a:pt x="2" y="424"/>
                </a:lnTo>
                <a:lnTo>
                  <a:pt x="2" y="428"/>
                </a:lnTo>
                <a:lnTo>
                  <a:pt x="12" y="428"/>
                </a:lnTo>
                <a:lnTo>
                  <a:pt x="6" y="424"/>
                </a:lnTo>
                <a:lnTo>
                  <a:pt x="4" y="418"/>
                </a:lnTo>
                <a:lnTo>
                  <a:pt x="18" y="420"/>
                </a:lnTo>
                <a:lnTo>
                  <a:pt x="16" y="414"/>
                </a:lnTo>
                <a:lnTo>
                  <a:pt x="18" y="408"/>
                </a:lnTo>
                <a:lnTo>
                  <a:pt x="40" y="392"/>
                </a:lnTo>
                <a:lnTo>
                  <a:pt x="44" y="394"/>
                </a:lnTo>
                <a:lnTo>
                  <a:pt x="44" y="396"/>
                </a:lnTo>
                <a:lnTo>
                  <a:pt x="50" y="400"/>
                </a:lnTo>
                <a:lnTo>
                  <a:pt x="46" y="402"/>
                </a:lnTo>
                <a:lnTo>
                  <a:pt x="50" y="400"/>
                </a:lnTo>
                <a:lnTo>
                  <a:pt x="48" y="396"/>
                </a:lnTo>
                <a:lnTo>
                  <a:pt x="50" y="394"/>
                </a:lnTo>
                <a:lnTo>
                  <a:pt x="44" y="396"/>
                </a:lnTo>
                <a:lnTo>
                  <a:pt x="46" y="394"/>
                </a:lnTo>
                <a:lnTo>
                  <a:pt x="44" y="392"/>
                </a:lnTo>
                <a:lnTo>
                  <a:pt x="56" y="386"/>
                </a:lnTo>
                <a:lnTo>
                  <a:pt x="48" y="390"/>
                </a:lnTo>
                <a:lnTo>
                  <a:pt x="46" y="380"/>
                </a:lnTo>
                <a:lnTo>
                  <a:pt x="50" y="382"/>
                </a:lnTo>
                <a:lnTo>
                  <a:pt x="48" y="378"/>
                </a:lnTo>
                <a:lnTo>
                  <a:pt x="54" y="370"/>
                </a:lnTo>
                <a:lnTo>
                  <a:pt x="62" y="372"/>
                </a:lnTo>
                <a:lnTo>
                  <a:pt x="58" y="366"/>
                </a:lnTo>
                <a:lnTo>
                  <a:pt x="64" y="364"/>
                </a:lnTo>
                <a:lnTo>
                  <a:pt x="70" y="362"/>
                </a:lnTo>
                <a:lnTo>
                  <a:pt x="80" y="366"/>
                </a:lnTo>
                <a:lnTo>
                  <a:pt x="80" y="370"/>
                </a:lnTo>
                <a:lnTo>
                  <a:pt x="80" y="372"/>
                </a:lnTo>
                <a:lnTo>
                  <a:pt x="84" y="372"/>
                </a:lnTo>
                <a:lnTo>
                  <a:pt x="76" y="378"/>
                </a:lnTo>
                <a:lnTo>
                  <a:pt x="84" y="372"/>
                </a:lnTo>
                <a:lnTo>
                  <a:pt x="88" y="378"/>
                </a:lnTo>
                <a:lnTo>
                  <a:pt x="96" y="378"/>
                </a:lnTo>
                <a:lnTo>
                  <a:pt x="106" y="372"/>
                </a:lnTo>
                <a:lnTo>
                  <a:pt x="108" y="370"/>
                </a:lnTo>
                <a:lnTo>
                  <a:pt x="120" y="362"/>
                </a:lnTo>
                <a:lnTo>
                  <a:pt x="118" y="358"/>
                </a:lnTo>
                <a:lnTo>
                  <a:pt x="126" y="362"/>
                </a:lnTo>
                <a:lnTo>
                  <a:pt x="120" y="364"/>
                </a:lnTo>
                <a:lnTo>
                  <a:pt x="146" y="366"/>
                </a:lnTo>
                <a:lnTo>
                  <a:pt x="158" y="356"/>
                </a:lnTo>
                <a:lnTo>
                  <a:pt x="158" y="350"/>
                </a:lnTo>
                <a:lnTo>
                  <a:pt x="156" y="340"/>
                </a:lnTo>
                <a:lnTo>
                  <a:pt x="158" y="332"/>
                </a:lnTo>
                <a:lnTo>
                  <a:pt x="152" y="322"/>
                </a:lnTo>
                <a:lnTo>
                  <a:pt x="154" y="322"/>
                </a:lnTo>
                <a:lnTo>
                  <a:pt x="146" y="322"/>
                </a:lnTo>
                <a:lnTo>
                  <a:pt x="150" y="314"/>
                </a:lnTo>
                <a:lnTo>
                  <a:pt x="158" y="318"/>
                </a:lnTo>
                <a:lnTo>
                  <a:pt x="158" y="316"/>
                </a:lnTo>
                <a:lnTo>
                  <a:pt x="164" y="314"/>
                </a:lnTo>
                <a:lnTo>
                  <a:pt x="166" y="308"/>
                </a:lnTo>
                <a:lnTo>
                  <a:pt x="160" y="298"/>
                </a:lnTo>
                <a:lnTo>
                  <a:pt x="164" y="296"/>
                </a:lnTo>
                <a:lnTo>
                  <a:pt x="160" y="296"/>
                </a:lnTo>
                <a:lnTo>
                  <a:pt x="152" y="302"/>
                </a:lnTo>
                <a:lnTo>
                  <a:pt x="148" y="304"/>
                </a:lnTo>
                <a:lnTo>
                  <a:pt x="144" y="300"/>
                </a:lnTo>
                <a:lnTo>
                  <a:pt x="146" y="300"/>
                </a:lnTo>
                <a:lnTo>
                  <a:pt x="140" y="304"/>
                </a:lnTo>
                <a:lnTo>
                  <a:pt x="134" y="302"/>
                </a:lnTo>
                <a:lnTo>
                  <a:pt x="122" y="310"/>
                </a:lnTo>
                <a:lnTo>
                  <a:pt x="120" y="316"/>
                </a:lnTo>
                <a:lnTo>
                  <a:pt x="114" y="318"/>
                </a:lnTo>
                <a:lnTo>
                  <a:pt x="114" y="310"/>
                </a:lnTo>
                <a:lnTo>
                  <a:pt x="112" y="306"/>
                </a:lnTo>
                <a:lnTo>
                  <a:pt x="110" y="300"/>
                </a:lnTo>
                <a:lnTo>
                  <a:pt x="104" y="302"/>
                </a:lnTo>
                <a:lnTo>
                  <a:pt x="110" y="308"/>
                </a:lnTo>
                <a:lnTo>
                  <a:pt x="106" y="312"/>
                </a:lnTo>
                <a:lnTo>
                  <a:pt x="98" y="302"/>
                </a:lnTo>
                <a:lnTo>
                  <a:pt x="80" y="298"/>
                </a:lnTo>
                <a:lnTo>
                  <a:pt x="70" y="300"/>
                </a:lnTo>
                <a:lnTo>
                  <a:pt x="72" y="298"/>
                </a:lnTo>
                <a:lnTo>
                  <a:pt x="66" y="298"/>
                </a:lnTo>
                <a:lnTo>
                  <a:pt x="66" y="296"/>
                </a:lnTo>
                <a:lnTo>
                  <a:pt x="66" y="300"/>
                </a:lnTo>
                <a:lnTo>
                  <a:pt x="68" y="300"/>
                </a:lnTo>
                <a:lnTo>
                  <a:pt x="62" y="300"/>
                </a:lnTo>
                <a:lnTo>
                  <a:pt x="34" y="286"/>
                </a:lnTo>
                <a:lnTo>
                  <a:pt x="30" y="278"/>
                </a:lnTo>
                <a:lnTo>
                  <a:pt x="34" y="270"/>
                </a:lnTo>
                <a:lnTo>
                  <a:pt x="28" y="264"/>
                </a:lnTo>
                <a:lnTo>
                  <a:pt x="26" y="256"/>
                </a:lnTo>
                <a:lnTo>
                  <a:pt x="26" y="252"/>
                </a:lnTo>
                <a:lnTo>
                  <a:pt x="28" y="248"/>
                </a:lnTo>
                <a:lnTo>
                  <a:pt x="26" y="254"/>
                </a:lnTo>
                <a:lnTo>
                  <a:pt x="30" y="258"/>
                </a:lnTo>
                <a:lnTo>
                  <a:pt x="34" y="260"/>
                </a:lnTo>
                <a:lnTo>
                  <a:pt x="36" y="256"/>
                </a:lnTo>
                <a:lnTo>
                  <a:pt x="36" y="254"/>
                </a:lnTo>
                <a:lnTo>
                  <a:pt x="40" y="254"/>
                </a:lnTo>
                <a:lnTo>
                  <a:pt x="46" y="256"/>
                </a:lnTo>
                <a:lnTo>
                  <a:pt x="34" y="246"/>
                </a:lnTo>
                <a:lnTo>
                  <a:pt x="16" y="240"/>
                </a:lnTo>
                <a:lnTo>
                  <a:pt x="4" y="228"/>
                </a:lnTo>
                <a:lnTo>
                  <a:pt x="4" y="224"/>
                </a:lnTo>
                <a:lnTo>
                  <a:pt x="12" y="220"/>
                </a:lnTo>
                <a:lnTo>
                  <a:pt x="6" y="222"/>
                </a:lnTo>
                <a:lnTo>
                  <a:pt x="6" y="226"/>
                </a:lnTo>
                <a:lnTo>
                  <a:pt x="12" y="222"/>
                </a:lnTo>
                <a:lnTo>
                  <a:pt x="20" y="224"/>
                </a:lnTo>
                <a:lnTo>
                  <a:pt x="18" y="220"/>
                </a:lnTo>
                <a:lnTo>
                  <a:pt x="24" y="218"/>
                </a:lnTo>
                <a:lnTo>
                  <a:pt x="32" y="220"/>
                </a:lnTo>
                <a:lnTo>
                  <a:pt x="36" y="218"/>
                </a:lnTo>
                <a:lnTo>
                  <a:pt x="34" y="216"/>
                </a:lnTo>
                <a:lnTo>
                  <a:pt x="38" y="216"/>
                </a:lnTo>
                <a:lnTo>
                  <a:pt x="42" y="214"/>
                </a:lnTo>
                <a:lnTo>
                  <a:pt x="54" y="210"/>
                </a:lnTo>
                <a:lnTo>
                  <a:pt x="62" y="216"/>
                </a:lnTo>
                <a:lnTo>
                  <a:pt x="70" y="216"/>
                </a:lnTo>
                <a:lnTo>
                  <a:pt x="62" y="210"/>
                </a:lnTo>
                <a:lnTo>
                  <a:pt x="66" y="206"/>
                </a:lnTo>
                <a:lnTo>
                  <a:pt x="82" y="204"/>
                </a:lnTo>
                <a:lnTo>
                  <a:pt x="84" y="206"/>
                </a:lnTo>
                <a:lnTo>
                  <a:pt x="92" y="200"/>
                </a:lnTo>
                <a:lnTo>
                  <a:pt x="100" y="200"/>
                </a:lnTo>
                <a:lnTo>
                  <a:pt x="102" y="202"/>
                </a:lnTo>
                <a:lnTo>
                  <a:pt x="112" y="202"/>
                </a:lnTo>
                <a:lnTo>
                  <a:pt x="118" y="206"/>
                </a:lnTo>
                <a:lnTo>
                  <a:pt x="110" y="204"/>
                </a:lnTo>
                <a:lnTo>
                  <a:pt x="114" y="208"/>
                </a:lnTo>
                <a:lnTo>
                  <a:pt x="110" y="214"/>
                </a:lnTo>
                <a:lnTo>
                  <a:pt x="110" y="220"/>
                </a:lnTo>
                <a:lnTo>
                  <a:pt x="100" y="222"/>
                </a:lnTo>
                <a:lnTo>
                  <a:pt x="108" y="222"/>
                </a:lnTo>
                <a:lnTo>
                  <a:pt x="108" y="228"/>
                </a:lnTo>
                <a:lnTo>
                  <a:pt x="112" y="230"/>
                </a:lnTo>
                <a:lnTo>
                  <a:pt x="134" y="232"/>
                </a:lnTo>
                <a:lnTo>
                  <a:pt x="136" y="238"/>
                </a:lnTo>
                <a:lnTo>
                  <a:pt x="148" y="236"/>
                </a:lnTo>
                <a:lnTo>
                  <a:pt x="154" y="242"/>
                </a:lnTo>
                <a:lnTo>
                  <a:pt x="158" y="238"/>
                </a:lnTo>
                <a:lnTo>
                  <a:pt x="156" y="238"/>
                </a:lnTo>
                <a:lnTo>
                  <a:pt x="164" y="230"/>
                </a:lnTo>
                <a:lnTo>
                  <a:pt x="174" y="234"/>
                </a:lnTo>
                <a:lnTo>
                  <a:pt x="172" y="238"/>
                </a:lnTo>
                <a:lnTo>
                  <a:pt x="170" y="240"/>
                </a:lnTo>
                <a:lnTo>
                  <a:pt x="174" y="240"/>
                </a:lnTo>
                <a:lnTo>
                  <a:pt x="176" y="234"/>
                </a:lnTo>
                <a:lnTo>
                  <a:pt x="174" y="230"/>
                </a:lnTo>
                <a:lnTo>
                  <a:pt x="160" y="222"/>
                </a:lnTo>
                <a:lnTo>
                  <a:pt x="156" y="224"/>
                </a:lnTo>
                <a:lnTo>
                  <a:pt x="156" y="228"/>
                </a:lnTo>
                <a:lnTo>
                  <a:pt x="154" y="224"/>
                </a:lnTo>
                <a:lnTo>
                  <a:pt x="156" y="220"/>
                </a:lnTo>
                <a:lnTo>
                  <a:pt x="158" y="216"/>
                </a:lnTo>
                <a:lnTo>
                  <a:pt x="152" y="206"/>
                </a:lnTo>
                <a:lnTo>
                  <a:pt x="146" y="202"/>
                </a:lnTo>
                <a:lnTo>
                  <a:pt x="144" y="196"/>
                </a:lnTo>
                <a:lnTo>
                  <a:pt x="148" y="192"/>
                </a:lnTo>
                <a:lnTo>
                  <a:pt x="152" y="194"/>
                </a:lnTo>
                <a:lnTo>
                  <a:pt x="158" y="204"/>
                </a:lnTo>
                <a:lnTo>
                  <a:pt x="156" y="210"/>
                </a:lnTo>
                <a:lnTo>
                  <a:pt x="166" y="222"/>
                </a:lnTo>
                <a:lnTo>
                  <a:pt x="174" y="218"/>
                </a:lnTo>
                <a:lnTo>
                  <a:pt x="182" y="228"/>
                </a:lnTo>
                <a:lnTo>
                  <a:pt x="194" y="230"/>
                </a:lnTo>
                <a:lnTo>
                  <a:pt x="198" y="224"/>
                </a:lnTo>
                <a:lnTo>
                  <a:pt x="194" y="220"/>
                </a:lnTo>
                <a:lnTo>
                  <a:pt x="196" y="218"/>
                </a:lnTo>
                <a:lnTo>
                  <a:pt x="188" y="220"/>
                </a:lnTo>
                <a:lnTo>
                  <a:pt x="184" y="214"/>
                </a:lnTo>
                <a:lnTo>
                  <a:pt x="178" y="214"/>
                </a:lnTo>
                <a:lnTo>
                  <a:pt x="174" y="218"/>
                </a:lnTo>
                <a:lnTo>
                  <a:pt x="168" y="218"/>
                </a:lnTo>
                <a:lnTo>
                  <a:pt x="160" y="206"/>
                </a:lnTo>
                <a:lnTo>
                  <a:pt x="164" y="198"/>
                </a:lnTo>
                <a:lnTo>
                  <a:pt x="172" y="194"/>
                </a:lnTo>
                <a:lnTo>
                  <a:pt x="164" y="192"/>
                </a:lnTo>
                <a:lnTo>
                  <a:pt x="154" y="192"/>
                </a:lnTo>
                <a:lnTo>
                  <a:pt x="154" y="188"/>
                </a:lnTo>
                <a:lnTo>
                  <a:pt x="152" y="192"/>
                </a:lnTo>
                <a:lnTo>
                  <a:pt x="150" y="192"/>
                </a:lnTo>
                <a:lnTo>
                  <a:pt x="154" y="184"/>
                </a:lnTo>
                <a:lnTo>
                  <a:pt x="148" y="190"/>
                </a:lnTo>
                <a:lnTo>
                  <a:pt x="122" y="178"/>
                </a:lnTo>
                <a:lnTo>
                  <a:pt x="122" y="166"/>
                </a:lnTo>
                <a:lnTo>
                  <a:pt x="120" y="158"/>
                </a:lnTo>
                <a:lnTo>
                  <a:pt x="108" y="140"/>
                </a:lnTo>
                <a:lnTo>
                  <a:pt x="98" y="128"/>
                </a:lnTo>
                <a:lnTo>
                  <a:pt x="96" y="126"/>
                </a:lnTo>
                <a:lnTo>
                  <a:pt x="84" y="120"/>
                </a:lnTo>
                <a:lnTo>
                  <a:pt x="78" y="108"/>
                </a:lnTo>
                <a:lnTo>
                  <a:pt x="66" y="104"/>
                </a:lnTo>
                <a:lnTo>
                  <a:pt x="78" y="104"/>
                </a:lnTo>
                <a:lnTo>
                  <a:pt x="78" y="102"/>
                </a:lnTo>
                <a:lnTo>
                  <a:pt x="84" y="96"/>
                </a:lnTo>
                <a:lnTo>
                  <a:pt x="84" y="90"/>
                </a:lnTo>
                <a:lnTo>
                  <a:pt x="86" y="82"/>
                </a:lnTo>
                <a:lnTo>
                  <a:pt x="128" y="90"/>
                </a:lnTo>
                <a:lnTo>
                  <a:pt x="146" y="82"/>
                </a:lnTo>
                <a:lnTo>
                  <a:pt x="158" y="72"/>
                </a:lnTo>
                <a:lnTo>
                  <a:pt x="156" y="76"/>
                </a:lnTo>
                <a:lnTo>
                  <a:pt x="160" y="72"/>
                </a:lnTo>
                <a:lnTo>
                  <a:pt x="162" y="64"/>
                </a:lnTo>
                <a:lnTo>
                  <a:pt x="162" y="62"/>
                </a:lnTo>
                <a:lnTo>
                  <a:pt x="166" y="58"/>
                </a:lnTo>
                <a:lnTo>
                  <a:pt x="164" y="58"/>
                </a:lnTo>
                <a:lnTo>
                  <a:pt x="166" y="56"/>
                </a:lnTo>
                <a:lnTo>
                  <a:pt x="194" y="34"/>
                </a:lnTo>
                <a:lnTo>
                  <a:pt x="198" y="36"/>
                </a:lnTo>
                <a:lnTo>
                  <a:pt x="194" y="36"/>
                </a:lnTo>
                <a:lnTo>
                  <a:pt x="196" y="38"/>
                </a:lnTo>
                <a:lnTo>
                  <a:pt x="192" y="38"/>
                </a:lnTo>
                <a:lnTo>
                  <a:pt x="188" y="40"/>
                </a:lnTo>
                <a:lnTo>
                  <a:pt x="198" y="40"/>
                </a:lnTo>
                <a:lnTo>
                  <a:pt x="200" y="38"/>
                </a:lnTo>
                <a:lnTo>
                  <a:pt x="216" y="38"/>
                </a:lnTo>
                <a:lnTo>
                  <a:pt x="214" y="36"/>
                </a:lnTo>
                <a:lnTo>
                  <a:pt x="234" y="28"/>
                </a:lnTo>
                <a:lnTo>
                  <a:pt x="238" y="28"/>
                </a:lnTo>
                <a:lnTo>
                  <a:pt x="238" y="30"/>
                </a:lnTo>
                <a:lnTo>
                  <a:pt x="232" y="32"/>
                </a:lnTo>
                <a:lnTo>
                  <a:pt x="238" y="34"/>
                </a:lnTo>
                <a:lnTo>
                  <a:pt x="232" y="40"/>
                </a:lnTo>
                <a:lnTo>
                  <a:pt x="236" y="40"/>
                </a:lnTo>
                <a:lnTo>
                  <a:pt x="238" y="48"/>
                </a:lnTo>
                <a:lnTo>
                  <a:pt x="238" y="38"/>
                </a:lnTo>
                <a:lnTo>
                  <a:pt x="240" y="32"/>
                </a:lnTo>
                <a:lnTo>
                  <a:pt x="244" y="36"/>
                </a:lnTo>
                <a:lnTo>
                  <a:pt x="252" y="34"/>
                </a:lnTo>
                <a:lnTo>
                  <a:pt x="242" y="34"/>
                </a:lnTo>
                <a:lnTo>
                  <a:pt x="240" y="26"/>
                </a:lnTo>
                <a:lnTo>
                  <a:pt x="236" y="26"/>
                </a:lnTo>
                <a:lnTo>
                  <a:pt x="246" y="20"/>
                </a:lnTo>
                <a:lnTo>
                  <a:pt x="258" y="18"/>
                </a:lnTo>
                <a:lnTo>
                  <a:pt x="254" y="18"/>
                </a:lnTo>
                <a:lnTo>
                  <a:pt x="258" y="20"/>
                </a:lnTo>
                <a:lnTo>
                  <a:pt x="250" y="22"/>
                </a:lnTo>
                <a:lnTo>
                  <a:pt x="254" y="26"/>
                </a:lnTo>
                <a:lnTo>
                  <a:pt x="254" y="22"/>
                </a:lnTo>
                <a:lnTo>
                  <a:pt x="260" y="24"/>
                </a:lnTo>
                <a:lnTo>
                  <a:pt x="258" y="20"/>
                </a:lnTo>
                <a:lnTo>
                  <a:pt x="266" y="24"/>
                </a:lnTo>
                <a:lnTo>
                  <a:pt x="274" y="22"/>
                </a:lnTo>
                <a:lnTo>
                  <a:pt x="270" y="20"/>
                </a:lnTo>
                <a:lnTo>
                  <a:pt x="284" y="22"/>
                </a:lnTo>
                <a:lnTo>
                  <a:pt x="298" y="14"/>
                </a:lnTo>
                <a:lnTo>
                  <a:pt x="310" y="4"/>
                </a:lnTo>
                <a:lnTo>
                  <a:pt x="318" y="0"/>
                </a:lnTo>
                <a:lnTo>
                  <a:pt x="320" y="2"/>
                </a:lnTo>
                <a:lnTo>
                  <a:pt x="314" y="2"/>
                </a:lnTo>
                <a:lnTo>
                  <a:pt x="316" y="8"/>
                </a:lnTo>
                <a:lnTo>
                  <a:pt x="324" y="10"/>
                </a:lnTo>
                <a:lnTo>
                  <a:pt x="326" y="12"/>
                </a:lnTo>
                <a:lnTo>
                  <a:pt x="324" y="12"/>
                </a:lnTo>
                <a:lnTo>
                  <a:pt x="328" y="10"/>
                </a:lnTo>
                <a:lnTo>
                  <a:pt x="334" y="14"/>
                </a:lnTo>
                <a:lnTo>
                  <a:pt x="336" y="16"/>
                </a:lnTo>
                <a:lnTo>
                  <a:pt x="330" y="22"/>
                </a:lnTo>
                <a:lnTo>
                  <a:pt x="320" y="24"/>
                </a:lnTo>
                <a:lnTo>
                  <a:pt x="324" y="26"/>
                </a:lnTo>
                <a:lnTo>
                  <a:pt x="324" y="34"/>
                </a:lnTo>
                <a:lnTo>
                  <a:pt x="324" y="32"/>
                </a:lnTo>
                <a:lnTo>
                  <a:pt x="326" y="30"/>
                </a:lnTo>
                <a:lnTo>
                  <a:pt x="332" y="30"/>
                </a:lnTo>
                <a:lnTo>
                  <a:pt x="334" y="26"/>
                </a:lnTo>
                <a:lnTo>
                  <a:pt x="338" y="22"/>
                </a:lnTo>
                <a:lnTo>
                  <a:pt x="342" y="24"/>
                </a:lnTo>
                <a:lnTo>
                  <a:pt x="340" y="20"/>
                </a:lnTo>
                <a:lnTo>
                  <a:pt x="344" y="20"/>
                </a:lnTo>
                <a:lnTo>
                  <a:pt x="344" y="16"/>
                </a:lnTo>
                <a:lnTo>
                  <a:pt x="346" y="18"/>
                </a:lnTo>
                <a:lnTo>
                  <a:pt x="344" y="24"/>
                </a:lnTo>
                <a:lnTo>
                  <a:pt x="346" y="22"/>
                </a:lnTo>
                <a:lnTo>
                  <a:pt x="346" y="18"/>
                </a:lnTo>
                <a:lnTo>
                  <a:pt x="354" y="24"/>
                </a:lnTo>
                <a:lnTo>
                  <a:pt x="352" y="30"/>
                </a:lnTo>
                <a:lnTo>
                  <a:pt x="350" y="32"/>
                </a:lnTo>
                <a:lnTo>
                  <a:pt x="362" y="36"/>
                </a:lnTo>
                <a:lnTo>
                  <a:pt x="368" y="32"/>
                </a:lnTo>
                <a:lnTo>
                  <a:pt x="382" y="32"/>
                </a:lnTo>
                <a:lnTo>
                  <a:pt x="392" y="36"/>
                </a:lnTo>
                <a:lnTo>
                  <a:pt x="394" y="38"/>
                </a:lnTo>
                <a:lnTo>
                  <a:pt x="394" y="36"/>
                </a:lnTo>
                <a:lnTo>
                  <a:pt x="400" y="36"/>
                </a:lnTo>
                <a:lnTo>
                  <a:pt x="404" y="40"/>
                </a:lnTo>
                <a:lnTo>
                  <a:pt x="398" y="46"/>
                </a:lnTo>
                <a:lnTo>
                  <a:pt x="396" y="48"/>
                </a:lnTo>
                <a:lnTo>
                  <a:pt x="406" y="50"/>
                </a:lnTo>
                <a:lnTo>
                  <a:pt x="394" y="52"/>
                </a:lnTo>
                <a:lnTo>
                  <a:pt x="414" y="52"/>
                </a:lnTo>
                <a:lnTo>
                  <a:pt x="410" y="54"/>
                </a:lnTo>
                <a:lnTo>
                  <a:pt x="412" y="56"/>
                </a:lnTo>
                <a:lnTo>
                  <a:pt x="408" y="58"/>
                </a:lnTo>
                <a:lnTo>
                  <a:pt x="424" y="64"/>
                </a:lnTo>
                <a:lnTo>
                  <a:pt x="424" y="60"/>
                </a:lnTo>
                <a:lnTo>
                  <a:pt x="434" y="58"/>
                </a:lnTo>
                <a:lnTo>
                  <a:pt x="442" y="60"/>
                </a:lnTo>
                <a:lnTo>
                  <a:pt x="440" y="64"/>
                </a:lnTo>
                <a:lnTo>
                  <a:pt x="452" y="58"/>
                </a:lnTo>
                <a:lnTo>
                  <a:pt x="460" y="58"/>
                </a:lnTo>
                <a:lnTo>
                  <a:pt x="480" y="66"/>
                </a:lnTo>
                <a:lnTo>
                  <a:pt x="480" y="72"/>
                </a:lnTo>
                <a:lnTo>
                  <a:pt x="488" y="70"/>
                </a:lnTo>
                <a:lnTo>
                  <a:pt x="496" y="72"/>
                </a:lnTo>
                <a:lnTo>
                  <a:pt x="498" y="76"/>
                </a:lnTo>
                <a:lnTo>
                  <a:pt x="538" y="80"/>
                </a:lnTo>
                <a:lnTo>
                  <a:pt x="544" y="86"/>
                </a:lnTo>
                <a:lnTo>
                  <a:pt x="556" y="90"/>
                </a:lnTo>
                <a:lnTo>
                  <a:pt x="576" y="86"/>
                </a:lnTo>
                <a:lnTo>
                  <a:pt x="578" y="90"/>
                </a:lnTo>
                <a:lnTo>
                  <a:pt x="578" y="86"/>
                </a:lnTo>
                <a:lnTo>
                  <a:pt x="576" y="86"/>
                </a:lnTo>
                <a:lnTo>
                  <a:pt x="584" y="86"/>
                </a:lnTo>
                <a:lnTo>
                  <a:pt x="592" y="84"/>
                </a:lnTo>
                <a:lnTo>
                  <a:pt x="594" y="88"/>
                </a:lnTo>
                <a:lnTo>
                  <a:pt x="594" y="84"/>
                </a:lnTo>
                <a:lnTo>
                  <a:pt x="610" y="88"/>
                </a:lnTo>
                <a:lnTo>
                  <a:pt x="616" y="96"/>
                </a:lnTo>
                <a:lnTo>
                  <a:pt x="628" y="100"/>
                </a:lnTo>
                <a:lnTo>
                  <a:pt x="636" y="108"/>
                </a:lnTo>
                <a:lnTo>
                  <a:pt x="638" y="108"/>
                </a:lnTo>
                <a:lnTo>
                  <a:pt x="638" y="106"/>
                </a:lnTo>
                <a:lnTo>
                  <a:pt x="638" y="104"/>
                </a:lnTo>
                <a:lnTo>
                  <a:pt x="644" y="106"/>
                </a:lnTo>
                <a:lnTo>
                  <a:pt x="646" y="166"/>
                </a:lnTo>
                <a:lnTo>
                  <a:pt x="646" y="230"/>
                </a:lnTo>
                <a:lnTo>
                  <a:pt x="648" y="294"/>
                </a:lnTo>
                <a:lnTo>
                  <a:pt x="648" y="358"/>
                </a:lnTo>
                <a:lnTo>
                  <a:pt x="650" y="424"/>
                </a:lnTo>
                <a:lnTo>
                  <a:pt x="652" y="488"/>
                </a:lnTo>
                <a:lnTo>
                  <a:pt x="654" y="566"/>
                </a:lnTo>
                <a:lnTo>
                  <a:pt x="666" y="570"/>
                </a:lnTo>
                <a:lnTo>
                  <a:pt x="668" y="566"/>
                </a:lnTo>
                <a:lnTo>
                  <a:pt x="682" y="570"/>
                </a:lnTo>
                <a:lnTo>
                  <a:pt x="690" y="564"/>
                </a:lnTo>
                <a:lnTo>
                  <a:pt x="704" y="562"/>
                </a:lnTo>
                <a:lnTo>
                  <a:pt x="702" y="576"/>
                </a:lnTo>
                <a:lnTo>
                  <a:pt x="716" y="584"/>
                </a:lnTo>
                <a:lnTo>
                  <a:pt x="718" y="590"/>
                </a:lnTo>
                <a:lnTo>
                  <a:pt x="748" y="614"/>
                </a:lnTo>
                <a:lnTo>
                  <a:pt x="752" y="632"/>
                </a:lnTo>
                <a:lnTo>
                  <a:pt x="770" y="618"/>
                </a:lnTo>
                <a:lnTo>
                  <a:pt x="776" y="616"/>
                </a:lnTo>
                <a:lnTo>
                  <a:pt x="778" y="612"/>
                </a:lnTo>
                <a:lnTo>
                  <a:pt x="778" y="602"/>
                </a:lnTo>
                <a:lnTo>
                  <a:pt x="784" y="598"/>
                </a:lnTo>
                <a:lnTo>
                  <a:pt x="780" y="596"/>
                </a:lnTo>
                <a:lnTo>
                  <a:pt x="796" y="586"/>
                </a:lnTo>
                <a:lnTo>
                  <a:pt x="804" y="582"/>
                </a:lnTo>
                <a:lnTo>
                  <a:pt x="816" y="594"/>
                </a:lnTo>
                <a:lnTo>
                  <a:pt x="818" y="600"/>
                </a:lnTo>
                <a:lnTo>
                  <a:pt x="816" y="602"/>
                </a:lnTo>
                <a:lnTo>
                  <a:pt x="818" y="602"/>
                </a:lnTo>
                <a:lnTo>
                  <a:pt x="818" y="604"/>
                </a:lnTo>
                <a:lnTo>
                  <a:pt x="820" y="608"/>
                </a:lnTo>
                <a:lnTo>
                  <a:pt x="826" y="608"/>
                </a:lnTo>
                <a:lnTo>
                  <a:pt x="830" y="614"/>
                </a:lnTo>
                <a:lnTo>
                  <a:pt x="834" y="614"/>
                </a:lnTo>
                <a:lnTo>
                  <a:pt x="838" y="622"/>
                </a:lnTo>
                <a:lnTo>
                  <a:pt x="840" y="626"/>
                </a:lnTo>
                <a:lnTo>
                  <a:pt x="852" y="632"/>
                </a:lnTo>
                <a:lnTo>
                  <a:pt x="866" y="644"/>
                </a:lnTo>
                <a:lnTo>
                  <a:pt x="868" y="652"/>
                </a:lnTo>
                <a:lnTo>
                  <a:pt x="874" y="658"/>
                </a:lnTo>
                <a:lnTo>
                  <a:pt x="876" y="660"/>
                </a:lnTo>
                <a:lnTo>
                  <a:pt x="900" y="696"/>
                </a:lnTo>
                <a:lnTo>
                  <a:pt x="906" y="702"/>
                </a:lnTo>
                <a:lnTo>
                  <a:pt x="904" y="708"/>
                </a:lnTo>
                <a:lnTo>
                  <a:pt x="912" y="710"/>
                </a:lnTo>
                <a:lnTo>
                  <a:pt x="910" y="718"/>
                </a:lnTo>
                <a:lnTo>
                  <a:pt x="918" y="720"/>
                </a:lnTo>
                <a:lnTo>
                  <a:pt x="920" y="730"/>
                </a:lnTo>
                <a:lnTo>
                  <a:pt x="928" y="730"/>
                </a:lnTo>
                <a:lnTo>
                  <a:pt x="944" y="736"/>
                </a:lnTo>
                <a:lnTo>
                  <a:pt x="952" y="738"/>
                </a:lnTo>
                <a:lnTo>
                  <a:pt x="958" y="742"/>
                </a:lnTo>
                <a:lnTo>
                  <a:pt x="962" y="742"/>
                </a:lnTo>
                <a:lnTo>
                  <a:pt x="964" y="748"/>
                </a:lnTo>
                <a:lnTo>
                  <a:pt x="974" y="748"/>
                </a:lnTo>
                <a:lnTo>
                  <a:pt x="978" y="758"/>
                </a:lnTo>
                <a:lnTo>
                  <a:pt x="974" y="764"/>
                </a:lnTo>
                <a:lnTo>
                  <a:pt x="976" y="776"/>
                </a:lnTo>
                <a:lnTo>
                  <a:pt x="982" y="788"/>
                </a:lnTo>
                <a:lnTo>
                  <a:pt x="978" y="790"/>
                </a:lnTo>
                <a:lnTo>
                  <a:pt x="972" y="806"/>
                </a:lnTo>
                <a:lnTo>
                  <a:pt x="968" y="814"/>
                </a:lnTo>
                <a:lnTo>
                  <a:pt x="968" y="810"/>
                </a:lnTo>
                <a:lnTo>
                  <a:pt x="964" y="816"/>
                </a:lnTo>
                <a:lnTo>
                  <a:pt x="962" y="806"/>
                </a:lnTo>
                <a:lnTo>
                  <a:pt x="962" y="812"/>
                </a:lnTo>
                <a:lnTo>
                  <a:pt x="960" y="816"/>
                </a:lnTo>
                <a:lnTo>
                  <a:pt x="958" y="814"/>
                </a:lnTo>
                <a:lnTo>
                  <a:pt x="956" y="806"/>
                </a:lnTo>
                <a:lnTo>
                  <a:pt x="954" y="806"/>
                </a:lnTo>
                <a:lnTo>
                  <a:pt x="958" y="800"/>
                </a:lnTo>
                <a:lnTo>
                  <a:pt x="962" y="800"/>
                </a:lnTo>
                <a:lnTo>
                  <a:pt x="968" y="788"/>
                </a:lnTo>
                <a:lnTo>
                  <a:pt x="960" y="800"/>
                </a:lnTo>
                <a:lnTo>
                  <a:pt x="958" y="796"/>
                </a:lnTo>
                <a:lnTo>
                  <a:pt x="956" y="800"/>
                </a:lnTo>
                <a:lnTo>
                  <a:pt x="952" y="800"/>
                </a:lnTo>
                <a:lnTo>
                  <a:pt x="952" y="796"/>
                </a:lnTo>
                <a:lnTo>
                  <a:pt x="954" y="792"/>
                </a:lnTo>
                <a:lnTo>
                  <a:pt x="964" y="790"/>
                </a:lnTo>
                <a:lnTo>
                  <a:pt x="962" y="788"/>
                </a:lnTo>
                <a:lnTo>
                  <a:pt x="956" y="790"/>
                </a:lnTo>
                <a:lnTo>
                  <a:pt x="954" y="770"/>
                </a:lnTo>
                <a:lnTo>
                  <a:pt x="952" y="766"/>
                </a:lnTo>
                <a:lnTo>
                  <a:pt x="952" y="764"/>
                </a:lnTo>
                <a:lnTo>
                  <a:pt x="950" y="766"/>
                </a:lnTo>
                <a:lnTo>
                  <a:pt x="942" y="758"/>
                </a:lnTo>
                <a:lnTo>
                  <a:pt x="948" y="752"/>
                </a:lnTo>
                <a:lnTo>
                  <a:pt x="938" y="758"/>
                </a:lnTo>
                <a:lnTo>
                  <a:pt x="936" y="758"/>
                </a:lnTo>
                <a:lnTo>
                  <a:pt x="922" y="766"/>
                </a:lnTo>
                <a:lnTo>
                  <a:pt x="926" y="768"/>
                </a:lnTo>
                <a:lnTo>
                  <a:pt x="924" y="772"/>
                </a:lnTo>
                <a:lnTo>
                  <a:pt x="926" y="776"/>
                </a:lnTo>
                <a:lnTo>
                  <a:pt x="926" y="780"/>
                </a:lnTo>
                <a:lnTo>
                  <a:pt x="920" y="776"/>
                </a:lnTo>
                <a:lnTo>
                  <a:pt x="924" y="780"/>
                </a:lnTo>
                <a:lnTo>
                  <a:pt x="924" y="784"/>
                </a:lnTo>
                <a:lnTo>
                  <a:pt x="918" y="780"/>
                </a:lnTo>
                <a:lnTo>
                  <a:pt x="912" y="772"/>
                </a:lnTo>
                <a:lnTo>
                  <a:pt x="914" y="774"/>
                </a:lnTo>
                <a:lnTo>
                  <a:pt x="916" y="774"/>
                </a:lnTo>
                <a:lnTo>
                  <a:pt x="916" y="770"/>
                </a:lnTo>
                <a:lnTo>
                  <a:pt x="918" y="770"/>
                </a:lnTo>
                <a:lnTo>
                  <a:pt x="918" y="762"/>
                </a:lnTo>
                <a:lnTo>
                  <a:pt x="922" y="760"/>
                </a:lnTo>
                <a:lnTo>
                  <a:pt x="920" y="752"/>
                </a:lnTo>
                <a:lnTo>
                  <a:pt x="932" y="746"/>
                </a:lnTo>
                <a:lnTo>
                  <a:pt x="920" y="748"/>
                </a:lnTo>
                <a:lnTo>
                  <a:pt x="918" y="742"/>
                </a:lnTo>
                <a:lnTo>
                  <a:pt x="912" y="742"/>
                </a:lnTo>
                <a:lnTo>
                  <a:pt x="912" y="738"/>
                </a:lnTo>
                <a:lnTo>
                  <a:pt x="906" y="736"/>
                </a:lnTo>
                <a:lnTo>
                  <a:pt x="908" y="730"/>
                </a:lnTo>
                <a:lnTo>
                  <a:pt x="900" y="730"/>
                </a:lnTo>
                <a:lnTo>
                  <a:pt x="902" y="728"/>
                </a:lnTo>
                <a:lnTo>
                  <a:pt x="900" y="726"/>
                </a:lnTo>
                <a:lnTo>
                  <a:pt x="904" y="722"/>
                </a:lnTo>
                <a:lnTo>
                  <a:pt x="900" y="724"/>
                </a:lnTo>
                <a:lnTo>
                  <a:pt x="892" y="722"/>
                </a:lnTo>
                <a:lnTo>
                  <a:pt x="888" y="716"/>
                </a:lnTo>
                <a:lnTo>
                  <a:pt x="892" y="716"/>
                </a:lnTo>
                <a:lnTo>
                  <a:pt x="890" y="710"/>
                </a:lnTo>
                <a:lnTo>
                  <a:pt x="888" y="714"/>
                </a:lnTo>
                <a:lnTo>
                  <a:pt x="880" y="710"/>
                </a:lnTo>
                <a:lnTo>
                  <a:pt x="880" y="708"/>
                </a:lnTo>
                <a:lnTo>
                  <a:pt x="880" y="706"/>
                </a:lnTo>
                <a:lnTo>
                  <a:pt x="876" y="706"/>
                </a:lnTo>
                <a:lnTo>
                  <a:pt x="876" y="710"/>
                </a:lnTo>
                <a:lnTo>
                  <a:pt x="870" y="708"/>
                </a:lnTo>
                <a:lnTo>
                  <a:pt x="868" y="708"/>
                </a:lnTo>
                <a:lnTo>
                  <a:pt x="870" y="702"/>
                </a:lnTo>
                <a:lnTo>
                  <a:pt x="878" y="702"/>
                </a:lnTo>
                <a:lnTo>
                  <a:pt x="882" y="696"/>
                </a:lnTo>
                <a:lnTo>
                  <a:pt x="878" y="700"/>
                </a:lnTo>
                <a:lnTo>
                  <a:pt x="872" y="698"/>
                </a:lnTo>
                <a:lnTo>
                  <a:pt x="872" y="694"/>
                </a:lnTo>
                <a:lnTo>
                  <a:pt x="870" y="694"/>
                </a:lnTo>
                <a:lnTo>
                  <a:pt x="870" y="690"/>
                </a:lnTo>
                <a:lnTo>
                  <a:pt x="874" y="686"/>
                </a:lnTo>
                <a:lnTo>
                  <a:pt x="866" y="688"/>
                </a:lnTo>
                <a:lnTo>
                  <a:pt x="864" y="686"/>
                </a:lnTo>
                <a:lnTo>
                  <a:pt x="862" y="682"/>
                </a:lnTo>
                <a:lnTo>
                  <a:pt x="882" y="690"/>
                </a:lnTo>
                <a:lnTo>
                  <a:pt x="866" y="678"/>
                </a:lnTo>
                <a:lnTo>
                  <a:pt x="864" y="672"/>
                </a:lnTo>
                <a:lnTo>
                  <a:pt x="878" y="672"/>
                </a:lnTo>
                <a:lnTo>
                  <a:pt x="864" y="672"/>
                </a:lnTo>
                <a:lnTo>
                  <a:pt x="862" y="678"/>
                </a:lnTo>
                <a:lnTo>
                  <a:pt x="856" y="670"/>
                </a:lnTo>
                <a:lnTo>
                  <a:pt x="858" y="668"/>
                </a:lnTo>
                <a:lnTo>
                  <a:pt x="862" y="670"/>
                </a:lnTo>
                <a:lnTo>
                  <a:pt x="862" y="668"/>
                </a:lnTo>
                <a:lnTo>
                  <a:pt x="858" y="664"/>
                </a:lnTo>
                <a:lnTo>
                  <a:pt x="860" y="660"/>
                </a:lnTo>
                <a:lnTo>
                  <a:pt x="854" y="670"/>
                </a:lnTo>
                <a:lnTo>
                  <a:pt x="850" y="664"/>
                </a:lnTo>
                <a:lnTo>
                  <a:pt x="848" y="654"/>
                </a:lnTo>
                <a:lnTo>
                  <a:pt x="850" y="652"/>
                </a:lnTo>
                <a:lnTo>
                  <a:pt x="850" y="648"/>
                </a:lnTo>
                <a:lnTo>
                  <a:pt x="852" y="644"/>
                </a:lnTo>
                <a:lnTo>
                  <a:pt x="856" y="642"/>
                </a:lnTo>
                <a:lnTo>
                  <a:pt x="850" y="644"/>
                </a:lnTo>
                <a:lnTo>
                  <a:pt x="846" y="658"/>
                </a:lnTo>
                <a:lnTo>
                  <a:pt x="836" y="652"/>
                </a:lnTo>
                <a:lnTo>
                  <a:pt x="830" y="652"/>
                </a:lnTo>
                <a:lnTo>
                  <a:pt x="828" y="646"/>
                </a:lnTo>
                <a:lnTo>
                  <a:pt x="822" y="638"/>
                </a:lnTo>
                <a:lnTo>
                  <a:pt x="824" y="638"/>
                </a:lnTo>
                <a:lnTo>
                  <a:pt x="822" y="630"/>
                </a:lnTo>
                <a:lnTo>
                  <a:pt x="820" y="634"/>
                </a:lnTo>
                <a:lnTo>
                  <a:pt x="816" y="630"/>
                </a:lnTo>
                <a:lnTo>
                  <a:pt x="816" y="624"/>
                </a:lnTo>
                <a:lnTo>
                  <a:pt x="814" y="622"/>
                </a:lnTo>
                <a:lnTo>
                  <a:pt x="810" y="610"/>
                </a:lnTo>
                <a:lnTo>
                  <a:pt x="808" y="606"/>
                </a:lnTo>
                <a:lnTo>
                  <a:pt x="808" y="600"/>
                </a:lnTo>
                <a:lnTo>
                  <a:pt x="808" y="606"/>
                </a:lnTo>
                <a:lnTo>
                  <a:pt x="808" y="608"/>
                </a:lnTo>
                <a:lnTo>
                  <a:pt x="804" y="606"/>
                </a:lnTo>
                <a:lnTo>
                  <a:pt x="810" y="612"/>
                </a:lnTo>
                <a:lnTo>
                  <a:pt x="812" y="618"/>
                </a:lnTo>
                <a:lnTo>
                  <a:pt x="808" y="612"/>
                </a:lnTo>
                <a:lnTo>
                  <a:pt x="804" y="612"/>
                </a:lnTo>
                <a:lnTo>
                  <a:pt x="810" y="618"/>
                </a:lnTo>
                <a:lnTo>
                  <a:pt x="810" y="624"/>
                </a:lnTo>
                <a:lnTo>
                  <a:pt x="816" y="640"/>
                </a:lnTo>
                <a:lnTo>
                  <a:pt x="814" y="642"/>
                </a:lnTo>
                <a:lnTo>
                  <a:pt x="820" y="650"/>
                </a:lnTo>
                <a:lnTo>
                  <a:pt x="820" y="660"/>
                </a:lnTo>
                <a:lnTo>
                  <a:pt x="814" y="658"/>
                </a:lnTo>
                <a:lnTo>
                  <a:pt x="808" y="648"/>
                </a:lnTo>
                <a:lnTo>
                  <a:pt x="810" y="654"/>
                </a:lnTo>
                <a:lnTo>
                  <a:pt x="806" y="652"/>
                </a:lnTo>
                <a:lnTo>
                  <a:pt x="798" y="654"/>
                </a:lnTo>
                <a:lnTo>
                  <a:pt x="798" y="650"/>
                </a:lnTo>
                <a:lnTo>
                  <a:pt x="796" y="650"/>
                </a:lnTo>
                <a:lnTo>
                  <a:pt x="798" y="650"/>
                </a:lnTo>
                <a:lnTo>
                  <a:pt x="796" y="644"/>
                </a:lnTo>
                <a:lnTo>
                  <a:pt x="800" y="642"/>
                </a:lnTo>
                <a:lnTo>
                  <a:pt x="790" y="632"/>
                </a:lnTo>
                <a:lnTo>
                  <a:pt x="798" y="628"/>
                </a:lnTo>
                <a:lnTo>
                  <a:pt x="794" y="628"/>
                </a:lnTo>
                <a:lnTo>
                  <a:pt x="792" y="632"/>
                </a:lnTo>
                <a:lnTo>
                  <a:pt x="792" y="628"/>
                </a:lnTo>
                <a:lnTo>
                  <a:pt x="788" y="622"/>
                </a:lnTo>
                <a:lnTo>
                  <a:pt x="788" y="626"/>
                </a:lnTo>
                <a:lnTo>
                  <a:pt x="786" y="628"/>
                </a:lnTo>
                <a:lnTo>
                  <a:pt x="790" y="628"/>
                </a:lnTo>
                <a:lnTo>
                  <a:pt x="790" y="632"/>
                </a:lnTo>
                <a:lnTo>
                  <a:pt x="786" y="636"/>
                </a:lnTo>
                <a:lnTo>
                  <a:pt x="782" y="634"/>
                </a:lnTo>
                <a:lnTo>
                  <a:pt x="786" y="632"/>
                </a:lnTo>
                <a:lnTo>
                  <a:pt x="780" y="632"/>
                </a:lnTo>
                <a:lnTo>
                  <a:pt x="780" y="626"/>
                </a:lnTo>
                <a:lnTo>
                  <a:pt x="776" y="628"/>
                </a:lnTo>
                <a:lnTo>
                  <a:pt x="772" y="624"/>
                </a:lnTo>
                <a:lnTo>
                  <a:pt x="776" y="630"/>
                </a:lnTo>
                <a:lnTo>
                  <a:pt x="774" y="630"/>
                </a:lnTo>
                <a:lnTo>
                  <a:pt x="762" y="622"/>
                </a:lnTo>
                <a:lnTo>
                  <a:pt x="768" y="628"/>
                </a:lnTo>
                <a:lnTo>
                  <a:pt x="764" y="630"/>
                </a:lnTo>
                <a:lnTo>
                  <a:pt x="762" y="634"/>
                </a:lnTo>
                <a:lnTo>
                  <a:pt x="766" y="632"/>
                </a:lnTo>
                <a:lnTo>
                  <a:pt x="778" y="632"/>
                </a:lnTo>
                <a:lnTo>
                  <a:pt x="780" y="636"/>
                </a:lnTo>
                <a:lnTo>
                  <a:pt x="776" y="634"/>
                </a:lnTo>
                <a:lnTo>
                  <a:pt x="780" y="640"/>
                </a:lnTo>
                <a:lnTo>
                  <a:pt x="782" y="640"/>
                </a:lnTo>
                <a:lnTo>
                  <a:pt x="780" y="638"/>
                </a:lnTo>
                <a:lnTo>
                  <a:pt x="784" y="640"/>
                </a:lnTo>
                <a:lnTo>
                  <a:pt x="778" y="644"/>
                </a:lnTo>
                <a:lnTo>
                  <a:pt x="786" y="644"/>
                </a:lnTo>
                <a:lnTo>
                  <a:pt x="786" y="642"/>
                </a:lnTo>
                <a:lnTo>
                  <a:pt x="790" y="646"/>
                </a:lnTo>
                <a:lnTo>
                  <a:pt x="788" y="648"/>
                </a:lnTo>
                <a:lnTo>
                  <a:pt x="792" y="648"/>
                </a:lnTo>
                <a:lnTo>
                  <a:pt x="794" y="654"/>
                </a:lnTo>
                <a:lnTo>
                  <a:pt x="794" y="656"/>
                </a:lnTo>
                <a:lnTo>
                  <a:pt x="786" y="658"/>
                </a:lnTo>
                <a:lnTo>
                  <a:pt x="786" y="654"/>
                </a:lnTo>
                <a:lnTo>
                  <a:pt x="780" y="652"/>
                </a:lnTo>
                <a:lnTo>
                  <a:pt x="780" y="654"/>
                </a:lnTo>
                <a:lnTo>
                  <a:pt x="780" y="656"/>
                </a:lnTo>
                <a:lnTo>
                  <a:pt x="782" y="658"/>
                </a:lnTo>
                <a:lnTo>
                  <a:pt x="784" y="654"/>
                </a:lnTo>
                <a:lnTo>
                  <a:pt x="786" y="660"/>
                </a:lnTo>
                <a:lnTo>
                  <a:pt x="778" y="656"/>
                </a:lnTo>
                <a:lnTo>
                  <a:pt x="778" y="658"/>
                </a:lnTo>
                <a:lnTo>
                  <a:pt x="780" y="662"/>
                </a:lnTo>
                <a:lnTo>
                  <a:pt x="778" y="664"/>
                </a:lnTo>
                <a:lnTo>
                  <a:pt x="776" y="662"/>
                </a:lnTo>
                <a:lnTo>
                  <a:pt x="776" y="660"/>
                </a:lnTo>
                <a:lnTo>
                  <a:pt x="772" y="660"/>
                </a:lnTo>
                <a:lnTo>
                  <a:pt x="770" y="656"/>
                </a:lnTo>
                <a:lnTo>
                  <a:pt x="770" y="658"/>
                </a:lnTo>
                <a:lnTo>
                  <a:pt x="768" y="656"/>
                </a:lnTo>
                <a:lnTo>
                  <a:pt x="764" y="656"/>
                </a:lnTo>
                <a:lnTo>
                  <a:pt x="750" y="646"/>
                </a:lnTo>
                <a:lnTo>
                  <a:pt x="754" y="644"/>
                </a:lnTo>
                <a:lnTo>
                  <a:pt x="748" y="646"/>
                </a:lnTo>
                <a:lnTo>
                  <a:pt x="740" y="636"/>
                </a:lnTo>
                <a:lnTo>
                  <a:pt x="738" y="632"/>
                </a:lnTo>
                <a:lnTo>
                  <a:pt x="730" y="624"/>
                </a:lnTo>
                <a:lnTo>
                  <a:pt x="720" y="622"/>
                </a:lnTo>
                <a:lnTo>
                  <a:pt x="724" y="622"/>
                </a:lnTo>
                <a:lnTo>
                  <a:pt x="724" y="618"/>
                </a:lnTo>
                <a:lnTo>
                  <a:pt x="720" y="620"/>
                </a:lnTo>
                <a:lnTo>
                  <a:pt x="704" y="614"/>
                </a:lnTo>
                <a:lnTo>
                  <a:pt x="706" y="614"/>
                </a:lnTo>
                <a:lnTo>
                  <a:pt x="704" y="610"/>
                </a:lnTo>
                <a:lnTo>
                  <a:pt x="700" y="612"/>
                </a:lnTo>
                <a:lnTo>
                  <a:pt x="686" y="604"/>
                </a:lnTo>
                <a:lnTo>
                  <a:pt x="694" y="600"/>
                </a:lnTo>
                <a:lnTo>
                  <a:pt x="696" y="594"/>
                </a:lnTo>
                <a:lnTo>
                  <a:pt x="692" y="586"/>
                </a:lnTo>
                <a:lnTo>
                  <a:pt x="696" y="580"/>
                </a:lnTo>
                <a:lnTo>
                  <a:pt x="700" y="586"/>
                </a:lnTo>
                <a:lnTo>
                  <a:pt x="700" y="594"/>
                </a:lnTo>
                <a:lnTo>
                  <a:pt x="702" y="598"/>
                </a:lnTo>
                <a:lnTo>
                  <a:pt x="700" y="600"/>
                </a:lnTo>
                <a:lnTo>
                  <a:pt x="700" y="602"/>
                </a:lnTo>
                <a:lnTo>
                  <a:pt x="702" y="600"/>
                </a:lnTo>
                <a:lnTo>
                  <a:pt x="702" y="588"/>
                </a:lnTo>
                <a:lnTo>
                  <a:pt x="712" y="588"/>
                </a:lnTo>
                <a:lnTo>
                  <a:pt x="702" y="586"/>
                </a:lnTo>
                <a:lnTo>
                  <a:pt x="694" y="578"/>
                </a:lnTo>
                <a:lnTo>
                  <a:pt x="692" y="582"/>
                </a:lnTo>
                <a:lnTo>
                  <a:pt x="686" y="590"/>
                </a:lnTo>
                <a:lnTo>
                  <a:pt x="670" y="596"/>
                </a:lnTo>
                <a:lnTo>
                  <a:pt x="654" y="592"/>
                </a:lnTo>
                <a:lnTo>
                  <a:pt x="642" y="588"/>
                </a:lnTo>
                <a:lnTo>
                  <a:pt x="648" y="582"/>
                </a:lnTo>
                <a:lnTo>
                  <a:pt x="646" y="578"/>
                </a:lnTo>
                <a:lnTo>
                  <a:pt x="644" y="574"/>
                </a:lnTo>
                <a:lnTo>
                  <a:pt x="642" y="576"/>
                </a:lnTo>
                <a:lnTo>
                  <a:pt x="644" y="580"/>
                </a:lnTo>
                <a:lnTo>
                  <a:pt x="634" y="584"/>
                </a:lnTo>
                <a:lnTo>
                  <a:pt x="608" y="576"/>
                </a:lnTo>
                <a:lnTo>
                  <a:pt x="576" y="582"/>
                </a:lnTo>
                <a:lnTo>
                  <a:pt x="568" y="580"/>
                </a:lnTo>
                <a:lnTo>
                  <a:pt x="572" y="580"/>
                </a:lnTo>
                <a:lnTo>
                  <a:pt x="566" y="576"/>
                </a:lnTo>
                <a:lnTo>
                  <a:pt x="568" y="572"/>
                </a:lnTo>
                <a:lnTo>
                  <a:pt x="558" y="572"/>
                </a:lnTo>
                <a:lnTo>
                  <a:pt x="556" y="568"/>
                </a:lnTo>
                <a:lnTo>
                  <a:pt x="548" y="566"/>
                </a:lnTo>
                <a:lnTo>
                  <a:pt x="552" y="560"/>
                </a:lnTo>
                <a:lnTo>
                  <a:pt x="552" y="558"/>
                </a:lnTo>
                <a:lnTo>
                  <a:pt x="550" y="558"/>
                </a:lnTo>
                <a:lnTo>
                  <a:pt x="554" y="548"/>
                </a:lnTo>
                <a:lnTo>
                  <a:pt x="556" y="546"/>
                </a:lnTo>
                <a:lnTo>
                  <a:pt x="554" y="548"/>
                </a:lnTo>
                <a:lnTo>
                  <a:pt x="552" y="552"/>
                </a:lnTo>
                <a:lnTo>
                  <a:pt x="540" y="562"/>
                </a:lnTo>
                <a:lnTo>
                  <a:pt x="538" y="564"/>
                </a:lnTo>
                <a:lnTo>
                  <a:pt x="530" y="558"/>
                </a:lnTo>
                <a:lnTo>
                  <a:pt x="522" y="558"/>
                </a:lnTo>
                <a:lnTo>
                  <a:pt x="530" y="548"/>
                </a:lnTo>
                <a:lnTo>
                  <a:pt x="522" y="550"/>
                </a:lnTo>
                <a:lnTo>
                  <a:pt x="526" y="548"/>
                </a:lnTo>
                <a:lnTo>
                  <a:pt x="524" y="550"/>
                </a:lnTo>
                <a:lnTo>
                  <a:pt x="524" y="546"/>
                </a:lnTo>
                <a:lnTo>
                  <a:pt x="520" y="550"/>
                </a:lnTo>
                <a:lnTo>
                  <a:pt x="522" y="546"/>
                </a:lnTo>
                <a:lnTo>
                  <a:pt x="514" y="548"/>
                </a:lnTo>
                <a:lnTo>
                  <a:pt x="520" y="544"/>
                </a:lnTo>
                <a:lnTo>
                  <a:pt x="520" y="542"/>
                </a:lnTo>
                <a:lnTo>
                  <a:pt x="512" y="544"/>
                </a:lnTo>
                <a:lnTo>
                  <a:pt x="512" y="542"/>
                </a:lnTo>
                <a:lnTo>
                  <a:pt x="508" y="546"/>
                </a:lnTo>
                <a:lnTo>
                  <a:pt x="502" y="546"/>
                </a:lnTo>
                <a:lnTo>
                  <a:pt x="502" y="544"/>
                </a:lnTo>
                <a:lnTo>
                  <a:pt x="518" y="538"/>
                </a:lnTo>
                <a:lnTo>
                  <a:pt x="514" y="536"/>
                </a:lnTo>
                <a:lnTo>
                  <a:pt x="512" y="540"/>
                </a:lnTo>
                <a:lnTo>
                  <a:pt x="504" y="540"/>
                </a:lnTo>
                <a:lnTo>
                  <a:pt x="504" y="536"/>
                </a:lnTo>
                <a:lnTo>
                  <a:pt x="500" y="534"/>
                </a:lnTo>
                <a:lnTo>
                  <a:pt x="506" y="534"/>
                </a:lnTo>
                <a:lnTo>
                  <a:pt x="502" y="532"/>
                </a:lnTo>
                <a:lnTo>
                  <a:pt x="502" y="530"/>
                </a:lnTo>
                <a:lnTo>
                  <a:pt x="506" y="530"/>
                </a:lnTo>
                <a:lnTo>
                  <a:pt x="504" y="528"/>
                </a:lnTo>
                <a:lnTo>
                  <a:pt x="516" y="528"/>
                </a:lnTo>
                <a:lnTo>
                  <a:pt x="514" y="524"/>
                </a:lnTo>
                <a:lnTo>
                  <a:pt x="506" y="524"/>
                </a:lnTo>
                <a:lnTo>
                  <a:pt x="494" y="534"/>
                </a:lnTo>
                <a:lnTo>
                  <a:pt x="494" y="530"/>
                </a:lnTo>
                <a:lnTo>
                  <a:pt x="492" y="530"/>
                </a:lnTo>
                <a:lnTo>
                  <a:pt x="490" y="534"/>
                </a:lnTo>
                <a:lnTo>
                  <a:pt x="490" y="530"/>
                </a:lnTo>
                <a:lnTo>
                  <a:pt x="488" y="530"/>
                </a:lnTo>
                <a:lnTo>
                  <a:pt x="488" y="534"/>
                </a:lnTo>
                <a:lnTo>
                  <a:pt x="484" y="536"/>
                </a:lnTo>
                <a:lnTo>
                  <a:pt x="482" y="534"/>
                </a:lnTo>
                <a:lnTo>
                  <a:pt x="484" y="530"/>
                </a:lnTo>
                <a:lnTo>
                  <a:pt x="482" y="532"/>
                </a:lnTo>
                <a:lnTo>
                  <a:pt x="484" y="530"/>
                </a:lnTo>
                <a:lnTo>
                  <a:pt x="480" y="534"/>
                </a:lnTo>
                <a:lnTo>
                  <a:pt x="482" y="526"/>
                </a:lnTo>
                <a:lnTo>
                  <a:pt x="480" y="522"/>
                </a:lnTo>
                <a:lnTo>
                  <a:pt x="478" y="528"/>
                </a:lnTo>
                <a:lnTo>
                  <a:pt x="478" y="530"/>
                </a:lnTo>
                <a:lnTo>
                  <a:pt x="478" y="536"/>
                </a:lnTo>
                <a:lnTo>
                  <a:pt x="474" y="534"/>
                </a:lnTo>
                <a:lnTo>
                  <a:pt x="476" y="532"/>
                </a:lnTo>
                <a:lnTo>
                  <a:pt x="472" y="536"/>
                </a:lnTo>
                <a:lnTo>
                  <a:pt x="474" y="538"/>
                </a:lnTo>
                <a:lnTo>
                  <a:pt x="472" y="538"/>
                </a:lnTo>
                <a:lnTo>
                  <a:pt x="466" y="532"/>
                </a:lnTo>
                <a:lnTo>
                  <a:pt x="476" y="520"/>
                </a:lnTo>
                <a:lnTo>
                  <a:pt x="476" y="516"/>
                </a:lnTo>
                <a:lnTo>
                  <a:pt x="466" y="528"/>
                </a:lnTo>
                <a:lnTo>
                  <a:pt x="464" y="524"/>
                </a:lnTo>
                <a:lnTo>
                  <a:pt x="458" y="526"/>
                </a:lnTo>
                <a:lnTo>
                  <a:pt x="456" y="530"/>
                </a:lnTo>
                <a:lnTo>
                  <a:pt x="464" y="526"/>
                </a:lnTo>
                <a:lnTo>
                  <a:pt x="462" y="532"/>
                </a:lnTo>
                <a:lnTo>
                  <a:pt x="460" y="532"/>
                </a:lnTo>
                <a:lnTo>
                  <a:pt x="460" y="534"/>
                </a:lnTo>
                <a:lnTo>
                  <a:pt x="460" y="536"/>
                </a:lnTo>
                <a:lnTo>
                  <a:pt x="458" y="536"/>
                </a:lnTo>
                <a:lnTo>
                  <a:pt x="458" y="538"/>
                </a:lnTo>
                <a:lnTo>
                  <a:pt x="448" y="538"/>
                </a:lnTo>
                <a:lnTo>
                  <a:pt x="456" y="538"/>
                </a:lnTo>
                <a:lnTo>
                  <a:pt x="450" y="540"/>
                </a:lnTo>
                <a:lnTo>
                  <a:pt x="450" y="542"/>
                </a:lnTo>
                <a:lnTo>
                  <a:pt x="448" y="544"/>
                </a:lnTo>
                <a:lnTo>
                  <a:pt x="450" y="544"/>
                </a:lnTo>
                <a:lnTo>
                  <a:pt x="458" y="540"/>
                </a:lnTo>
                <a:lnTo>
                  <a:pt x="456" y="546"/>
                </a:lnTo>
                <a:lnTo>
                  <a:pt x="462" y="540"/>
                </a:lnTo>
                <a:lnTo>
                  <a:pt x="462" y="548"/>
                </a:lnTo>
                <a:lnTo>
                  <a:pt x="458" y="550"/>
                </a:lnTo>
                <a:lnTo>
                  <a:pt x="454" y="548"/>
                </a:lnTo>
                <a:lnTo>
                  <a:pt x="450" y="554"/>
                </a:lnTo>
                <a:lnTo>
                  <a:pt x="448" y="554"/>
                </a:lnTo>
                <a:lnTo>
                  <a:pt x="456" y="550"/>
                </a:lnTo>
                <a:lnTo>
                  <a:pt x="460" y="556"/>
                </a:lnTo>
                <a:lnTo>
                  <a:pt x="460" y="552"/>
                </a:lnTo>
                <a:lnTo>
                  <a:pt x="462" y="550"/>
                </a:lnTo>
                <a:lnTo>
                  <a:pt x="462" y="554"/>
                </a:lnTo>
                <a:lnTo>
                  <a:pt x="464" y="548"/>
                </a:lnTo>
                <a:lnTo>
                  <a:pt x="468" y="556"/>
                </a:lnTo>
                <a:lnTo>
                  <a:pt x="464" y="560"/>
                </a:lnTo>
                <a:lnTo>
                  <a:pt x="462" y="558"/>
                </a:lnTo>
                <a:lnTo>
                  <a:pt x="462" y="560"/>
                </a:lnTo>
                <a:lnTo>
                  <a:pt x="460" y="560"/>
                </a:lnTo>
                <a:lnTo>
                  <a:pt x="460" y="562"/>
                </a:lnTo>
                <a:lnTo>
                  <a:pt x="458" y="566"/>
                </a:lnTo>
                <a:lnTo>
                  <a:pt x="456" y="564"/>
                </a:lnTo>
                <a:lnTo>
                  <a:pt x="456" y="566"/>
                </a:lnTo>
                <a:lnTo>
                  <a:pt x="454" y="570"/>
                </a:lnTo>
                <a:lnTo>
                  <a:pt x="460" y="566"/>
                </a:lnTo>
                <a:lnTo>
                  <a:pt x="462" y="568"/>
                </a:lnTo>
                <a:lnTo>
                  <a:pt x="460" y="570"/>
                </a:lnTo>
                <a:lnTo>
                  <a:pt x="462" y="568"/>
                </a:lnTo>
                <a:lnTo>
                  <a:pt x="460" y="572"/>
                </a:lnTo>
                <a:lnTo>
                  <a:pt x="458" y="568"/>
                </a:lnTo>
                <a:lnTo>
                  <a:pt x="454" y="576"/>
                </a:lnTo>
                <a:lnTo>
                  <a:pt x="454" y="580"/>
                </a:lnTo>
                <a:lnTo>
                  <a:pt x="450" y="576"/>
                </a:lnTo>
                <a:lnTo>
                  <a:pt x="450" y="580"/>
                </a:lnTo>
                <a:lnTo>
                  <a:pt x="448" y="582"/>
                </a:lnTo>
                <a:lnTo>
                  <a:pt x="436" y="580"/>
                </a:lnTo>
                <a:lnTo>
                  <a:pt x="436" y="576"/>
                </a:lnTo>
                <a:lnTo>
                  <a:pt x="438" y="574"/>
                </a:lnTo>
                <a:lnTo>
                  <a:pt x="436" y="574"/>
                </a:lnTo>
                <a:lnTo>
                  <a:pt x="430" y="582"/>
                </a:lnTo>
                <a:lnTo>
                  <a:pt x="430" y="576"/>
                </a:lnTo>
                <a:lnTo>
                  <a:pt x="428" y="570"/>
                </a:lnTo>
                <a:lnTo>
                  <a:pt x="428" y="576"/>
                </a:lnTo>
                <a:lnTo>
                  <a:pt x="422" y="584"/>
                </a:lnTo>
                <a:lnTo>
                  <a:pt x="422" y="590"/>
                </a:lnTo>
                <a:lnTo>
                  <a:pt x="420" y="588"/>
                </a:lnTo>
                <a:lnTo>
                  <a:pt x="420" y="580"/>
                </a:lnTo>
                <a:lnTo>
                  <a:pt x="418" y="576"/>
                </a:lnTo>
                <a:lnTo>
                  <a:pt x="418" y="584"/>
                </a:lnTo>
                <a:lnTo>
                  <a:pt x="414" y="582"/>
                </a:lnTo>
                <a:lnTo>
                  <a:pt x="416" y="586"/>
                </a:lnTo>
                <a:lnTo>
                  <a:pt x="418" y="592"/>
                </a:lnTo>
                <a:lnTo>
                  <a:pt x="410" y="584"/>
                </a:lnTo>
                <a:lnTo>
                  <a:pt x="412" y="590"/>
                </a:lnTo>
                <a:lnTo>
                  <a:pt x="412" y="592"/>
                </a:lnTo>
                <a:lnTo>
                  <a:pt x="410" y="594"/>
                </a:lnTo>
                <a:lnTo>
                  <a:pt x="406" y="590"/>
                </a:lnTo>
                <a:lnTo>
                  <a:pt x="408" y="594"/>
                </a:lnTo>
                <a:lnTo>
                  <a:pt x="404" y="594"/>
                </a:lnTo>
                <a:lnTo>
                  <a:pt x="404" y="598"/>
                </a:lnTo>
                <a:lnTo>
                  <a:pt x="400" y="600"/>
                </a:lnTo>
                <a:lnTo>
                  <a:pt x="404" y="588"/>
                </a:lnTo>
                <a:lnTo>
                  <a:pt x="396" y="600"/>
                </a:lnTo>
                <a:lnTo>
                  <a:pt x="394" y="598"/>
                </a:lnTo>
                <a:lnTo>
                  <a:pt x="396" y="594"/>
                </a:lnTo>
                <a:lnTo>
                  <a:pt x="392" y="596"/>
                </a:lnTo>
                <a:lnTo>
                  <a:pt x="394" y="600"/>
                </a:lnTo>
                <a:lnTo>
                  <a:pt x="392" y="600"/>
                </a:lnTo>
                <a:lnTo>
                  <a:pt x="394" y="600"/>
                </a:lnTo>
                <a:lnTo>
                  <a:pt x="384" y="606"/>
                </a:lnTo>
                <a:lnTo>
                  <a:pt x="384" y="610"/>
                </a:lnTo>
                <a:lnTo>
                  <a:pt x="382" y="612"/>
                </a:lnTo>
                <a:lnTo>
                  <a:pt x="380" y="606"/>
                </a:lnTo>
                <a:lnTo>
                  <a:pt x="374" y="606"/>
                </a:lnTo>
                <a:lnTo>
                  <a:pt x="378" y="610"/>
                </a:lnTo>
                <a:lnTo>
                  <a:pt x="370" y="608"/>
                </a:lnTo>
                <a:lnTo>
                  <a:pt x="362" y="612"/>
                </a:lnTo>
                <a:lnTo>
                  <a:pt x="362" y="610"/>
                </a:lnTo>
                <a:lnTo>
                  <a:pt x="354" y="606"/>
                </a:lnTo>
                <a:lnTo>
                  <a:pt x="358" y="602"/>
                </a:lnTo>
                <a:lnTo>
                  <a:pt x="360" y="602"/>
                </a:lnTo>
                <a:lnTo>
                  <a:pt x="358" y="600"/>
                </a:lnTo>
                <a:lnTo>
                  <a:pt x="364" y="596"/>
                </a:lnTo>
                <a:lnTo>
                  <a:pt x="372" y="600"/>
                </a:lnTo>
                <a:lnTo>
                  <a:pt x="370" y="594"/>
                </a:lnTo>
                <a:lnTo>
                  <a:pt x="378" y="592"/>
                </a:lnTo>
                <a:lnTo>
                  <a:pt x="378" y="590"/>
                </a:lnTo>
                <a:lnTo>
                  <a:pt x="384" y="584"/>
                </a:lnTo>
                <a:lnTo>
                  <a:pt x="372" y="588"/>
                </a:lnTo>
                <a:lnTo>
                  <a:pt x="370" y="590"/>
                </a:lnTo>
                <a:lnTo>
                  <a:pt x="372" y="592"/>
                </a:lnTo>
                <a:lnTo>
                  <a:pt x="360" y="584"/>
                </a:lnTo>
                <a:lnTo>
                  <a:pt x="366" y="570"/>
                </a:lnTo>
                <a:lnTo>
                  <a:pt x="374" y="562"/>
                </a:lnTo>
                <a:lnTo>
                  <a:pt x="376" y="554"/>
                </a:lnTo>
                <a:lnTo>
                  <a:pt x="378" y="554"/>
                </a:lnTo>
                <a:lnTo>
                  <a:pt x="380" y="546"/>
                </a:lnTo>
                <a:lnTo>
                  <a:pt x="378" y="536"/>
                </a:lnTo>
                <a:lnTo>
                  <a:pt x="386" y="534"/>
                </a:lnTo>
                <a:lnTo>
                  <a:pt x="404" y="524"/>
                </a:lnTo>
                <a:lnTo>
                  <a:pt x="414" y="530"/>
                </a:lnTo>
                <a:lnTo>
                  <a:pt x="420" y="528"/>
                </a:lnTo>
                <a:lnTo>
                  <a:pt x="440" y="536"/>
                </a:lnTo>
                <a:lnTo>
                  <a:pt x="436" y="530"/>
                </a:lnTo>
                <a:lnTo>
                  <a:pt x="432" y="530"/>
                </a:lnTo>
                <a:lnTo>
                  <a:pt x="414" y="518"/>
                </a:lnTo>
                <a:lnTo>
                  <a:pt x="426" y="506"/>
                </a:lnTo>
                <a:lnTo>
                  <a:pt x="436" y="504"/>
                </a:lnTo>
                <a:lnTo>
                  <a:pt x="426" y="504"/>
                </a:lnTo>
                <a:lnTo>
                  <a:pt x="420" y="508"/>
                </a:lnTo>
                <a:lnTo>
                  <a:pt x="416" y="514"/>
                </a:lnTo>
                <a:lnTo>
                  <a:pt x="404" y="512"/>
                </a:lnTo>
                <a:lnTo>
                  <a:pt x="402" y="508"/>
                </a:lnTo>
                <a:lnTo>
                  <a:pt x="400" y="510"/>
                </a:lnTo>
                <a:lnTo>
                  <a:pt x="390" y="514"/>
                </a:lnTo>
                <a:lnTo>
                  <a:pt x="384" y="522"/>
                </a:lnTo>
                <a:lnTo>
                  <a:pt x="370" y="526"/>
                </a:lnTo>
                <a:lnTo>
                  <a:pt x="366" y="530"/>
                </a:lnTo>
                <a:lnTo>
                  <a:pt x="368" y="536"/>
                </a:lnTo>
                <a:lnTo>
                  <a:pt x="364" y="534"/>
                </a:lnTo>
                <a:lnTo>
                  <a:pt x="360" y="538"/>
                </a:lnTo>
                <a:lnTo>
                  <a:pt x="352" y="546"/>
                </a:lnTo>
                <a:lnTo>
                  <a:pt x="352" y="548"/>
                </a:lnTo>
                <a:lnTo>
                  <a:pt x="352" y="550"/>
                </a:lnTo>
                <a:lnTo>
                  <a:pt x="348" y="554"/>
                </a:lnTo>
                <a:lnTo>
                  <a:pt x="342" y="558"/>
                </a:lnTo>
                <a:lnTo>
                  <a:pt x="334" y="556"/>
                </a:lnTo>
                <a:lnTo>
                  <a:pt x="334" y="552"/>
                </a:lnTo>
                <a:lnTo>
                  <a:pt x="330" y="552"/>
                </a:lnTo>
                <a:lnTo>
                  <a:pt x="334" y="554"/>
                </a:lnTo>
                <a:lnTo>
                  <a:pt x="334" y="556"/>
                </a:lnTo>
                <a:lnTo>
                  <a:pt x="342" y="564"/>
                </a:lnTo>
                <a:lnTo>
                  <a:pt x="338" y="574"/>
                </a:lnTo>
                <a:lnTo>
                  <a:pt x="324" y="572"/>
                </a:lnTo>
                <a:lnTo>
                  <a:pt x="324" y="576"/>
                </a:lnTo>
                <a:lnTo>
                  <a:pt x="330" y="576"/>
                </a:lnTo>
                <a:lnTo>
                  <a:pt x="328" y="582"/>
                </a:lnTo>
                <a:lnTo>
                  <a:pt x="324" y="584"/>
                </a:lnTo>
                <a:lnTo>
                  <a:pt x="316" y="584"/>
                </a:lnTo>
                <a:lnTo>
                  <a:pt x="322" y="580"/>
                </a:lnTo>
                <a:lnTo>
                  <a:pt x="318" y="576"/>
                </a:lnTo>
                <a:lnTo>
                  <a:pt x="316" y="584"/>
                </a:lnTo>
                <a:lnTo>
                  <a:pt x="314" y="584"/>
                </a:lnTo>
                <a:lnTo>
                  <a:pt x="312" y="580"/>
                </a:lnTo>
                <a:lnTo>
                  <a:pt x="310" y="584"/>
                </a:lnTo>
                <a:lnTo>
                  <a:pt x="314" y="586"/>
                </a:lnTo>
                <a:lnTo>
                  <a:pt x="312" y="586"/>
                </a:lnTo>
                <a:lnTo>
                  <a:pt x="304" y="588"/>
                </a:lnTo>
                <a:lnTo>
                  <a:pt x="308" y="588"/>
                </a:lnTo>
                <a:lnTo>
                  <a:pt x="308" y="592"/>
                </a:lnTo>
                <a:lnTo>
                  <a:pt x="296" y="594"/>
                </a:lnTo>
                <a:lnTo>
                  <a:pt x="302" y="596"/>
                </a:lnTo>
                <a:lnTo>
                  <a:pt x="298" y="598"/>
                </a:lnTo>
                <a:lnTo>
                  <a:pt x="296" y="604"/>
                </a:lnTo>
                <a:lnTo>
                  <a:pt x="292" y="606"/>
                </a:lnTo>
                <a:lnTo>
                  <a:pt x="294" y="608"/>
                </a:lnTo>
                <a:lnTo>
                  <a:pt x="294" y="612"/>
                </a:lnTo>
                <a:lnTo>
                  <a:pt x="298" y="610"/>
                </a:lnTo>
                <a:lnTo>
                  <a:pt x="306" y="610"/>
                </a:lnTo>
                <a:lnTo>
                  <a:pt x="314" y="616"/>
                </a:lnTo>
                <a:lnTo>
                  <a:pt x="318" y="622"/>
                </a:lnTo>
                <a:lnTo>
                  <a:pt x="316" y="622"/>
                </a:lnTo>
                <a:lnTo>
                  <a:pt x="318" y="622"/>
                </a:lnTo>
                <a:lnTo>
                  <a:pt x="314" y="622"/>
                </a:lnTo>
                <a:lnTo>
                  <a:pt x="312" y="628"/>
                </a:lnTo>
                <a:lnTo>
                  <a:pt x="308" y="634"/>
                </a:lnTo>
                <a:lnTo>
                  <a:pt x="300" y="632"/>
                </a:lnTo>
                <a:lnTo>
                  <a:pt x="298" y="636"/>
                </a:lnTo>
                <a:lnTo>
                  <a:pt x="298" y="638"/>
                </a:lnTo>
                <a:lnTo>
                  <a:pt x="292" y="638"/>
                </a:lnTo>
                <a:lnTo>
                  <a:pt x="296" y="644"/>
                </a:lnTo>
                <a:lnTo>
                  <a:pt x="284" y="646"/>
                </a:lnTo>
                <a:lnTo>
                  <a:pt x="292" y="648"/>
                </a:lnTo>
                <a:lnTo>
                  <a:pt x="288" y="650"/>
                </a:lnTo>
                <a:lnTo>
                  <a:pt x="290" y="652"/>
                </a:lnTo>
                <a:lnTo>
                  <a:pt x="288" y="652"/>
                </a:lnTo>
                <a:lnTo>
                  <a:pt x="286" y="652"/>
                </a:lnTo>
                <a:lnTo>
                  <a:pt x="288" y="654"/>
                </a:lnTo>
                <a:lnTo>
                  <a:pt x="284" y="654"/>
                </a:lnTo>
                <a:lnTo>
                  <a:pt x="284" y="658"/>
                </a:lnTo>
                <a:lnTo>
                  <a:pt x="280" y="650"/>
                </a:lnTo>
                <a:lnTo>
                  <a:pt x="280" y="656"/>
                </a:lnTo>
                <a:lnTo>
                  <a:pt x="276" y="654"/>
                </a:lnTo>
                <a:lnTo>
                  <a:pt x="278" y="658"/>
                </a:lnTo>
                <a:lnTo>
                  <a:pt x="278" y="660"/>
                </a:lnTo>
                <a:lnTo>
                  <a:pt x="276" y="656"/>
                </a:lnTo>
                <a:lnTo>
                  <a:pt x="272" y="660"/>
                </a:lnTo>
                <a:lnTo>
                  <a:pt x="264" y="658"/>
                </a:lnTo>
                <a:lnTo>
                  <a:pt x="262" y="660"/>
                </a:lnTo>
                <a:lnTo>
                  <a:pt x="262" y="666"/>
                </a:lnTo>
                <a:lnTo>
                  <a:pt x="256" y="666"/>
                </a:lnTo>
                <a:lnTo>
                  <a:pt x="254" y="670"/>
                </a:lnTo>
                <a:lnTo>
                  <a:pt x="246" y="668"/>
                </a:lnTo>
                <a:lnTo>
                  <a:pt x="246" y="670"/>
                </a:lnTo>
                <a:lnTo>
                  <a:pt x="248" y="674"/>
                </a:lnTo>
                <a:lnTo>
                  <a:pt x="242" y="674"/>
                </a:lnTo>
                <a:lnTo>
                  <a:pt x="240" y="678"/>
                </a:lnTo>
                <a:lnTo>
                  <a:pt x="234" y="676"/>
                </a:lnTo>
                <a:lnTo>
                  <a:pt x="234" y="678"/>
                </a:lnTo>
                <a:lnTo>
                  <a:pt x="230" y="678"/>
                </a:lnTo>
                <a:lnTo>
                  <a:pt x="232" y="682"/>
                </a:lnTo>
                <a:lnTo>
                  <a:pt x="228" y="680"/>
                </a:lnTo>
                <a:lnTo>
                  <a:pt x="218" y="686"/>
                </a:lnTo>
                <a:lnTo>
                  <a:pt x="216" y="688"/>
                </a:lnTo>
                <a:lnTo>
                  <a:pt x="224" y="690"/>
                </a:lnTo>
                <a:lnTo>
                  <a:pt x="220" y="690"/>
                </a:lnTo>
                <a:lnTo>
                  <a:pt x="220" y="694"/>
                </a:lnTo>
                <a:lnTo>
                  <a:pt x="222" y="694"/>
                </a:lnTo>
                <a:lnTo>
                  <a:pt x="222" y="696"/>
                </a:lnTo>
                <a:lnTo>
                  <a:pt x="218" y="696"/>
                </a:lnTo>
                <a:lnTo>
                  <a:pt x="218" y="700"/>
                </a:lnTo>
                <a:lnTo>
                  <a:pt x="212" y="700"/>
                </a:lnTo>
                <a:lnTo>
                  <a:pt x="214" y="702"/>
                </a:lnTo>
                <a:lnTo>
                  <a:pt x="208" y="698"/>
                </a:lnTo>
                <a:lnTo>
                  <a:pt x="206" y="706"/>
                </a:lnTo>
                <a:lnTo>
                  <a:pt x="204" y="702"/>
                </a:lnTo>
                <a:lnTo>
                  <a:pt x="204" y="704"/>
                </a:lnTo>
                <a:lnTo>
                  <a:pt x="198" y="708"/>
                </a:lnTo>
                <a:lnTo>
                  <a:pt x="196" y="706"/>
                </a:lnTo>
                <a:lnTo>
                  <a:pt x="196" y="708"/>
                </a:lnTo>
                <a:lnTo>
                  <a:pt x="194" y="710"/>
                </a:lnTo>
                <a:lnTo>
                  <a:pt x="188" y="704"/>
                </a:lnTo>
                <a:lnTo>
                  <a:pt x="190" y="708"/>
                </a:lnTo>
                <a:lnTo>
                  <a:pt x="184" y="710"/>
                </a:lnTo>
                <a:lnTo>
                  <a:pt x="186" y="714"/>
                </a:lnTo>
                <a:lnTo>
                  <a:pt x="186" y="716"/>
                </a:lnTo>
                <a:lnTo>
                  <a:pt x="180" y="716"/>
                </a:lnTo>
                <a:lnTo>
                  <a:pt x="178" y="712"/>
                </a:lnTo>
                <a:lnTo>
                  <a:pt x="168" y="716"/>
                </a:lnTo>
                <a:lnTo>
                  <a:pt x="166" y="718"/>
                </a:lnTo>
                <a:lnTo>
                  <a:pt x="176" y="718"/>
                </a:lnTo>
                <a:lnTo>
                  <a:pt x="172" y="722"/>
                </a:lnTo>
                <a:lnTo>
                  <a:pt x="166" y="718"/>
                </a:lnTo>
                <a:lnTo>
                  <a:pt x="166" y="722"/>
                </a:lnTo>
                <a:lnTo>
                  <a:pt x="158" y="720"/>
                </a:lnTo>
                <a:lnTo>
                  <a:pt x="150" y="728"/>
                </a:lnTo>
                <a:lnTo>
                  <a:pt x="154" y="730"/>
                </a:lnTo>
                <a:lnTo>
                  <a:pt x="152" y="728"/>
                </a:lnTo>
                <a:lnTo>
                  <a:pt x="156" y="726"/>
                </a:lnTo>
                <a:lnTo>
                  <a:pt x="162" y="730"/>
                </a:lnTo>
                <a:lnTo>
                  <a:pt x="156" y="732"/>
                </a:lnTo>
                <a:lnTo>
                  <a:pt x="158" y="734"/>
                </a:lnTo>
                <a:lnTo>
                  <a:pt x="166" y="732"/>
                </a:lnTo>
                <a:lnTo>
                  <a:pt x="158" y="736"/>
                </a:lnTo>
                <a:lnTo>
                  <a:pt x="156" y="734"/>
                </a:lnTo>
                <a:lnTo>
                  <a:pt x="156" y="740"/>
                </a:lnTo>
                <a:lnTo>
                  <a:pt x="154" y="738"/>
                </a:lnTo>
                <a:lnTo>
                  <a:pt x="154" y="742"/>
                </a:lnTo>
                <a:lnTo>
                  <a:pt x="150" y="740"/>
                </a:lnTo>
                <a:lnTo>
                  <a:pt x="152" y="740"/>
                </a:lnTo>
                <a:lnTo>
                  <a:pt x="150" y="740"/>
                </a:lnTo>
                <a:lnTo>
                  <a:pt x="150" y="736"/>
                </a:lnTo>
                <a:lnTo>
                  <a:pt x="154" y="732"/>
                </a:lnTo>
                <a:lnTo>
                  <a:pt x="150" y="732"/>
                </a:lnTo>
                <a:lnTo>
                  <a:pt x="152" y="734"/>
                </a:lnTo>
                <a:lnTo>
                  <a:pt x="148" y="736"/>
                </a:lnTo>
                <a:lnTo>
                  <a:pt x="148" y="734"/>
                </a:lnTo>
                <a:lnTo>
                  <a:pt x="148" y="738"/>
                </a:lnTo>
                <a:lnTo>
                  <a:pt x="144" y="740"/>
                </a:lnTo>
                <a:lnTo>
                  <a:pt x="148" y="740"/>
                </a:lnTo>
                <a:lnTo>
                  <a:pt x="146" y="742"/>
                </a:lnTo>
                <a:lnTo>
                  <a:pt x="142" y="740"/>
                </a:lnTo>
                <a:lnTo>
                  <a:pt x="138" y="744"/>
                </a:lnTo>
                <a:lnTo>
                  <a:pt x="126" y="744"/>
                </a:lnTo>
                <a:lnTo>
                  <a:pt x="124" y="748"/>
                </a:lnTo>
                <a:lnTo>
                  <a:pt x="122" y="742"/>
                </a:lnTo>
                <a:lnTo>
                  <a:pt x="120" y="750"/>
                </a:lnTo>
                <a:lnTo>
                  <a:pt x="118" y="754"/>
                </a:lnTo>
                <a:lnTo>
                  <a:pt x="116" y="756"/>
                </a:lnTo>
                <a:lnTo>
                  <a:pt x="112" y="756"/>
                </a:lnTo>
                <a:lnTo>
                  <a:pt x="118" y="754"/>
                </a:lnTo>
                <a:lnTo>
                  <a:pt x="116" y="752"/>
                </a:lnTo>
                <a:lnTo>
                  <a:pt x="118" y="752"/>
                </a:lnTo>
                <a:lnTo>
                  <a:pt x="116" y="748"/>
                </a:lnTo>
                <a:lnTo>
                  <a:pt x="118" y="744"/>
                </a:lnTo>
                <a:lnTo>
                  <a:pt x="112" y="742"/>
                </a:lnTo>
                <a:lnTo>
                  <a:pt x="112" y="746"/>
                </a:lnTo>
                <a:lnTo>
                  <a:pt x="106" y="744"/>
                </a:lnTo>
                <a:lnTo>
                  <a:pt x="104" y="750"/>
                </a:lnTo>
                <a:lnTo>
                  <a:pt x="102" y="746"/>
                </a:lnTo>
                <a:lnTo>
                  <a:pt x="102" y="750"/>
                </a:lnTo>
                <a:lnTo>
                  <a:pt x="94" y="750"/>
                </a:lnTo>
                <a:lnTo>
                  <a:pt x="96" y="752"/>
                </a:lnTo>
                <a:lnTo>
                  <a:pt x="90" y="758"/>
                </a:lnTo>
                <a:lnTo>
                  <a:pt x="88" y="750"/>
                </a:lnTo>
                <a:lnTo>
                  <a:pt x="82" y="752"/>
                </a:lnTo>
                <a:lnTo>
                  <a:pt x="86" y="756"/>
                </a:lnTo>
                <a:lnTo>
                  <a:pt x="84" y="756"/>
                </a:lnTo>
                <a:lnTo>
                  <a:pt x="80" y="756"/>
                </a:lnTo>
                <a:lnTo>
                  <a:pt x="78" y="754"/>
                </a:lnTo>
                <a:lnTo>
                  <a:pt x="66" y="760"/>
                </a:lnTo>
                <a:lnTo>
                  <a:pt x="60" y="758"/>
                </a:lnTo>
                <a:lnTo>
                  <a:pt x="62" y="752"/>
                </a:lnTo>
                <a:lnTo>
                  <a:pt x="66" y="748"/>
                </a:lnTo>
                <a:lnTo>
                  <a:pt x="72" y="750"/>
                </a:lnTo>
                <a:lnTo>
                  <a:pt x="60" y="744"/>
                </a:lnTo>
                <a:lnTo>
                  <a:pt x="56" y="750"/>
                </a:lnTo>
                <a:lnTo>
                  <a:pt x="56" y="754"/>
                </a:lnTo>
                <a:lnTo>
                  <a:pt x="48" y="762"/>
                </a:lnTo>
                <a:lnTo>
                  <a:pt x="44" y="760"/>
                </a:lnTo>
                <a:lnTo>
                  <a:pt x="44" y="768"/>
                </a:lnTo>
                <a:lnTo>
                  <a:pt x="40" y="768"/>
                </a:lnTo>
                <a:lnTo>
                  <a:pt x="40" y="766"/>
                </a:lnTo>
                <a:lnTo>
                  <a:pt x="40" y="764"/>
                </a:lnTo>
                <a:lnTo>
                  <a:pt x="38" y="764"/>
                </a:lnTo>
                <a:lnTo>
                  <a:pt x="36" y="768"/>
                </a:lnTo>
                <a:lnTo>
                  <a:pt x="30" y="768"/>
                </a:lnTo>
                <a:lnTo>
                  <a:pt x="28" y="762"/>
                </a:lnTo>
                <a:lnTo>
                  <a:pt x="32" y="764"/>
                </a:lnTo>
                <a:lnTo>
                  <a:pt x="28" y="756"/>
                </a:lnTo>
                <a:lnTo>
                  <a:pt x="28" y="754"/>
                </a:lnTo>
                <a:lnTo>
                  <a:pt x="26" y="754"/>
                </a:lnTo>
                <a:lnTo>
                  <a:pt x="24" y="756"/>
                </a:lnTo>
                <a:lnTo>
                  <a:pt x="26" y="760"/>
                </a:lnTo>
                <a:lnTo>
                  <a:pt x="24" y="764"/>
                </a:lnTo>
                <a:lnTo>
                  <a:pt x="26" y="770"/>
                </a:lnTo>
                <a:lnTo>
                  <a:pt x="24" y="764"/>
                </a:lnTo>
                <a:lnTo>
                  <a:pt x="20" y="770"/>
                </a:lnTo>
                <a:lnTo>
                  <a:pt x="16" y="770"/>
                </a:lnTo>
                <a:lnTo>
                  <a:pt x="14" y="766"/>
                </a:lnTo>
                <a:lnTo>
                  <a:pt x="16" y="766"/>
                </a:lnTo>
                <a:lnTo>
                  <a:pt x="10" y="758"/>
                </a:lnTo>
                <a:lnTo>
                  <a:pt x="8" y="758"/>
                </a:lnTo>
                <a:lnTo>
                  <a:pt x="6" y="764"/>
                </a:lnTo>
                <a:lnTo>
                  <a:pt x="12" y="768"/>
                </a:lnTo>
                <a:lnTo>
                  <a:pt x="2" y="772"/>
                </a:lnTo>
                <a:lnTo>
                  <a:pt x="0" y="770"/>
                </a:lnTo>
                <a:lnTo>
                  <a:pt x="4" y="768"/>
                </a:lnTo>
                <a:lnTo>
                  <a:pt x="2" y="768"/>
                </a:lnTo>
                <a:lnTo>
                  <a:pt x="4" y="766"/>
                </a:lnTo>
                <a:lnTo>
                  <a:pt x="6" y="766"/>
                </a:lnTo>
                <a:lnTo>
                  <a:pt x="4" y="758"/>
                </a:lnTo>
                <a:lnTo>
                  <a:pt x="14" y="754"/>
                </a:lnTo>
                <a:lnTo>
                  <a:pt x="14" y="756"/>
                </a:lnTo>
                <a:lnTo>
                  <a:pt x="18" y="758"/>
                </a:lnTo>
                <a:lnTo>
                  <a:pt x="20" y="756"/>
                </a:lnTo>
                <a:lnTo>
                  <a:pt x="20" y="754"/>
                </a:lnTo>
                <a:lnTo>
                  <a:pt x="32" y="750"/>
                </a:lnTo>
                <a:lnTo>
                  <a:pt x="32" y="748"/>
                </a:lnTo>
                <a:lnTo>
                  <a:pt x="30" y="748"/>
                </a:lnTo>
                <a:lnTo>
                  <a:pt x="58" y="730"/>
                </a:lnTo>
                <a:lnTo>
                  <a:pt x="76" y="728"/>
                </a:lnTo>
                <a:lnTo>
                  <a:pt x="70" y="730"/>
                </a:lnTo>
                <a:lnTo>
                  <a:pt x="74" y="730"/>
                </a:lnTo>
                <a:lnTo>
                  <a:pt x="84" y="730"/>
                </a:lnTo>
                <a:lnTo>
                  <a:pt x="84" y="734"/>
                </a:lnTo>
                <a:lnTo>
                  <a:pt x="78" y="734"/>
                </a:lnTo>
                <a:lnTo>
                  <a:pt x="80" y="736"/>
                </a:lnTo>
                <a:lnTo>
                  <a:pt x="80" y="738"/>
                </a:lnTo>
                <a:lnTo>
                  <a:pt x="84" y="744"/>
                </a:lnTo>
                <a:lnTo>
                  <a:pt x="88" y="744"/>
                </a:lnTo>
                <a:lnTo>
                  <a:pt x="86" y="742"/>
                </a:lnTo>
                <a:lnTo>
                  <a:pt x="86" y="736"/>
                </a:lnTo>
                <a:lnTo>
                  <a:pt x="94" y="738"/>
                </a:lnTo>
                <a:lnTo>
                  <a:pt x="94" y="742"/>
                </a:lnTo>
                <a:lnTo>
                  <a:pt x="100" y="744"/>
                </a:lnTo>
                <a:lnTo>
                  <a:pt x="98" y="740"/>
                </a:lnTo>
                <a:lnTo>
                  <a:pt x="102" y="740"/>
                </a:lnTo>
                <a:lnTo>
                  <a:pt x="92" y="736"/>
                </a:lnTo>
                <a:lnTo>
                  <a:pt x="102" y="720"/>
                </a:lnTo>
                <a:lnTo>
                  <a:pt x="118" y="710"/>
                </a:lnTo>
                <a:lnTo>
                  <a:pt x="138" y="704"/>
                </a:lnTo>
                <a:lnTo>
                  <a:pt x="136" y="704"/>
                </a:lnTo>
                <a:lnTo>
                  <a:pt x="138" y="704"/>
                </a:lnTo>
                <a:lnTo>
                  <a:pt x="148" y="696"/>
                </a:lnTo>
                <a:lnTo>
                  <a:pt x="144" y="702"/>
                </a:lnTo>
                <a:lnTo>
                  <a:pt x="146" y="698"/>
                </a:lnTo>
                <a:lnTo>
                  <a:pt x="150" y="702"/>
                </a:lnTo>
                <a:lnTo>
                  <a:pt x="154" y="704"/>
                </a:lnTo>
                <a:lnTo>
                  <a:pt x="154" y="694"/>
                </a:lnTo>
                <a:lnTo>
                  <a:pt x="156" y="690"/>
                </a:lnTo>
                <a:lnTo>
                  <a:pt x="168" y="678"/>
                </a:lnTo>
                <a:lnTo>
                  <a:pt x="176" y="678"/>
                </a:lnTo>
                <a:lnTo>
                  <a:pt x="180" y="672"/>
                </a:lnTo>
                <a:lnTo>
                  <a:pt x="188" y="670"/>
                </a:lnTo>
                <a:lnTo>
                  <a:pt x="188" y="674"/>
                </a:lnTo>
                <a:lnTo>
                  <a:pt x="194" y="674"/>
                </a:lnTo>
                <a:lnTo>
                  <a:pt x="196" y="672"/>
                </a:lnTo>
                <a:lnTo>
                  <a:pt x="194" y="670"/>
                </a:lnTo>
                <a:lnTo>
                  <a:pt x="194" y="674"/>
                </a:lnTo>
                <a:lnTo>
                  <a:pt x="190" y="674"/>
                </a:lnTo>
                <a:lnTo>
                  <a:pt x="190" y="666"/>
                </a:lnTo>
                <a:lnTo>
                  <a:pt x="186" y="666"/>
                </a:lnTo>
                <a:lnTo>
                  <a:pt x="194" y="644"/>
                </a:lnTo>
                <a:lnTo>
                  <a:pt x="200" y="640"/>
                </a:lnTo>
                <a:lnTo>
                  <a:pt x="206" y="642"/>
                </a:lnTo>
                <a:lnTo>
                  <a:pt x="202" y="638"/>
                </a:lnTo>
                <a:lnTo>
                  <a:pt x="198" y="638"/>
                </a:lnTo>
                <a:lnTo>
                  <a:pt x="196" y="634"/>
                </a:lnTo>
                <a:lnTo>
                  <a:pt x="198" y="630"/>
                </a:lnTo>
                <a:lnTo>
                  <a:pt x="206" y="620"/>
                </a:lnTo>
                <a:lnTo>
                  <a:pt x="208" y="620"/>
                </a:lnTo>
                <a:lnTo>
                  <a:pt x="216" y="616"/>
                </a:lnTo>
                <a:lnTo>
                  <a:pt x="214" y="614"/>
                </a:lnTo>
                <a:lnTo>
                  <a:pt x="218" y="608"/>
                </a:lnTo>
                <a:lnTo>
                  <a:pt x="220" y="602"/>
                </a:lnTo>
                <a:lnTo>
                  <a:pt x="224" y="596"/>
                </a:lnTo>
                <a:lnTo>
                  <a:pt x="222" y="598"/>
                </a:lnTo>
                <a:lnTo>
                  <a:pt x="220" y="602"/>
                </a:lnTo>
                <a:lnTo>
                  <a:pt x="214" y="608"/>
                </a:lnTo>
                <a:lnTo>
                  <a:pt x="212" y="608"/>
                </a:lnTo>
                <a:lnTo>
                  <a:pt x="180" y="618"/>
                </a:lnTo>
                <a:lnTo>
                  <a:pt x="178" y="614"/>
                </a:lnTo>
                <a:lnTo>
                  <a:pt x="178" y="608"/>
                </a:lnTo>
                <a:lnTo>
                  <a:pt x="174" y="606"/>
                </a:lnTo>
                <a:lnTo>
                  <a:pt x="176" y="600"/>
                </a:lnTo>
                <a:lnTo>
                  <a:pt x="178" y="598"/>
                </a:lnTo>
                <a:lnTo>
                  <a:pt x="176" y="596"/>
                </a:lnTo>
                <a:lnTo>
                  <a:pt x="184" y="598"/>
                </a:lnTo>
                <a:lnTo>
                  <a:pt x="188" y="604"/>
                </a:lnTo>
                <a:lnTo>
                  <a:pt x="190" y="604"/>
                </a:lnTo>
                <a:lnTo>
                  <a:pt x="186" y="596"/>
                </a:lnTo>
                <a:lnTo>
                  <a:pt x="178" y="594"/>
                </a:lnTo>
                <a:lnTo>
                  <a:pt x="176" y="586"/>
                </a:lnTo>
                <a:lnTo>
                  <a:pt x="178" y="594"/>
                </a:lnTo>
                <a:lnTo>
                  <a:pt x="170" y="602"/>
                </a:lnTo>
                <a:lnTo>
                  <a:pt x="168" y="598"/>
                </a:lnTo>
                <a:lnTo>
                  <a:pt x="170" y="596"/>
                </a:lnTo>
                <a:lnTo>
                  <a:pt x="166" y="596"/>
                </a:lnTo>
                <a:lnTo>
                  <a:pt x="168" y="598"/>
                </a:lnTo>
                <a:lnTo>
                  <a:pt x="166" y="606"/>
                </a:lnTo>
                <a:lnTo>
                  <a:pt x="164" y="608"/>
                </a:lnTo>
                <a:lnTo>
                  <a:pt x="166" y="604"/>
                </a:lnTo>
                <a:lnTo>
                  <a:pt x="164" y="604"/>
                </a:lnTo>
                <a:lnTo>
                  <a:pt x="164" y="606"/>
                </a:lnTo>
                <a:lnTo>
                  <a:pt x="166" y="620"/>
                </a:lnTo>
                <a:lnTo>
                  <a:pt x="162" y="624"/>
                </a:lnTo>
                <a:lnTo>
                  <a:pt x="156" y="622"/>
                </a:lnTo>
                <a:lnTo>
                  <a:pt x="148" y="602"/>
                </a:lnTo>
                <a:lnTo>
                  <a:pt x="144" y="600"/>
                </a:lnTo>
                <a:lnTo>
                  <a:pt x="144" y="594"/>
                </a:lnTo>
                <a:lnTo>
                  <a:pt x="142" y="594"/>
                </a:lnTo>
                <a:lnTo>
                  <a:pt x="140" y="598"/>
                </a:lnTo>
                <a:lnTo>
                  <a:pt x="134" y="600"/>
                </a:lnTo>
                <a:lnTo>
                  <a:pt x="134" y="596"/>
                </a:lnTo>
                <a:lnTo>
                  <a:pt x="128" y="592"/>
                </a:lnTo>
                <a:lnTo>
                  <a:pt x="126" y="590"/>
                </a:lnTo>
                <a:lnTo>
                  <a:pt x="128" y="590"/>
                </a:lnTo>
                <a:lnTo>
                  <a:pt x="128" y="584"/>
                </a:lnTo>
                <a:lnTo>
                  <a:pt x="112" y="592"/>
                </a:lnTo>
                <a:lnTo>
                  <a:pt x="110" y="590"/>
                </a:lnTo>
                <a:lnTo>
                  <a:pt x="100" y="592"/>
                </a:lnTo>
                <a:lnTo>
                  <a:pt x="98" y="594"/>
                </a:lnTo>
                <a:lnTo>
                  <a:pt x="96" y="594"/>
                </a:lnTo>
                <a:close/>
              </a:path>
            </a:pathLst>
          </a:custGeom>
          <a:solidFill>
            <a:srgbClr val="FF0000"/>
          </a:solidFill>
          <a:ln w="6350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77" name="Freeform 129"/>
          <p:cNvSpPr>
            <a:spLocks/>
          </p:cNvSpPr>
          <p:nvPr/>
        </p:nvSpPr>
        <p:spPr bwMode="auto">
          <a:xfrm>
            <a:off x="1730375" y="1622425"/>
            <a:ext cx="9525" cy="9525"/>
          </a:xfrm>
          <a:custGeom>
            <a:avLst/>
            <a:gdLst>
              <a:gd name="T0" fmla="*/ 2147483647 w 6"/>
              <a:gd name="T1" fmla="*/ 2147483647 h 6"/>
              <a:gd name="T2" fmla="*/ 0 w 6"/>
              <a:gd name="T3" fmla="*/ 0 h 6"/>
              <a:gd name="T4" fmla="*/ 2147483647 w 6"/>
              <a:gd name="T5" fmla="*/ 0 h 6"/>
              <a:gd name="T6" fmla="*/ 2147483647 w 6"/>
              <a:gd name="T7" fmla="*/ 2147483647 h 6"/>
              <a:gd name="T8" fmla="*/ 2147483647 w 6"/>
              <a:gd name="T9" fmla="*/ 2147483647 h 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"/>
              <a:gd name="T16" fmla="*/ 0 h 6"/>
              <a:gd name="T17" fmla="*/ 6 w 6"/>
              <a:gd name="T18" fmla="*/ 6 h 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" h="6">
                <a:moveTo>
                  <a:pt x="2" y="6"/>
                </a:moveTo>
                <a:lnTo>
                  <a:pt x="0" y="0"/>
                </a:lnTo>
                <a:lnTo>
                  <a:pt x="6" y="0"/>
                </a:lnTo>
                <a:lnTo>
                  <a:pt x="2" y="6"/>
                </a:lnTo>
                <a:close/>
              </a:path>
            </a:pathLst>
          </a:custGeom>
          <a:solidFill>
            <a:srgbClr val="E5D8BD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78" name="Freeform 130"/>
          <p:cNvSpPr>
            <a:spLocks/>
          </p:cNvSpPr>
          <p:nvPr/>
        </p:nvSpPr>
        <p:spPr bwMode="auto">
          <a:xfrm>
            <a:off x="1577975" y="1619250"/>
            <a:ext cx="76200" cy="44450"/>
          </a:xfrm>
          <a:custGeom>
            <a:avLst/>
            <a:gdLst>
              <a:gd name="T0" fmla="*/ 2147483647 w 48"/>
              <a:gd name="T1" fmla="*/ 2147483647 h 28"/>
              <a:gd name="T2" fmla="*/ 2147483647 w 48"/>
              <a:gd name="T3" fmla="*/ 2147483647 h 28"/>
              <a:gd name="T4" fmla="*/ 2147483647 w 48"/>
              <a:gd name="T5" fmla="*/ 2147483647 h 28"/>
              <a:gd name="T6" fmla="*/ 2147483647 w 48"/>
              <a:gd name="T7" fmla="*/ 2147483647 h 28"/>
              <a:gd name="T8" fmla="*/ 0 w 48"/>
              <a:gd name="T9" fmla="*/ 2147483647 h 28"/>
              <a:gd name="T10" fmla="*/ 2147483647 w 48"/>
              <a:gd name="T11" fmla="*/ 2147483647 h 28"/>
              <a:gd name="T12" fmla="*/ 2147483647 w 48"/>
              <a:gd name="T13" fmla="*/ 2147483647 h 28"/>
              <a:gd name="T14" fmla="*/ 2147483647 w 48"/>
              <a:gd name="T15" fmla="*/ 2147483647 h 28"/>
              <a:gd name="T16" fmla="*/ 2147483647 w 48"/>
              <a:gd name="T17" fmla="*/ 2147483647 h 28"/>
              <a:gd name="T18" fmla="*/ 2147483647 w 48"/>
              <a:gd name="T19" fmla="*/ 2147483647 h 28"/>
              <a:gd name="T20" fmla="*/ 2147483647 w 48"/>
              <a:gd name="T21" fmla="*/ 2147483647 h 28"/>
              <a:gd name="T22" fmla="*/ 2147483647 w 48"/>
              <a:gd name="T23" fmla="*/ 2147483647 h 28"/>
              <a:gd name="T24" fmla="*/ 2147483647 w 48"/>
              <a:gd name="T25" fmla="*/ 0 h 28"/>
              <a:gd name="T26" fmla="*/ 2147483647 w 48"/>
              <a:gd name="T27" fmla="*/ 2147483647 h 28"/>
              <a:gd name="T28" fmla="*/ 2147483647 w 48"/>
              <a:gd name="T29" fmla="*/ 2147483647 h 28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48"/>
              <a:gd name="T46" fmla="*/ 0 h 28"/>
              <a:gd name="T47" fmla="*/ 48 w 48"/>
              <a:gd name="T48" fmla="*/ 28 h 28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48" h="28">
                <a:moveTo>
                  <a:pt x="48" y="6"/>
                </a:moveTo>
                <a:lnTo>
                  <a:pt x="46" y="10"/>
                </a:lnTo>
                <a:lnTo>
                  <a:pt x="30" y="14"/>
                </a:lnTo>
                <a:lnTo>
                  <a:pt x="22" y="22"/>
                </a:lnTo>
                <a:lnTo>
                  <a:pt x="0" y="28"/>
                </a:lnTo>
                <a:lnTo>
                  <a:pt x="8" y="22"/>
                </a:lnTo>
                <a:lnTo>
                  <a:pt x="14" y="18"/>
                </a:lnTo>
                <a:lnTo>
                  <a:pt x="14" y="14"/>
                </a:lnTo>
                <a:lnTo>
                  <a:pt x="20" y="10"/>
                </a:lnTo>
                <a:lnTo>
                  <a:pt x="28" y="12"/>
                </a:lnTo>
                <a:lnTo>
                  <a:pt x="28" y="8"/>
                </a:lnTo>
                <a:lnTo>
                  <a:pt x="32" y="2"/>
                </a:lnTo>
                <a:lnTo>
                  <a:pt x="42" y="0"/>
                </a:lnTo>
                <a:lnTo>
                  <a:pt x="48" y="6"/>
                </a:lnTo>
                <a:close/>
              </a:path>
            </a:pathLst>
          </a:custGeom>
          <a:solidFill>
            <a:srgbClr val="E5D8BD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79" name="Freeform 131"/>
          <p:cNvSpPr>
            <a:spLocks/>
          </p:cNvSpPr>
          <p:nvPr/>
        </p:nvSpPr>
        <p:spPr bwMode="auto">
          <a:xfrm>
            <a:off x="3203575" y="1387475"/>
            <a:ext cx="19050" cy="9525"/>
          </a:xfrm>
          <a:custGeom>
            <a:avLst/>
            <a:gdLst>
              <a:gd name="T0" fmla="*/ 2147483647 w 12"/>
              <a:gd name="T1" fmla="*/ 0 h 6"/>
              <a:gd name="T2" fmla="*/ 2147483647 w 12"/>
              <a:gd name="T3" fmla="*/ 2147483647 h 6"/>
              <a:gd name="T4" fmla="*/ 2147483647 w 12"/>
              <a:gd name="T5" fmla="*/ 2147483647 h 6"/>
              <a:gd name="T6" fmla="*/ 0 w 12"/>
              <a:gd name="T7" fmla="*/ 2147483647 h 6"/>
              <a:gd name="T8" fmla="*/ 2147483647 w 12"/>
              <a:gd name="T9" fmla="*/ 0 h 6"/>
              <a:gd name="T10" fmla="*/ 2147483647 w 12"/>
              <a:gd name="T11" fmla="*/ 0 h 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2"/>
              <a:gd name="T19" fmla="*/ 0 h 6"/>
              <a:gd name="T20" fmla="*/ 12 w 12"/>
              <a:gd name="T21" fmla="*/ 6 h 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2" h="6">
                <a:moveTo>
                  <a:pt x="4" y="0"/>
                </a:moveTo>
                <a:lnTo>
                  <a:pt x="12" y="6"/>
                </a:lnTo>
                <a:lnTo>
                  <a:pt x="2" y="6"/>
                </a:lnTo>
                <a:lnTo>
                  <a:pt x="0" y="4"/>
                </a:lnTo>
                <a:lnTo>
                  <a:pt x="4" y="0"/>
                </a:lnTo>
                <a:close/>
              </a:path>
            </a:pathLst>
          </a:custGeom>
          <a:solidFill>
            <a:srgbClr val="E5D8BD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80" name="Freeform 132"/>
          <p:cNvSpPr>
            <a:spLocks/>
          </p:cNvSpPr>
          <p:nvPr/>
        </p:nvSpPr>
        <p:spPr bwMode="auto">
          <a:xfrm>
            <a:off x="3292475" y="1501775"/>
            <a:ext cx="19050" cy="22225"/>
          </a:xfrm>
          <a:custGeom>
            <a:avLst/>
            <a:gdLst>
              <a:gd name="T0" fmla="*/ 2147483647 w 12"/>
              <a:gd name="T1" fmla="*/ 0 h 14"/>
              <a:gd name="T2" fmla="*/ 2147483647 w 12"/>
              <a:gd name="T3" fmla="*/ 2147483647 h 14"/>
              <a:gd name="T4" fmla="*/ 2147483647 w 12"/>
              <a:gd name="T5" fmla="*/ 2147483647 h 14"/>
              <a:gd name="T6" fmla="*/ 2147483647 w 12"/>
              <a:gd name="T7" fmla="*/ 2147483647 h 14"/>
              <a:gd name="T8" fmla="*/ 2147483647 w 12"/>
              <a:gd name="T9" fmla="*/ 2147483647 h 14"/>
              <a:gd name="T10" fmla="*/ 2147483647 w 12"/>
              <a:gd name="T11" fmla="*/ 2147483647 h 14"/>
              <a:gd name="T12" fmla="*/ 0 w 12"/>
              <a:gd name="T13" fmla="*/ 2147483647 h 14"/>
              <a:gd name="T14" fmla="*/ 2147483647 w 12"/>
              <a:gd name="T15" fmla="*/ 2147483647 h 14"/>
              <a:gd name="T16" fmla="*/ 0 w 12"/>
              <a:gd name="T17" fmla="*/ 0 h 14"/>
              <a:gd name="T18" fmla="*/ 2147483647 w 12"/>
              <a:gd name="T19" fmla="*/ 0 h 14"/>
              <a:gd name="T20" fmla="*/ 2147483647 w 12"/>
              <a:gd name="T21" fmla="*/ 0 h 14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2"/>
              <a:gd name="T34" fmla="*/ 0 h 14"/>
              <a:gd name="T35" fmla="*/ 12 w 12"/>
              <a:gd name="T36" fmla="*/ 14 h 14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2" h="14">
                <a:moveTo>
                  <a:pt x="4" y="0"/>
                </a:moveTo>
                <a:lnTo>
                  <a:pt x="12" y="10"/>
                </a:lnTo>
                <a:lnTo>
                  <a:pt x="6" y="12"/>
                </a:lnTo>
                <a:lnTo>
                  <a:pt x="8" y="14"/>
                </a:lnTo>
                <a:lnTo>
                  <a:pt x="6" y="14"/>
                </a:lnTo>
                <a:lnTo>
                  <a:pt x="2" y="14"/>
                </a:lnTo>
                <a:lnTo>
                  <a:pt x="0" y="10"/>
                </a:lnTo>
                <a:lnTo>
                  <a:pt x="2" y="8"/>
                </a:lnTo>
                <a:lnTo>
                  <a:pt x="0" y="0"/>
                </a:lnTo>
                <a:lnTo>
                  <a:pt x="4" y="0"/>
                </a:lnTo>
                <a:close/>
              </a:path>
            </a:pathLst>
          </a:custGeom>
          <a:solidFill>
            <a:srgbClr val="E5D8BD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81" name="Freeform 133"/>
          <p:cNvSpPr>
            <a:spLocks/>
          </p:cNvSpPr>
          <p:nvPr/>
        </p:nvSpPr>
        <p:spPr bwMode="auto">
          <a:xfrm>
            <a:off x="3321050" y="1524000"/>
            <a:ext cx="22225" cy="25400"/>
          </a:xfrm>
          <a:custGeom>
            <a:avLst/>
            <a:gdLst>
              <a:gd name="T0" fmla="*/ 0 w 14"/>
              <a:gd name="T1" fmla="*/ 0 h 16"/>
              <a:gd name="T2" fmla="*/ 2147483647 w 14"/>
              <a:gd name="T3" fmla="*/ 2147483647 h 16"/>
              <a:gd name="T4" fmla="*/ 2147483647 w 14"/>
              <a:gd name="T5" fmla="*/ 2147483647 h 16"/>
              <a:gd name="T6" fmla="*/ 2147483647 w 14"/>
              <a:gd name="T7" fmla="*/ 2147483647 h 16"/>
              <a:gd name="T8" fmla="*/ 2147483647 w 14"/>
              <a:gd name="T9" fmla="*/ 2147483647 h 16"/>
              <a:gd name="T10" fmla="*/ 2147483647 w 14"/>
              <a:gd name="T11" fmla="*/ 2147483647 h 16"/>
              <a:gd name="T12" fmla="*/ 2147483647 w 14"/>
              <a:gd name="T13" fmla="*/ 2147483647 h 16"/>
              <a:gd name="T14" fmla="*/ 0 w 14"/>
              <a:gd name="T15" fmla="*/ 0 h 16"/>
              <a:gd name="T16" fmla="*/ 0 w 14"/>
              <a:gd name="T17" fmla="*/ 0 h 1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4"/>
              <a:gd name="T28" fmla="*/ 0 h 16"/>
              <a:gd name="T29" fmla="*/ 14 w 14"/>
              <a:gd name="T30" fmla="*/ 16 h 1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4" h="16">
                <a:moveTo>
                  <a:pt x="0" y="0"/>
                </a:moveTo>
                <a:lnTo>
                  <a:pt x="6" y="4"/>
                </a:lnTo>
                <a:lnTo>
                  <a:pt x="12" y="6"/>
                </a:lnTo>
                <a:lnTo>
                  <a:pt x="14" y="12"/>
                </a:lnTo>
                <a:lnTo>
                  <a:pt x="10" y="16"/>
                </a:lnTo>
                <a:lnTo>
                  <a:pt x="4" y="12"/>
                </a:lnTo>
                <a:lnTo>
                  <a:pt x="2" y="10"/>
                </a:lnTo>
                <a:lnTo>
                  <a:pt x="0" y="0"/>
                </a:lnTo>
                <a:close/>
              </a:path>
            </a:pathLst>
          </a:custGeom>
          <a:solidFill>
            <a:srgbClr val="E5D8BD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82" name="Freeform 134"/>
          <p:cNvSpPr>
            <a:spLocks/>
          </p:cNvSpPr>
          <p:nvPr/>
        </p:nvSpPr>
        <p:spPr bwMode="auto">
          <a:xfrm>
            <a:off x="3260725" y="1555750"/>
            <a:ext cx="22225" cy="19050"/>
          </a:xfrm>
          <a:custGeom>
            <a:avLst/>
            <a:gdLst>
              <a:gd name="T0" fmla="*/ 2147483647 w 14"/>
              <a:gd name="T1" fmla="*/ 0 h 12"/>
              <a:gd name="T2" fmla="*/ 2147483647 w 14"/>
              <a:gd name="T3" fmla="*/ 2147483647 h 12"/>
              <a:gd name="T4" fmla="*/ 2147483647 w 14"/>
              <a:gd name="T5" fmla="*/ 2147483647 h 12"/>
              <a:gd name="T6" fmla="*/ 2147483647 w 14"/>
              <a:gd name="T7" fmla="*/ 2147483647 h 12"/>
              <a:gd name="T8" fmla="*/ 0 w 14"/>
              <a:gd name="T9" fmla="*/ 2147483647 h 12"/>
              <a:gd name="T10" fmla="*/ 2147483647 w 14"/>
              <a:gd name="T11" fmla="*/ 2147483647 h 12"/>
              <a:gd name="T12" fmla="*/ 2147483647 w 14"/>
              <a:gd name="T13" fmla="*/ 2147483647 h 12"/>
              <a:gd name="T14" fmla="*/ 2147483647 w 14"/>
              <a:gd name="T15" fmla="*/ 0 h 12"/>
              <a:gd name="T16" fmla="*/ 2147483647 w 14"/>
              <a:gd name="T17" fmla="*/ 0 h 12"/>
              <a:gd name="T18" fmla="*/ 2147483647 w 14"/>
              <a:gd name="T19" fmla="*/ 0 h 12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4"/>
              <a:gd name="T31" fmla="*/ 0 h 12"/>
              <a:gd name="T32" fmla="*/ 14 w 14"/>
              <a:gd name="T33" fmla="*/ 12 h 12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4" h="12">
                <a:moveTo>
                  <a:pt x="12" y="0"/>
                </a:moveTo>
                <a:lnTo>
                  <a:pt x="14" y="6"/>
                </a:lnTo>
                <a:lnTo>
                  <a:pt x="8" y="4"/>
                </a:lnTo>
                <a:lnTo>
                  <a:pt x="4" y="12"/>
                </a:lnTo>
                <a:lnTo>
                  <a:pt x="0" y="10"/>
                </a:lnTo>
                <a:lnTo>
                  <a:pt x="2" y="4"/>
                </a:lnTo>
                <a:lnTo>
                  <a:pt x="8" y="2"/>
                </a:lnTo>
                <a:lnTo>
                  <a:pt x="4" y="0"/>
                </a:lnTo>
                <a:lnTo>
                  <a:pt x="12" y="0"/>
                </a:lnTo>
                <a:close/>
              </a:path>
            </a:pathLst>
          </a:custGeom>
          <a:solidFill>
            <a:srgbClr val="E5D8BD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83" name="Rectangle 135"/>
          <p:cNvSpPr>
            <a:spLocks noChangeArrowheads="1"/>
          </p:cNvSpPr>
          <p:nvPr/>
        </p:nvSpPr>
        <p:spPr bwMode="auto">
          <a:xfrm>
            <a:off x="8077200" y="3581400"/>
            <a:ext cx="457200" cy="304800"/>
          </a:xfrm>
          <a:prstGeom prst="rect">
            <a:avLst/>
          </a:prstGeom>
          <a:solidFill>
            <a:srgbClr val="0067B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/>
              <a:t>DE</a:t>
            </a:r>
          </a:p>
        </p:txBody>
      </p:sp>
      <p:sp>
        <p:nvSpPr>
          <p:cNvPr id="2184" name="Rectangle 136"/>
          <p:cNvSpPr>
            <a:spLocks noChangeArrowheads="1"/>
          </p:cNvSpPr>
          <p:nvPr/>
        </p:nvSpPr>
        <p:spPr bwMode="auto">
          <a:xfrm>
            <a:off x="8077200" y="2362200"/>
            <a:ext cx="457200" cy="304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1200" b="1" dirty="0"/>
              <a:t>MA</a:t>
            </a:r>
          </a:p>
        </p:txBody>
      </p:sp>
      <p:sp>
        <p:nvSpPr>
          <p:cNvPr id="2185" name="Rectangle 137"/>
          <p:cNvSpPr>
            <a:spLocks noChangeArrowheads="1"/>
          </p:cNvSpPr>
          <p:nvPr/>
        </p:nvSpPr>
        <p:spPr bwMode="auto">
          <a:xfrm>
            <a:off x="8077200" y="2667000"/>
            <a:ext cx="457200" cy="304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1200" b="1"/>
              <a:t>RI</a:t>
            </a:r>
          </a:p>
        </p:txBody>
      </p:sp>
      <p:sp>
        <p:nvSpPr>
          <p:cNvPr id="2186" name="Rectangle 138"/>
          <p:cNvSpPr>
            <a:spLocks noChangeArrowheads="1"/>
          </p:cNvSpPr>
          <p:nvPr/>
        </p:nvSpPr>
        <p:spPr bwMode="auto">
          <a:xfrm>
            <a:off x="8077200" y="2971800"/>
            <a:ext cx="457200" cy="304800"/>
          </a:xfrm>
          <a:prstGeom prst="rect">
            <a:avLst/>
          </a:prstGeom>
          <a:solidFill>
            <a:srgbClr val="007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/>
              <a:t>CT</a:t>
            </a:r>
          </a:p>
        </p:txBody>
      </p:sp>
      <p:sp>
        <p:nvSpPr>
          <p:cNvPr id="2187" name="Rectangle 139"/>
          <p:cNvSpPr>
            <a:spLocks noChangeArrowheads="1"/>
          </p:cNvSpPr>
          <p:nvPr/>
        </p:nvSpPr>
        <p:spPr bwMode="auto">
          <a:xfrm>
            <a:off x="8077200" y="3276600"/>
            <a:ext cx="457200" cy="304800"/>
          </a:xfrm>
          <a:prstGeom prst="rect">
            <a:avLst/>
          </a:prstGeom>
          <a:solidFill>
            <a:srgbClr val="0067B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/>
              <a:t>NJ</a:t>
            </a:r>
          </a:p>
        </p:txBody>
      </p:sp>
      <p:sp>
        <p:nvSpPr>
          <p:cNvPr id="2188" name="Rectangle 140"/>
          <p:cNvSpPr>
            <a:spLocks noChangeArrowheads="1"/>
          </p:cNvSpPr>
          <p:nvPr/>
        </p:nvSpPr>
        <p:spPr bwMode="auto">
          <a:xfrm>
            <a:off x="8077200" y="3886200"/>
            <a:ext cx="457200" cy="304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1200" b="1"/>
              <a:t>MD</a:t>
            </a:r>
          </a:p>
        </p:txBody>
      </p:sp>
      <p:sp>
        <p:nvSpPr>
          <p:cNvPr id="2189" name="Rectangle 141"/>
          <p:cNvSpPr>
            <a:spLocks noChangeArrowheads="1"/>
          </p:cNvSpPr>
          <p:nvPr/>
        </p:nvSpPr>
        <p:spPr bwMode="auto">
          <a:xfrm>
            <a:off x="8077200" y="4191000"/>
            <a:ext cx="457200" cy="304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1200" b="1" dirty="0"/>
              <a:t>DC</a:t>
            </a:r>
          </a:p>
        </p:txBody>
      </p:sp>
      <p:sp>
        <p:nvSpPr>
          <p:cNvPr id="2190" name="Rectangle 142"/>
          <p:cNvSpPr>
            <a:spLocks noChangeArrowheads="1"/>
          </p:cNvSpPr>
          <p:nvPr/>
        </p:nvSpPr>
        <p:spPr bwMode="auto">
          <a:xfrm>
            <a:off x="7543800" y="5181600"/>
            <a:ext cx="457200" cy="30480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1200" b="1"/>
              <a:t>VI</a:t>
            </a:r>
          </a:p>
        </p:txBody>
      </p:sp>
      <p:sp>
        <p:nvSpPr>
          <p:cNvPr id="2191" name="Rectangle 143"/>
          <p:cNvSpPr>
            <a:spLocks noChangeArrowheads="1"/>
          </p:cNvSpPr>
          <p:nvPr/>
        </p:nvSpPr>
        <p:spPr bwMode="auto">
          <a:xfrm>
            <a:off x="762000" y="4800600"/>
            <a:ext cx="457200" cy="30480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/>
              <a:t>MP</a:t>
            </a:r>
          </a:p>
        </p:txBody>
      </p:sp>
      <p:sp>
        <p:nvSpPr>
          <p:cNvPr id="2192" name="Rectangle 144"/>
          <p:cNvSpPr>
            <a:spLocks noChangeArrowheads="1"/>
          </p:cNvSpPr>
          <p:nvPr/>
        </p:nvSpPr>
        <p:spPr bwMode="auto">
          <a:xfrm>
            <a:off x="762000" y="5105400"/>
            <a:ext cx="457200" cy="304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/>
              <a:t>GM</a:t>
            </a:r>
          </a:p>
        </p:txBody>
      </p:sp>
      <p:sp>
        <p:nvSpPr>
          <p:cNvPr id="2193" name="Rectangle 145"/>
          <p:cNvSpPr>
            <a:spLocks noChangeArrowheads="1"/>
          </p:cNvSpPr>
          <p:nvPr/>
        </p:nvSpPr>
        <p:spPr bwMode="auto">
          <a:xfrm>
            <a:off x="762000" y="5410200"/>
            <a:ext cx="457200" cy="304800"/>
          </a:xfrm>
          <a:prstGeom prst="rect">
            <a:avLst/>
          </a:prstGeom>
          <a:solidFill>
            <a:srgbClr val="FCFC1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/>
              <a:t>AS</a:t>
            </a:r>
          </a:p>
        </p:txBody>
      </p:sp>
      <p:sp>
        <p:nvSpPr>
          <p:cNvPr id="2194" name="Rectangle 146"/>
          <p:cNvSpPr>
            <a:spLocks noChangeArrowheads="1"/>
          </p:cNvSpPr>
          <p:nvPr/>
        </p:nvSpPr>
        <p:spPr bwMode="auto">
          <a:xfrm>
            <a:off x="7543800" y="4876800"/>
            <a:ext cx="457200" cy="304800"/>
          </a:xfrm>
          <a:prstGeom prst="rect">
            <a:avLst/>
          </a:prstGeom>
          <a:solidFill>
            <a:srgbClr val="349C3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/>
              <a:t>PR</a:t>
            </a:r>
          </a:p>
        </p:txBody>
      </p:sp>
      <p:sp>
        <p:nvSpPr>
          <p:cNvPr id="2195" name="Rectangle 147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229600" cy="808037"/>
          </a:xfrm>
        </p:spPr>
        <p:txBody>
          <a:bodyPr/>
          <a:lstStyle/>
          <a:p>
            <a:pPr eaLnBrk="1" hangingPunct="1"/>
            <a:r>
              <a:rPr lang="en-US" sz="2800" dirty="0"/>
              <a:t>BJS CJDIP Unit State Assignments:</a:t>
            </a:r>
            <a:br>
              <a:rPr lang="en-US" sz="2800" dirty="0"/>
            </a:br>
            <a:r>
              <a:rPr lang="en-US" sz="2800" dirty="0"/>
              <a:t>as of August 2023</a:t>
            </a:r>
          </a:p>
        </p:txBody>
      </p:sp>
      <p:sp>
        <p:nvSpPr>
          <p:cNvPr id="2196" name="Rectangle 148"/>
          <p:cNvSpPr>
            <a:spLocks noChangeArrowheads="1"/>
          </p:cNvSpPr>
          <p:nvPr/>
        </p:nvSpPr>
        <p:spPr bwMode="auto">
          <a:xfrm>
            <a:off x="990600" y="6096000"/>
            <a:ext cx="419100" cy="381000"/>
          </a:xfrm>
          <a:prstGeom prst="rect">
            <a:avLst/>
          </a:prstGeom>
          <a:solidFill>
            <a:srgbClr val="FCFC1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en-US" sz="1600" dirty="0"/>
              <a:t>3</a:t>
            </a:r>
          </a:p>
        </p:txBody>
      </p:sp>
      <p:sp>
        <p:nvSpPr>
          <p:cNvPr id="2197" name="Rectangle 149"/>
          <p:cNvSpPr>
            <a:spLocks noChangeArrowheads="1"/>
          </p:cNvSpPr>
          <p:nvPr/>
        </p:nvSpPr>
        <p:spPr bwMode="auto">
          <a:xfrm>
            <a:off x="1418000" y="6096000"/>
            <a:ext cx="1518875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/>
              <a:t>Stephanie Burroughs</a:t>
            </a:r>
          </a:p>
        </p:txBody>
      </p:sp>
      <p:sp>
        <p:nvSpPr>
          <p:cNvPr id="2198" name="Rectangle 150"/>
          <p:cNvSpPr>
            <a:spLocks noChangeArrowheads="1"/>
          </p:cNvSpPr>
          <p:nvPr/>
        </p:nvSpPr>
        <p:spPr bwMode="auto">
          <a:xfrm>
            <a:off x="3035300" y="6089469"/>
            <a:ext cx="415925" cy="381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 dirty="0"/>
              <a:t>17</a:t>
            </a:r>
          </a:p>
        </p:txBody>
      </p:sp>
      <p:sp>
        <p:nvSpPr>
          <p:cNvPr id="2199" name="Rectangle 151"/>
          <p:cNvSpPr>
            <a:spLocks noChangeArrowheads="1"/>
          </p:cNvSpPr>
          <p:nvPr/>
        </p:nvSpPr>
        <p:spPr bwMode="auto">
          <a:xfrm>
            <a:off x="3459525" y="6089469"/>
            <a:ext cx="1263287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/>
              <a:t>Terrance Ealey</a:t>
            </a:r>
          </a:p>
        </p:txBody>
      </p:sp>
      <p:sp>
        <p:nvSpPr>
          <p:cNvPr id="2200" name="Rectangle 152"/>
          <p:cNvSpPr>
            <a:spLocks noChangeArrowheads="1"/>
          </p:cNvSpPr>
          <p:nvPr/>
        </p:nvSpPr>
        <p:spPr bwMode="auto">
          <a:xfrm>
            <a:off x="1403350" y="4343400"/>
            <a:ext cx="457200" cy="304800"/>
          </a:xfrm>
          <a:prstGeom prst="rect">
            <a:avLst/>
          </a:prstGeom>
          <a:solidFill>
            <a:srgbClr val="FCFC1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/>
              <a:t>HI</a:t>
            </a:r>
          </a:p>
        </p:txBody>
      </p:sp>
      <p:sp>
        <p:nvSpPr>
          <p:cNvPr id="2201" name="Line 153"/>
          <p:cNvSpPr>
            <a:spLocks noChangeShapeType="1"/>
          </p:cNvSpPr>
          <p:nvPr/>
        </p:nvSpPr>
        <p:spPr bwMode="auto">
          <a:xfrm flipH="1">
            <a:off x="7467600" y="2514600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02" name="Line 154"/>
          <p:cNvSpPr>
            <a:spLocks noChangeShapeType="1"/>
          </p:cNvSpPr>
          <p:nvPr/>
        </p:nvSpPr>
        <p:spPr bwMode="auto">
          <a:xfrm flipH="1" flipV="1">
            <a:off x="7391400" y="2895600"/>
            <a:ext cx="685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03" name="Line 155"/>
          <p:cNvSpPr>
            <a:spLocks noChangeShapeType="1"/>
          </p:cNvSpPr>
          <p:nvPr/>
        </p:nvSpPr>
        <p:spPr bwMode="auto">
          <a:xfrm flipH="1">
            <a:off x="7543800" y="2819400"/>
            <a:ext cx="533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04" name="Line 156"/>
          <p:cNvSpPr>
            <a:spLocks noChangeShapeType="1"/>
          </p:cNvSpPr>
          <p:nvPr/>
        </p:nvSpPr>
        <p:spPr bwMode="auto">
          <a:xfrm flipH="1" flipV="1">
            <a:off x="7162800" y="3124200"/>
            <a:ext cx="914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05" name="Line 157"/>
          <p:cNvSpPr>
            <a:spLocks noChangeShapeType="1"/>
          </p:cNvSpPr>
          <p:nvPr/>
        </p:nvSpPr>
        <p:spPr bwMode="auto">
          <a:xfrm flipH="1" flipV="1">
            <a:off x="7162800" y="3352800"/>
            <a:ext cx="914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06" name="Line 158"/>
          <p:cNvSpPr>
            <a:spLocks noChangeShapeType="1"/>
          </p:cNvSpPr>
          <p:nvPr/>
        </p:nvSpPr>
        <p:spPr bwMode="auto">
          <a:xfrm flipH="1" flipV="1">
            <a:off x="7010400" y="3352800"/>
            <a:ext cx="1066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07" name="Line 159"/>
          <p:cNvSpPr>
            <a:spLocks noChangeShapeType="1"/>
          </p:cNvSpPr>
          <p:nvPr/>
        </p:nvSpPr>
        <p:spPr bwMode="auto">
          <a:xfrm flipH="1" flipV="1">
            <a:off x="6890238" y="3258253"/>
            <a:ext cx="11430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08" name="Text Box 164"/>
          <p:cNvSpPr txBox="1">
            <a:spLocks noChangeArrowheads="1"/>
          </p:cNvSpPr>
          <p:nvPr/>
        </p:nvSpPr>
        <p:spPr bwMode="auto">
          <a:xfrm>
            <a:off x="6781800" y="1981200"/>
            <a:ext cx="457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/>
              <a:t>VT</a:t>
            </a:r>
          </a:p>
        </p:txBody>
      </p:sp>
      <p:sp>
        <p:nvSpPr>
          <p:cNvPr id="2209" name="Text Box 165"/>
          <p:cNvSpPr txBox="1">
            <a:spLocks noChangeArrowheads="1"/>
          </p:cNvSpPr>
          <p:nvPr/>
        </p:nvSpPr>
        <p:spPr bwMode="auto">
          <a:xfrm>
            <a:off x="2514600" y="1981200"/>
            <a:ext cx="457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 dirty="0"/>
              <a:t>WA</a:t>
            </a:r>
          </a:p>
        </p:txBody>
      </p:sp>
      <p:sp>
        <p:nvSpPr>
          <p:cNvPr id="2210" name="Text Box 166"/>
          <p:cNvSpPr txBox="1">
            <a:spLocks noChangeArrowheads="1"/>
          </p:cNvSpPr>
          <p:nvPr/>
        </p:nvSpPr>
        <p:spPr bwMode="auto">
          <a:xfrm>
            <a:off x="3429000" y="2133600"/>
            <a:ext cx="457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 dirty="0"/>
              <a:t>MT</a:t>
            </a:r>
          </a:p>
        </p:txBody>
      </p:sp>
      <p:sp>
        <p:nvSpPr>
          <p:cNvPr id="2211" name="Text Box 167"/>
          <p:cNvSpPr txBox="1">
            <a:spLocks noChangeArrowheads="1"/>
          </p:cNvSpPr>
          <p:nvPr/>
        </p:nvSpPr>
        <p:spPr bwMode="auto">
          <a:xfrm>
            <a:off x="4343400" y="2209800"/>
            <a:ext cx="457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 dirty="0"/>
              <a:t>ND</a:t>
            </a:r>
          </a:p>
        </p:txBody>
      </p:sp>
      <p:sp>
        <p:nvSpPr>
          <p:cNvPr id="2212" name="Text Box 168"/>
          <p:cNvSpPr txBox="1">
            <a:spLocks noChangeArrowheads="1"/>
          </p:cNvSpPr>
          <p:nvPr/>
        </p:nvSpPr>
        <p:spPr bwMode="auto">
          <a:xfrm>
            <a:off x="4343400" y="2590800"/>
            <a:ext cx="457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 dirty="0"/>
              <a:t>SD</a:t>
            </a:r>
          </a:p>
        </p:txBody>
      </p:sp>
      <p:sp>
        <p:nvSpPr>
          <p:cNvPr id="2213" name="Text Box 169"/>
          <p:cNvSpPr txBox="1">
            <a:spLocks noChangeArrowheads="1"/>
          </p:cNvSpPr>
          <p:nvPr/>
        </p:nvSpPr>
        <p:spPr bwMode="auto">
          <a:xfrm>
            <a:off x="4876800" y="2362200"/>
            <a:ext cx="457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 dirty="0"/>
              <a:t>MN</a:t>
            </a:r>
          </a:p>
        </p:txBody>
      </p:sp>
      <p:sp>
        <p:nvSpPr>
          <p:cNvPr id="2214" name="Text Box 170"/>
          <p:cNvSpPr txBox="1">
            <a:spLocks noChangeArrowheads="1"/>
          </p:cNvSpPr>
          <p:nvPr/>
        </p:nvSpPr>
        <p:spPr bwMode="auto">
          <a:xfrm>
            <a:off x="5410200" y="2590800"/>
            <a:ext cx="457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 dirty="0"/>
              <a:t>WI</a:t>
            </a:r>
          </a:p>
        </p:txBody>
      </p:sp>
      <p:sp>
        <p:nvSpPr>
          <p:cNvPr id="2215" name="Text Box 171"/>
          <p:cNvSpPr txBox="1">
            <a:spLocks noChangeArrowheads="1"/>
          </p:cNvSpPr>
          <p:nvPr/>
        </p:nvSpPr>
        <p:spPr bwMode="auto">
          <a:xfrm>
            <a:off x="5943600" y="2773363"/>
            <a:ext cx="4572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 dirty="0"/>
              <a:t>MI</a:t>
            </a:r>
          </a:p>
        </p:txBody>
      </p:sp>
      <p:sp>
        <p:nvSpPr>
          <p:cNvPr id="2216" name="Text Box 172"/>
          <p:cNvSpPr txBox="1">
            <a:spLocks noChangeArrowheads="1"/>
          </p:cNvSpPr>
          <p:nvPr/>
        </p:nvSpPr>
        <p:spPr bwMode="auto">
          <a:xfrm>
            <a:off x="6629400" y="2971800"/>
            <a:ext cx="457200" cy="274638"/>
          </a:xfrm>
          <a:prstGeom prst="rect">
            <a:avLst/>
          </a:prstGeom>
          <a:solidFill>
            <a:srgbClr val="00B05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/>
              <a:t>PA</a:t>
            </a:r>
          </a:p>
        </p:txBody>
      </p:sp>
      <p:sp>
        <p:nvSpPr>
          <p:cNvPr id="2217" name="Text Box 173"/>
          <p:cNvSpPr txBox="1">
            <a:spLocks noChangeArrowheads="1"/>
          </p:cNvSpPr>
          <p:nvPr/>
        </p:nvSpPr>
        <p:spPr bwMode="auto">
          <a:xfrm>
            <a:off x="5562600" y="3200400"/>
            <a:ext cx="457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/>
              <a:t>IL</a:t>
            </a:r>
          </a:p>
        </p:txBody>
      </p:sp>
      <p:sp>
        <p:nvSpPr>
          <p:cNvPr id="2218" name="Text Box 174"/>
          <p:cNvSpPr txBox="1">
            <a:spLocks noChangeArrowheads="1"/>
          </p:cNvSpPr>
          <p:nvPr/>
        </p:nvSpPr>
        <p:spPr bwMode="auto">
          <a:xfrm>
            <a:off x="5867400" y="3154363"/>
            <a:ext cx="457200" cy="274637"/>
          </a:xfrm>
          <a:prstGeom prst="rect">
            <a:avLst/>
          </a:prstGeom>
          <a:solidFill>
            <a:srgbClr val="349C36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/>
              <a:t>IN</a:t>
            </a:r>
          </a:p>
        </p:txBody>
      </p:sp>
      <p:sp>
        <p:nvSpPr>
          <p:cNvPr id="2219" name="Text Box 175"/>
          <p:cNvSpPr txBox="1">
            <a:spLocks noChangeArrowheads="1"/>
          </p:cNvSpPr>
          <p:nvPr/>
        </p:nvSpPr>
        <p:spPr bwMode="auto">
          <a:xfrm>
            <a:off x="6172200" y="3124200"/>
            <a:ext cx="457200" cy="274638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/>
              <a:t>OH</a:t>
            </a:r>
          </a:p>
        </p:txBody>
      </p:sp>
      <p:sp>
        <p:nvSpPr>
          <p:cNvPr id="2220" name="Text Box 176"/>
          <p:cNvSpPr txBox="1">
            <a:spLocks noChangeArrowheads="1"/>
          </p:cNvSpPr>
          <p:nvPr/>
        </p:nvSpPr>
        <p:spPr bwMode="auto">
          <a:xfrm>
            <a:off x="2286000" y="2438400"/>
            <a:ext cx="457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 dirty="0"/>
              <a:t>OR</a:t>
            </a:r>
          </a:p>
        </p:txBody>
      </p:sp>
      <p:sp>
        <p:nvSpPr>
          <p:cNvPr id="2221" name="Text Box 177"/>
          <p:cNvSpPr txBox="1">
            <a:spLocks noChangeArrowheads="1"/>
          </p:cNvSpPr>
          <p:nvPr/>
        </p:nvSpPr>
        <p:spPr bwMode="auto">
          <a:xfrm>
            <a:off x="762000" y="1828800"/>
            <a:ext cx="457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 dirty="0"/>
              <a:t>AK</a:t>
            </a:r>
          </a:p>
        </p:txBody>
      </p:sp>
      <p:sp>
        <p:nvSpPr>
          <p:cNvPr id="2222" name="Text Box 178"/>
          <p:cNvSpPr txBox="1">
            <a:spLocks noChangeArrowheads="1"/>
          </p:cNvSpPr>
          <p:nvPr/>
        </p:nvSpPr>
        <p:spPr bwMode="auto">
          <a:xfrm>
            <a:off x="2971800" y="2590800"/>
            <a:ext cx="457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/>
              <a:t>ID</a:t>
            </a:r>
          </a:p>
        </p:txBody>
      </p:sp>
      <p:sp>
        <p:nvSpPr>
          <p:cNvPr id="2223" name="Text Box 179"/>
          <p:cNvSpPr txBox="1">
            <a:spLocks noChangeArrowheads="1"/>
          </p:cNvSpPr>
          <p:nvPr/>
        </p:nvSpPr>
        <p:spPr bwMode="auto">
          <a:xfrm>
            <a:off x="3581400" y="2743200"/>
            <a:ext cx="457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/>
              <a:t>WY</a:t>
            </a:r>
          </a:p>
        </p:txBody>
      </p:sp>
      <p:sp>
        <p:nvSpPr>
          <p:cNvPr id="2224" name="Text Box 180"/>
          <p:cNvSpPr txBox="1">
            <a:spLocks noChangeArrowheads="1"/>
          </p:cNvSpPr>
          <p:nvPr/>
        </p:nvSpPr>
        <p:spPr bwMode="auto">
          <a:xfrm>
            <a:off x="4343400" y="3048000"/>
            <a:ext cx="457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 dirty="0"/>
              <a:t>NE</a:t>
            </a:r>
          </a:p>
        </p:txBody>
      </p:sp>
      <p:sp>
        <p:nvSpPr>
          <p:cNvPr id="2225" name="Text Box 181"/>
          <p:cNvSpPr txBox="1">
            <a:spLocks noChangeArrowheads="1"/>
          </p:cNvSpPr>
          <p:nvPr/>
        </p:nvSpPr>
        <p:spPr bwMode="auto">
          <a:xfrm>
            <a:off x="5029200" y="2971800"/>
            <a:ext cx="457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 dirty="0"/>
              <a:t>IA</a:t>
            </a:r>
          </a:p>
        </p:txBody>
      </p:sp>
      <p:sp>
        <p:nvSpPr>
          <p:cNvPr id="2226" name="Text Box 182"/>
          <p:cNvSpPr txBox="1">
            <a:spLocks noChangeArrowheads="1"/>
          </p:cNvSpPr>
          <p:nvPr/>
        </p:nvSpPr>
        <p:spPr bwMode="auto">
          <a:xfrm>
            <a:off x="5105400" y="3429000"/>
            <a:ext cx="457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/>
              <a:t>MO</a:t>
            </a:r>
          </a:p>
        </p:txBody>
      </p:sp>
      <p:sp>
        <p:nvSpPr>
          <p:cNvPr id="2227" name="Text Box 183"/>
          <p:cNvSpPr txBox="1">
            <a:spLocks noChangeArrowheads="1"/>
          </p:cNvSpPr>
          <p:nvPr/>
        </p:nvSpPr>
        <p:spPr bwMode="auto">
          <a:xfrm>
            <a:off x="2133600" y="3352800"/>
            <a:ext cx="457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 dirty="0"/>
              <a:t>CA</a:t>
            </a:r>
          </a:p>
        </p:txBody>
      </p:sp>
      <p:sp>
        <p:nvSpPr>
          <p:cNvPr id="2228" name="Text Box 184"/>
          <p:cNvSpPr txBox="1">
            <a:spLocks noChangeArrowheads="1"/>
          </p:cNvSpPr>
          <p:nvPr/>
        </p:nvSpPr>
        <p:spPr bwMode="auto">
          <a:xfrm>
            <a:off x="2590800" y="3124200"/>
            <a:ext cx="457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 dirty="0"/>
              <a:t>NV</a:t>
            </a:r>
          </a:p>
        </p:txBody>
      </p:sp>
      <p:sp>
        <p:nvSpPr>
          <p:cNvPr id="2229" name="Text Box 185"/>
          <p:cNvSpPr txBox="1">
            <a:spLocks noChangeArrowheads="1"/>
          </p:cNvSpPr>
          <p:nvPr/>
        </p:nvSpPr>
        <p:spPr bwMode="auto">
          <a:xfrm>
            <a:off x="3124200" y="3276600"/>
            <a:ext cx="457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 dirty="0"/>
              <a:t>UT</a:t>
            </a:r>
          </a:p>
        </p:txBody>
      </p:sp>
      <p:sp>
        <p:nvSpPr>
          <p:cNvPr id="2230" name="Text Box 186"/>
          <p:cNvSpPr txBox="1">
            <a:spLocks noChangeArrowheads="1"/>
          </p:cNvSpPr>
          <p:nvPr/>
        </p:nvSpPr>
        <p:spPr bwMode="auto">
          <a:xfrm>
            <a:off x="3733800" y="3352800"/>
            <a:ext cx="457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 dirty="0"/>
              <a:t>CO</a:t>
            </a:r>
          </a:p>
        </p:txBody>
      </p:sp>
      <p:sp>
        <p:nvSpPr>
          <p:cNvPr id="2231" name="Text Box 187"/>
          <p:cNvSpPr txBox="1">
            <a:spLocks noChangeArrowheads="1"/>
          </p:cNvSpPr>
          <p:nvPr/>
        </p:nvSpPr>
        <p:spPr bwMode="auto">
          <a:xfrm>
            <a:off x="4495800" y="3429000"/>
            <a:ext cx="457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/>
              <a:t>KS</a:t>
            </a:r>
          </a:p>
        </p:txBody>
      </p:sp>
      <p:sp>
        <p:nvSpPr>
          <p:cNvPr id="2232" name="Text Box 188"/>
          <p:cNvSpPr txBox="1">
            <a:spLocks noChangeArrowheads="1"/>
          </p:cNvSpPr>
          <p:nvPr/>
        </p:nvSpPr>
        <p:spPr bwMode="auto">
          <a:xfrm>
            <a:off x="4572000" y="3886200"/>
            <a:ext cx="457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 dirty="0"/>
              <a:t>OK</a:t>
            </a:r>
          </a:p>
        </p:txBody>
      </p:sp>
      <p:sp>
        <p:nvSpPr>
          <p:cNvPr id="2233" name="Text Box 189"/>
          <p:cNvSpPr txBox="1">
            <a:spLocks noChangeArrowheads="1"/>
          </p:cNvSpPr>
          <p:nvPr/>
        </p:nvSpPr>
        <p:spPr bwMode="auto">
          <a:xfrm>
            <a:off x="4343400" y="4419600"/>
            <a:ext cx="457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/>
              <a:t>TX</a:t>
            </a:r>
          </a:p>
        </p:txBody>
      </p:sp>
      <p:sp>
        <p:nvSpPr>
          <p:cNvPr id="2234" name="Text Box 190"/>
          <p:cNvSpPr txBox="1">
            <a:spLocks noChangeArrowheads="1"/>
          </p:cNvSpPr>
          <p:nvPr/>
        </p:nvSpPr>
        <p:spPr bwMode="auto">
          <a:xfrm>
            <a:off x="2971800" y="3886200"/>
            <a:ext cx="457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 dirty="0"/>
              <a:t>AZ</a:t>
            </a:r>
          </a:p>
        </p:txBody>
      </p:sp>
      <p:sp>
        <p:nvSpPr>
          <p:cNvPr id="2235" name="Text Box 191"/>
          <p:cNvSpPr txBox="1">
            <a:spLocks noChangeArrowheads="1"/>
          </p:cNvSpPr>
          <p:nvPr/>
        </p:nvSpPr>
        <p:spPr bwMode="auto">
          <a:xfrm>
            <a:off x="3581400" y="3962400"/>
            <a:ext cx="457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 dirty="0"/>
              <a:t>NM</a:t>
            </a:r>
          </a:p>
        </p:txBody>
      </p:sp>
      <p:sp>
        <p:nvSpPr>
          <p:cNvPr id="2236" name="Text Box 192"/>
          <p:cNvSpPr txBox="1">
            <a:spLocks noChangeArrowheads="1"/>
          </p:cNvSpPr>
          <p:nvPr/>
        </p:nvSpPr>
        <p:spPr bwMode="auto">
          <a:xfrm>
            <a:off x="5181600" y="3886200"/>
            <a:ext cx="457200" cy="274638"/>
          </a:xfrm>
          <a:prstGeom prst="rect">
            <a:avLst/>
          </a:prstGeom>
          <a:solidFill>
            <a:srgbClr val="00B05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/>
              <a:t>AR</a:t>
            </a:r>
          </a:p>
        </p:txBody>
      </p:sp>
      <p:sp>
        <p:nvSpPr>
          <p:cNvPr id="2237" name="Text Box 193"/>
          <p:cNvSpPr txBox="1">
            <a:spLocks noChangeArrowheads="1"/>
          </p:cNvSpPr>
          <p:nvPr/>
        </p:nvSpPr>
        <p:spPr bwMode="auto">
          <a:xfrm>
            <a:off x="5181600" y="4343400"/>
            <a:ext cx="457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 dirty="0"/>
              <a:t>LA</a:t>
            </a:r>
          </a:p>
        </p:txBody>
      </p:sp>
      <p:sp>
        <p:nvSpPr>
          <p:cNvPr id="2238" name="Text Box 194"/>
          <p:cNvSpPr txBox="1">
            <a:spLocks noChangeArrowheads="1"/>
          </p:cNvSpPr>
          <p:nvPr/>
        </p:nvSpPr>
        <p:spPr bwMode="auto">
          <a:xfrm>
            <a:off x="5486400" y="4191000"/>
            <a:ext cx="457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 dirty="0"/>
              <a:t>MS</a:t>
            </a:r>
          </a:p>
        </p:txBody>
      </p:sp>
      <p:sp>
        <p:nvSpPr>
          <p:cNvPr id="2239" name="Text Box 195"/>
          <p:cNvSpPr txBox="1">
            <a:spLocks noChangeArrowheads="1"/>
          </p:cNvSpPr>
          <p:nvPr/>
        </p:nvSpPr>
        <p:spPr bwMode="auto">
          <a:xfrm>
            <a:off x="5867400" y="4221163"/>
            <a:ext cx="4572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 dirty="0"/>
              <a:t>AL</a:t>
            </a:r>
          </a:p>
        </p:txBody>
      </p:sp>
      <p:sp>
        <p:nvSpPr>
          <p:cNvPr id="2240" name="Text Box 196"/>
          <p:cNvSpPr txBox="1">
            <a:spLocks noChangeArrowheads="1"/>
          </p:cNvSpPr>
          <p:nvPr/>
        </p:nvSpPr>
        <p:spPr bwMode="auto">
          <a:xfrm>
            <a:off x="6248400" y="4221163"/>
            <a:ext cx="4572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/>
              <a:t>GA</a:t>
            </a:r>
          </a:p>
        </p:txBody>
      </p:sp>
      <p:sp>
        <p:nvSpPr>
          <p:cNvPr id="2241" name="Text Box 197"/>
          <p:cNvSpPr txBox="1">
            <a:spLocks noChangeArrowheads="1"/>
          </p:cNvSpPr>
          <p:nvPr/>
        </p:nvSpPr>
        <p:spPr bwMode="auto">
          <a:xfrm>
            <a:off x="6553200" y="4800600"/>
            <a:ext cx="457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/>
              <a:t>FL</a:t>
            </a:r>
          </a:p>
        </p:txBody>
      </p:sp>
      <p:sp>
        <p:nvSpPr>
          <p:cNvPr id="2242" name="Text Box 198"/>
          <p:cNvSpPr txBox="1">
            <a:spLocks noChangeArrowheads="1"/>
          </p:cNvSpPr>
          <p:nvPr/>
        </p:nvSpPr>
        <p:spPr bwMode="auto">
          <a:xfrm>
            <a:off x="6477000" y="3962400"/>
            <a:ext cx="457200" cy="274638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/>
              <a:t>SC</a:t>
            </a:r>
          </a:p>
        </p:txBody>
      </p:sp>
      <p:sp>
        <p:nvSpPr>
          <p:cNvPr id="2243" name="Text Box 199"/>
          <p:cNvSpPr txBox="1">
            <a:spLocks noChangeArrowheads="1"/>
          </p:cNvSpPr>
          <p:nvPr/>
        </p:nvSpPr>
        <p:spPr bwMode="auto">
          <a:xfrm>
            <a:off x="6705600" y="3687763"/>
            <a:ext cx="4572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 dirty="0"/>
              <a:t>NC</a:t>
            </a:r>
          </a:p>
        </p:txBody>
      </p:sp>
      <p:sp>
        <p:nvSpPr>
          <p:cNvPr id="2244" name="Text Box 200"/>
          <p:cNvSpPr txBox="1">
            <a:spLocks noChangeArrowheads="1"/>
          </p:cNvSpPr>
          <p:nvPr/>
        </p:nvSpPr>
        <p:spPr bwMode="auto">
          <a:xfrm>
            <a:off x="5867400" y="3763963"/>
            <a:ext cx="4572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 dirty="0"/>
              <a:t>TN</a:t>
            </a:r>
          </a:p>
        </p:txBody>
      </p:sp>
      <p:sp>
        <p:nvSpPr>
          <p:cNvPr id="2245" name="Text Box 201"/>
          <p:cNvSpPr txBox="1">
            <a:spLocks noChangeArrowheads="1"/>
          </p:cNvSpPr>
          <p:nvPr/>
        </p:nvSpPr>
        <p:spPr bwMode="auto">
          <a:xfrm>
            <a:off x="6019800" y="3505200"/>
            <a:ext cx="457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 dirty="0"/>
              <a:t>KY</a:t>
            </a:r>
          </a:p>
        </p:txBody>
      </p:sp>
      <p:sp>
        <p:nvSpPr>
          <p:cNvPr id="2246" name="Text Box 202"/>
          <p:cNvSpPr txBox="1">
            <a:spLocks noChangeArrowheads="1"/>
          </p:cNvSpPr>
          <p:nvPr/>
        </p:nvSpPr>
        <p:spPr bwMode="auto">
          <a:xfrm>
            <a:off x="6629400" y="3429000"/>
            <a:ext cx="457200" cy="274638"/>
          </a:xfrm>
          <a:prstGeom prst="rect">
            <a:avLst/>
          </a:prstGeom>
          <a:solidFill>
            <a:srgbClr val="00B05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/>
              <a:t>VA</a:t>
            </a:r>
          </a:p>
        </p:txBody>
      </p:sp>
      <p:sp>
        <p:nvSpPr>
          <p:cNvPr id="2247" name="Text Box 203"/>
          <p:cNvSpPr txBox="1">
            <a:spLocks noChangeArrowheads="1"/>
          </p:cNvSpPr>
          <p:nvPr/>
        </p:nvSpPr>
        <p:spPr bwMode="auto">
          <a:xfrm>
            <a:off x="6324600" y="3352800"/>
            <a:ext cx="454025" cy="274638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 dirty="0"/>
              <a:t>WV</a:t>
            </a:r>
          </a:p>
        </p:txBody>
      </p:sp>
      <p:sp>
        <p:nvSpPr>
          <p:cNvPr id="2248" name="Text Box 204"/>
          <p:cNvSpPr txBox="1">
            <a:spLocks noChangeArrowheads="1"/>
          </p:cNvSpPr>
          <p:nvPr/>
        </p:nvSpPr>
        <p:spPr bwMode="auto">
          <a:xfrm>
            <a:off x="6858000" y="2620963"/>
            <a:ext cx="4572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/>
              <a:t>NY</a:t>
            </a:r>
          </a:p>
        </p:txBody>
      </p:sp>
      <p:sp>
        <p:nvSpPr>
          <p:cNvPr id="2249" name="Text Box 205"/>
          <p:cNvSpPr txBox="1">
            <a:spLocks noChangeArrowheads="1"/>
          </p:cNvSpPr>
          <p:nvPr/>
        </p:nvSpPr>
        <p:spPr bwMode="auto">
          <a:xfrm>
            <a:off x="7391400" y="2163763"/>
            <a:ext cx="4572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/>
              <a:t>ME</a:t>
            </a:r>
          </a:p>
        </p:txBody>
      </p:sp>
      <p:sp>
        <p:nvSpPr>
          <p:cNvPr id="2250" name="Text Box 206"/>
          <p:cNvSpPr txBox="1">
            <a:spLocks noChangeArrowheads="1"/>
          </p:cNvSpPr>
          <p:nvPr/>
        </p:nvSpPr>
        <p:spPr bwMode="auto">
          <a:xfrm>
            <a:off x="7086600" y="1981200"/>
            <a:ext cx="457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/>
              <a:t>NH</a:t>
            </a:r>
          </a:p>
        </p:txBody>
      </p:sp>
      <p:sp>
        <p:nvSpPr>
          <p:cNvPr id="2251" name="Line 207"/>
          <p:cNvSpPr>
            <a:spLocks noChangeShapeType="1"/>
          </p:cNvSpPr>
          <p:nvPr/>
        </p:nvSpPr>
        <p:spPr bwMode="auto">
          <a:xfrm>
            <a:off x="7010400" y="2209800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2" name="Line 208"/>
          <p:cNvSpPr>
            <a:spLocks noChangeShapeType="1"/>
          </p:cNvSpPr>
          <p:nvPr/>
        </p:nvSpPr>
        <p:spPr bwMode="auto">
          <a:xfrm>
            <a:off x="7239000" y="22098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3" name="Rectangle 209"/>
          <p:cNvSpPr>
            <a:spLocks noChangeArrowheads="1"/>
          </p:cNvSpPr>
          <p:nvPr/>
        </p:nvSpPr>
        <p:spPr bwMode="auto">
          <a:xfrm>
            <a:off x="4864100" y="6089469"/>
            <a:ext cx="400050" cy="381000"/>
          </a:xfrm>
          <a:prstGeom prst="rect">
            <a:avLst/>
          </a:prstGeom>
          <a:solidFill>
            <a:srgbClr val="0067B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dirty="0"/>
              <a:t>12 </a:t>
            </a:r>
          </a:p>
        </p:txBody>
      </p:sp>
      <p:sp>
        <p:nvSpPr>
          <p:cNvPr id="2254" name="Rectangle 210"/>
          <p:cNvSpPr>
            <a:spLocks noChangeArrowheads="1"/>
          </p:cNvSpPr>
          <p:nvPr/>
        </p:nvSpPr>
        <p:spPr bwMode="auto">
          <a:xfrm>
            <a:off x="5270033" y="6089469"/>
            <a:ext cx="1127592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/>
              <a:t>Kyle Ismail</a:t>
            </a:r>
          </a:p>
        </p:txBody>
      </p:sp>
      <p:sp>
        <p:nvSpPr>
          <p:cNvPr id="207" name="Rectangle 209"/>
          <p:cNvSpPr>
            <a:spLocks noChangeArrowheads="1"/>
          </p:cNvSpPr>
          <p:nvPr/>
        </p:nvSpPr>
        <p:spPr bwMode="auto">
          <a:xfrm>
            <a:off x="6496050" y="6089469"/>
            <a:ext cx="438150" cy="38100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 dirty="0"/>
              <a:t>24</a:t>
            </a:r>
          </a:p>
        </p:txBody>
      </p:sp>
      <p:sp>
        <p:nvSpPr>
          <p:cNvPr id="208" name="Rectangle 151"/>
          <p:cNvSpPr>
            <a:spLocks noChangeArrowheads="1"/>
          </p:cNvSpPr>
          <p:nvPr/>
        </p:nvSpPr>
        <p:spPr bwMode="auto">
          <a:xfrm>
            <a:off x="6934200" y="6089469"/>
            <a:ext cx="1178176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/>
              <a:t>Ron Planty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2783</TotalTime>
  <Words>248</Words>
  <Application>Microsoft Office PowerPoint</Application>
  <PresentationFormat>On-screen Show (4:3)</PresentationFormat>
  <Paragraphs>75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BJS CJDIP Unit State Assignments: as of August 2023</vt:lpstr>
    </vt:vector>
  </TitlesOfParts>
  <Company>OJP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Gerard Ramker</dc:creator>
  <cp:lastModifiedBy>Ealey, Terrance (OJP)</cp:lastModifiedBy>
  <cp:revision>61</cp:revision>
  <cp:lastPrinted>2015-03-20T18:01:05Z</cp:lastPrinted>
  <dcterms:created xsi:type="dcterms:W3CDTF">2006-05-03T18:05:19Z</dcterms:created>
  <dcterms:modified xsi:type="dcterms:W3CDTF">2023-09-07T22:39:57Z</dcterms:modified>
</cp:coreProperties>
</file>